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2" r:id="rId4"/>
    <p:sldMasterId id="2147483673" r:id="rId5"/>
    <p:sldMasterId id="2147483768" r:id="rId6"/>
  </p:sldMasterIdLst>
  <p:notesMasterIdLst>
    <p:notesMasterId r:id="rId180"/>
  </p:notesMasterIdLst>
  <p:sldIdLst>
    <p:sldId id="256" r:id="rId7"/>
    <p:sldId id="257" r:id="rId8"/>
    <p:sldId id="258" r:id="rId9"/>
    <p:sldId id="274" r:id="rId10"/>
    <p:sldId id="278" r:id="rId11"/>
    <p:sldId id="279" r:id="rId12"/>
    <p:sldId id="280" r:id="rId13"/>
    <p:sldId id="288" r:id="rId14"/>
    <p:sldId id="276" r:id="rId15"/>
    <p:sldId id="260" r:id="rId16"/>
    <p:sldId id="275" r:id="rId17"/>
    <p:sldId id="283" r:id="rId18"/>
    <p:sldId id="285" r:id="rId19"/>
    <p:sldId id="284" r:id="rId20"/>
    <p:sldId id="281" r:id="rId21"/>
    <p:sldId id="345" r:id="rId22"/>
    <p:sldId id="282" r:id="rId23"/>
    <p:sldId id="261" r:id="rId24"/>
    <p:sldId id="262" r:id="rId25"/>
    <p:sldId id="264" r:id="rId26"/>
    <p:sldId id="286" r:id="rId27"/>
    <p:sldId id="265" r:id="rId28"/>
    <p:sldId id="287" r:id="rId29"/>
    <p:sldId id="290" r:id="rId30"/>
    <p:sldId id="289" r:id="rId31"/>
    <p:sldId id="266" r:id="rId32"/>
    <p:sldId id="267" r:id="rId33"/>
    <p:sldId id="291" r:id="rId34"/>
    <p:sldId id="347" r:id="rId35"/>
    <p:sldId id="351" r:id="rId36"/>
    <p:sldId id="352" r:id="rId37"/>
    <p:sldId id="349" r:id="rId38"/>
    <p:sldId id="268" r:id="rId39"/>
    <p:sldId id="269" r:id="rId40"/>
    <p:sldId id="294" r:id="rId41"/>
    <p:sldId id="295" r:id="rId42"/>
    <p:sldId id="350" r:id="rId43"/>
    <p:sldId id="292" r:id="rId44"/>
    <p:sldId id="300" r:id="rId45"/>
    <p:sldId id="359" r:id="rId46"/>
    <p:sldId id="293" r:id="rId47"/>
    <p:sldId id="303" r:id="rId48"/>
    <p:sldId id="355" r:id="rId49"/>
    <p:sldId id="360" r:id="rId50"/>
    <p:sldId id="361" r:id="rId51"/>
    <p:sldId id="362" r:id="rId52"/>
    <p:sldId id="338" r:id="rId53"/>
    <p:sldId id="308" r:id="rId54"/>
    <p:sldId id="340" r:id="rId55"/>
    <p:sldId id="304" r:id="rId56"/>
    <p:sldId id="305" r:id="rId57"/>
    <p:sldId id="363" r:id="rId58"/>
    <p:sldId id="364" r:id="rId59"/>
    <p:sldId id="369" r:id="rId60"/>
    <p:sldId id="370" r:id="rId61"/>
    <p:sldId id="374" r:id="rId62"/>
    <p:sldId id="358" r:id="rId63"/>
    <p:sldId id="311" r:id="rId64"/>
    <p:sldId id="310" r:id="rId65"/>
    <p:sldId id="376" r:id="rId66"/>
    <p:sldId id="377" r:id="rId67"/>
    <p:sldId id="375" r:id="rId68"/>
    <p:sldId id="378" r:id="rId69"/>
    <p:sldId id="379" r:id="rId70"/>
    <p:sldId id="380" r:id="rId71"/>
    <p:sldId id="339" r:id="rId72"/>
    <p:sldId id="312" r:id="rId73"/>
    <p:sldId id="313" r:id="rId74"/>
    <p:sldId id="314" r:id="rId75"/>
    <p:sldId id="315" r:id="rId76"/>
    <p:sldId id="316" r:id="rId77"/>
    <p:sldId id="386" r:id="rId78"/>
    <p:sldId id="385" r:id="rId79"/>
    <p:sldId id="384" r:id="rId80"/>
    <p:sldId id="383" r:id="rId81"/>
    <p:sldId id="382" r:id="rId82"/>
    <p:sldId id="381" r:id="rId83"/>
    <p:sldId id="373" r:id="rId84"/>
    <p:sldId id="341" r:id="rId85"/>
    <p:sldId id="318" r:id="rId86"/>
    <p:sldId id="371" r:id="rId87"/>
    <p:sldId id="387" r:id="rId88"/>
    <p:sldId id="388" r:id="rId89"/>
    <p:sldId id="320" r:id="rId90"/>
    <p:sldId id="389" r:id="rId91"/>
    <p:sldId id="322" r:id="rId92"/>
    <p:sldId id="395" r:id="rId93"/>
    <p:sldId id="394" r:id="rId94"/>
    <p:sldId id="393" r:id="rId95"/>
    <p:sldId id="392" r:id="rId96"/>
    <p:sldId id="396" r:id="rId97"/>
    <p:sldId id="391" r:id="rId98"/>
    <p:sldId id="399" r:id="rId99"/>
    <p:sldId id="397" r:id="rId100"/>
    <p:sldId id="390" r:id="rId101"/>
    <p:sldId id="324" r:id="rId102"/>
    <p:sldId id="372" r:id="rId103"/>
    <p:sldId id="326" r:id="rId104"/>
    <p:sldId id="327" r:id="rId105"/>
    <p:sldId id="328" r:id="rId106"/>
    <p:sldId id="401" r:id="rId107"/>
    <p:sldId id="402" r:id="rId108"/>
    <p:sldId id="403" r:id="rId109"/>
    <p:sldId id="404" r:id="rId110"/>
    <p:sldId id="405" r:id="rId111"/>
    <p:sldId id="406" r:id="rId112"/>
    <p:sldId id="407" r:id="rId113"/>
    <p:sldId id="408" r:id="rId114"/>
    <p:sldId id="409" r:id="rId115"/>
    <p:sldId id="411" r:id="rId116"/>
    <p:sldId id="410" r:id="rId117"/>
    <p:sldId id="443" r:id="rId118"/>
    <p:sldId id="444" r:id="rId119"/>
    <p:sldId id="330" r:id="rId120"/>
    <p:sldId id="331" r:id="rId121"/>
    <p:sldId id="332" r:id="rId122"/>
    <p:sldId id="333" r:id="rId123"/>
    <p:sldId id="334" r:id="rId124"/>
    <p:sldId id="427" r:id="rId125"/>
    <p:sldId id="426" r:id="rId126"/>
    <p:sldId id="431" r:id="rId127"/>
    <p:sldId id="447" r:id="rId128"/>
    <p:sldId id="457" r:id="rId129"/>
    <p:sldId id="442" r:id="rId130"/>
    <p:sldId id="425" r:id="rId131"/>
    <p:sldId id="424" r:id="rId132"/>
    <p:sldId id="422" r:id="rId133"/>
    <p:sldId id="421" r:id="rId134"/>
    <p:sldId id="420" r:id="rId135"/>
    <p:sldId id="419" r:id="rId136"/>
    <p:sldId id="418" r:id="rId137"/>
    <p:sldId id="414" r:id="rId138"/>
    <p:sldId id="440" r:id="rId139"/>
    <p:sldId id="433" r:id="rId140"/>
    <p:sldId id="449" r:id="rId141"/>
    <p:sldId id="446" r:id="rId142"/>
    <p:sldId id="448" r:id="rId143"/>
    <p:sldId id="441" r:id="rId144"/>
    <p:sldId id="435" r:id="rId145"/>
    <p:sldId id="336" r:id="rId146"/>
    <p:sldId id="337" r:id="rId147"/>
    <p:sldId id="270" r:id="rId148"/>
    <p:sldId id="488" r:id="rId149"/>
    <p:sldId id="487" r:id="rId150"/>
    <p:sldId id="486" r:id="rId151"/>
    <p:sldId id="485" r:id="rId152"/>
    <p:sldId id="484" r:id="rId153"/>
    <p:sldId id="483" r:id="rId154"/>
    <p:sldId id="482" r:id="rId155"/>
    <p:sldId id="481" r:id="rId156"/>
    <p:sldId id="480" r:id="rId157"/>
    <p:sldId id="479" r:id="rId158"/>
    <p:sldId id="478" r:id="rId159"/>
    <p:sldId id="477" r:id="rId160"/>
    <p:sldId id="476" r:id="rId161"/>
    <p:sldId id="475" r:id="rId162"/>
    <p:sldId id="474" r:id="rId163"/>
    <p:sldId id="473" r:id="rId164"/>
    <p:sldId id="472" r:id="rId165"/>
    <p:sldId id="471" r:id="rId166"/>
    <p:sldId id="470" r:id="rId167"/>
    <p:sldId id="469" r:id="rId168"/>
    <p:sldId id="468" r:id="rId169"/>
    <p:sldId id="467" r:id="rId170"/>
    <p:sldId id="466" r:id="rId171"/>
    <p:sldId id="465" r:id="rId172"/>
    <p:sldId id="464" r:id="rId173"/>
    <p:sldId id="463" r:id="rId174"/>
    <p:sldId id="462" r:id="rId175"/>
    <p:sldId id="461" r:id="rId176"/>
    <p:sldId id="460" r:id="rId177"/>
    <p:sldId id="459" r:id="rId178"/>
    <p:sldId id="458" r:id="rId179"/>
  </p:sldIdLst>
  <p:sldSz cx="9144000" cy="5143500" type="screen16x9"/>
  <p:notesSz cx="6858000" cy="9144000"/>
  <p:embeddedFontLst>
    <p:embeddedFont>
      <p:font typeface="Avenir Next LT Pro" panose="020B0504020202020204" pitchFamily="34" charset="0"/>
      <p:regular r:id="rId181"/>
      <p:bold r:id="rId182"/>
      <p:italic r:id="rId183"/>
      <p:boldItalic r:id="rId184"/>
    </p:embeddedFont>
    <p:embeddedFont>
      <p:font typeface="Biome Light" panose="020B0303030204020804" pitchFamily="34" charset="0"/>
      <p:regular r:id="rId185"/>
      <p:italic r:id="rId186"/>
    </p:embeddedFont>
    <p:embeddedFont>
      <p:font typeface="Calibri" panose="020F0502020204030204" pitchFamily="34" charset="0"/>
      <p:regular r:id="rId187"/>
      <p:bold r:id="rId188"/>
      <p:italic r:id="rId189"/>
      <p:boldItalic r:id="rId190"/>
    </p:embeddedFont>
    <p:embeddedFont>
      <p:font typeface="Grandview Display" panose="020B0502040204020203" pitchFamily="34" charset="0"/>
      <p:regular r:id="rId191"/>
      <p:italic r:id="rId192"/>
    </p:embeddedFont>
    <p:embeddedFont>
      <p:font typeface="Helvetica Neue" panose="020B0604020202020204" charset="0"/>
      <p:regular r:id="rId193"/>
      <p:bold r:id="rId194"/>
      <p:italic r:id="rId195"/>
      <p:boldItalic r:id="rId196"/>
    </p:embeddedFont>
    <p:embeddedFont>
      <p:font typeface="Helvetica Neue Light" panose="020B0604020202020204" charset="0"/>
      <p:regular r:id="rId197"/>
      <p:bold r:id="rId198"/>
      <p:italic r:id="rId199"/>
      <p:boldItalic r:id="rId200"/>
    </p:embeddedFont>
    <p:embeddedFont>
      <p:font typeface="Tw Cen MT" panose="020B0602020104020603" pitchFamily="34" charset="0"/>
      <p:regular r:id="rId201"/>
      <p:bold r:id="rId202"/>
      <p:italic r:id="rId203"/>
      <p:boldItalic r:id="rId20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BC9FF"/>
    <a:srgbClr val="D6FCFF"/>
    <a:srgbClr val="A02BFF"/>
    <a:srgbClr val="87FF8F"/>
    <a:srgbClr val="D1FFE6"/>
    <a:srgbClr val="80D0FF"/>
    <a:srgbClr val="D6CFFF"/>
    <a:srgbClr val="FFD8A1"/>
    <a:srgbClr val="FCD2D2"/>
    <a:srgbClr val="C4FFF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1605D42-8FE4-47D3-8B00-EB821F5F6BD4}" v="54" dt="2022-02-03T20:42:44.372"/>
    <p1510:client id="{0BC3400D-3497-4353-BFF8-B32E6AB176D0}" v="5264" dt="2022-02-13T07:59:16.566"/>
    <p1510:client id="{0E8D8A1C-7DE5-4AD8-B35E-800B40BA34F6}" v="300" dt="2022-01-27T22:34:32.929"/>
    <p1510:client id="{1349CDB0-994A-4C2C-8C36-5F5906E7C45E}" v="3" dt="2022-02-09T20:30:15.334"/>
    <p1510:client id="{138D2F52-FEEB-4E09-9667-F964AB9D8D4F}" v="546" dt="2022-01-27T21:05:46.925"/>
    <p1510:client id="{1497AFA6-A1E1-432D-B087-7A6B8ABD09FF}" v="51" dt="2022-04-03T00:03:23.103"/>
    <p1510:client id="{1A6C82A9-18D6-0D15-5708-6AC80770E2B9}" v="468" dt="2022-02-17T22:18:17.045"/>
    <p1510:client id="{1B1ECDDB-E279-49D6-9460-A2C60F0810CE}" v="27" dt="2022-02-17T21:17:57.310"/>
    <p1510:client id="{1B985403-32A3-401C-9191-8BC14F854A33}" v="595" dt="2022-02-03T21:10:11.837"/>
    <p1510:client id="{1FF27F07-6F19-B024-DBFF-8832FB57EBF0}" v="344" dt="2022-02-03T21:49:45.946"/>
    <p1510:client id="{20DCACBF-2A46-2F15-7CE9-CA7167DBCFC0}" v="1433" dt="2022-02-18T03:08:08.976"/>
    <p1510:client id="{22DF4317-F38C-480B-A3E8-675CDD0311FE}" v="176" dt="2022-02-13T08:06:32.175"/>
    <p1510:client id="{27A5009C-A9FC-4AA6-988A-D8795DBB5F3B}" v="11461" dt="2022-03-14T13:52:10.354"/>
    <p1510:client id="{2A0739BC-B99D-4011-97CA-9417D7D7955E}" v="86" dt="2022-02-18T03:13:51.608"/>
    <p1510:client id="{2B3F46DE-974A-46A7-9C1C-8042081124B7}" v="2182" dt="2022-02-03T21:42:04.404"/>
    <p1510:client id="{32CCE405-8D04-4725-AD5C-4E4BE7197991}" v="1074" dt="2022-02-17T21:07:44.692"/>
    <p1510:client id="{35AE0DC3-F6AF-4FF1-B4CF-F17583DD9C17}" v="9" dt="2022-01-27T20:47:39.466"/>
    <p1510:client id="{39A081E8-3755-4CAD-8497-492695D5EE1B}" v="2" dt="2022-04-11T17:39:50.711"/>
    <p1510:client id="{3C28327C-B75F-4DDD-8D2C-CFC891839F84}" v="272" dt="2022-03-17T21:45:35.472"/>
    <p1510:client id="{3D1914B4-6565-43EC-92AA-9FD7680DBB4C}" v="26" dt="2022-04-02T22:47:11.273"/>
    <p1510:client id="{3F42D9CD-E7A0-4517-B877-8EF5390BAF08}" v="388" dt="2022-02-17T22:11:58.272"/>
    <p1510:client id="{4040A534-4EF6-46AC-B184-686350F2D0F5}" v="5" dt="2022-02-03T22:13:57.397"/>
    <p1510:client id="{4157BFA7-35E7-A9EA-7232-F698AD81A844}" v="1" dt="2022-03-14T20:20:32.588"/>
    <p1510:client id="{46CCAC60-1444-4245-BA70-2BF0C6636A40}" v="213" dt="2022-04-02T22:57:46.563"/>
    <p1510:client id="{4776669D-8823-461B-B602-4BABF48B7434}" v="3" dt="2022-02-03T22:02:02.201"/>
    <p1510:client id="{4B349677-9765-4C17-A6A7-C440192D7D50}" v="226" dt="2022-02-03T02:51:04.970"/>
    <p1510:client id="{4B76C127-15F0-42C9-86F2-8D1374F2836E}" v="2120" dt="2022-03-27T00:47:53.553"/>
    <p1510:client id="{4BC7A8FD-AE84-4B74-B2C1-C0C20F13D6E8}" v="2253" dt="2022-04-02T21:37:37.736"/>
    <p1510:client id="{4CE4C1C1-8E00-4401-9D89-69989AF6B8E8}" v="1007" dt="2022-02-03T21:20:40.283"/>
    <p1510:client id="{55133502-F0D9-4BBD-9334-EAF2EB543FB8}" v="1" dt="2022-02-10T21:02:31.563"/>
    <p1510:client id="{599655EE-A18F-4003-8646-528BC54F1642}" v="9" dt="2022-03-04T20:06:41.915"/>
    <p1510:client id="{5E9616B7-808A-4F3E-B99E-FCEA0744DF32}" v="112" dt="2022-01-27T22:19:32.037"/>
    <p1510:client id="{63AB75AC-CCF0-40C5-A9FE-9AE29D9927B8}" v="1255" dt="2022-04-01T01:31:28.411"/>
    <p1510:client id="{66F0CC05-0022-476C-9968-834D705F014F}" v="1" dt="2022-02-14T16:24:53.028"/>
    <p1510:client id="{6CCD4FB3-3C6F-4EB5-9698-55305BD2CD89}" v="139" dt="2022-02-18T03:08:03.588"/>
    <p1510:client id="{7028B6A2-DE93-4E3B-85DC-5DBDDC28DBEF}" v="26" dt="2022-02-03T20:46:58.416"/>
    <p1510:client id="{709E7898-D35F-434A-883A-235AC990922A}" v="3708" dt="2022-02-13T05:33:17.859"/>
    <p1510:client id="{747E4434-5B29-4BDD-A047-D26EBC0942C3}" v="363" dt="2022-04-02T23:45:13.050"/>
    <p1510:client id="{75C4D711-5271-483E-AC63-85E9A77F4510}" v="7" dt="2022-03-05T01:49:54.705"/>
    <p1510:client id="{79075E67-745C-429E-96C3-59ED49B5FC41}" v="49" dt="2022-02-03T21:07:21.604"/>
    <p1510:client id="{7B2319ED-35B4-49C7-8DA9-D013944CB64F}" v="1433" dt="2022-03-26T16:45:42.720"/>
    <p1510:client id="{7CDE4D1B-CBCF-4C76-9958-5DAD2B30EA7B}" v="1469" dt="2022-03-26T19:35:10.783"/>
    <p1510:client id="{7F1F5A1A-3C51-43C1-B730-FB9925F4FC8E}" v="67" dt="2022-04-03T12:33:21.375"/>
    <p1510:client id="{804DE088-3508-4C7F-BCDE-E421876B84C4}" v="13" dt="2022-02-10T21:00:43.398"/>
    <p1510:client id="{80664E57-BD5B-4A3D-9B93-0855A94934B7}" v="127" dt="2022-02-03T02:16:37.119"/>
    <p1510:client id="{82784AFA-EB71-4AD1-B9CD-B2EC482FC241}" v="604" dt="2022-01-27T20:50:56.692"/>
    <p1510:client id="{8B771AFC-CF7A-4D6C-A3E3-46E4351C559A}" v="103" dt="2022-02-03T03:00:02.123"/>
    <p1510:client id="{967AF8C3-3E07-4871-A4C3-4B618D5CB578}" v="2938" dt="2022-01-27T22:24:55.004"/>
    <p1510:client id="{9AB49875-6F21-4DBE-B1AA-9DF2D915C1DA}" v="43" dt="2022-04-03T14:12:52.217"/>
    <p1510:client id="{9D282A6F-DCD7-46BC-95FF-5878FFAB9902}" v="1580" dt="2022-04-25T12:09:34.376"/>
    <p1510:client id="{A1AD80EA-E28C-4979-86C2-44B587E22253}" v="417" dt="2022-02-03T22:00:22.337"/>
    <p1510:client id="{A30F1D2E-FE88-7951-8E23-5CFA7F1524F9}" v="54" dt="2022-04-02T23:49:40.278"/>
    <p1510:client id="{A9C381CA-F998-4CAF-8145-693B7930D3F1}" v="1178" dt="2022-03-31T21:00:36.735"/>
    <p1510:client id="{AB67EA34-7750-47BB-BA80-E92D911F7CE4}" v="968" dt="2022-01-27T21:15:05.792"/>
    <p1510:client id="{AB925977-8AF8-4042-B6CC-688186D5D62E}" v="1864" dt="2022-03-04T05:59:43.872"/>
    <p1510:client id="{AEF2E224-D95E-4EAE-998D-60FF54C6979B}" v="9" dt="2022-02-13T04:24:20.529"/>
    <p1510:client id="{B54B1517-7508-4F01-A40E-CDEDC3375941}" v="599" dt="2022-02-13T03:17:34.832"/>
    <p1510:client id="{B5C7945A-74B2-4149-9C63-C803C6539A26}" v="164" dt="2022-01-27T21:57:09.801"/>
    <p1510:client id="{C6B87E83-3509-47FB-8D8F-85F36D90A5AF}" v="1321" dt="2022-02-06T19:21:41.747"/>
    <p1510:client id="{CB1DB1BF-B313-6DE8-3C2A-8905F01E7281}" v="547" dt="2022-01-27T23:40:05.711"/>
    <p1510:client id="{CD98E6FD-7D82-442C-8960-735AE65EF255}" v="197" dt="2022-02-28T20:22:02.513"/>
    <p1510:client id="{CDFA596E-B12B-4B1E-8554-193A84223CDA}" v="175" dt="2022-02-13T08:09:48.642"/>
    <p1510:client id="{CF53C7FE-FA3B-465E-8E2D-E243942A2D16}" v="372" dt="2022-04-02T21:59:34.604"/>
    <p1510:client id="{CF881C03-4692-438D-B39E-E351C5F91DF6}" v="4041" dt="2022-02-03T03:05:34.360"/>
    <p1510:client id="{D44F045E-4447-42EA-BFDA-478874971ACC}" v="221" dt="2022-01-27T21:35:13.532"/>
    <p1510:client id="{D9FDF5B2-360C-4051-90FE-A5AB300A7BB7}" v="1055" dt="2022-02-17T22:03:07.166"/>
    <p1510:client id="{DA092674-2928-D1A8-3EDB-E28BE10FEA21}" v="5242" dt="2022-01-18T18:03:47.018"/>
    <p1510:client id="{DD7771CC-5B2A-7A62-F228-75A09EC6CFD4}" v="1" dt="2022-04-23T20:21:03.511"/>
    <p1510:client id="{DF24B7F3-2DF3-425C-A1FA-9563D93764AD}" v="139" dt="2022-02-04T05:03:42.945"/>
    <p1510:client id="{E5CA3485-6AE2-4032-BF41-838B7D9BAFE1}" v="1" dt="2022-04-24T05:04:03.646"/>
    <p1510:client id="{E5E627EE-C58A-4AB1-BA5F-437D197B755F}" v="223" dt="2022-02-18T04:11:45.822"/>
    <p1510:client id="{E9A7421B-1CDB-4F1E-825B-C024E5EACEC0}" v="588" dt="2022-03-05T06:36:22.639"/>
    <p1510:client id="{EBCEF351-6650-4854-75B5-6B2372AE9958}" v="1397" dt="2022-01-21T20:16:58.565"/>
    <p1510:client id="{EC621233-9208-42CF-92EC-2ACADCADC3AD}" v="5" dt="2022-03-10T21:55:20.486"/>
    <p1510:client id="{EC8A582F-3D58-44A6-BCD1-86391EE9F7F9}" v="450" dt="2022-03-14T05:50:06.885"/>
    <p1510:client id="{EE6D2451-2FC1-4CE3-89B6-FEAABF2C5F0C}" v="230" dt="2022-02-03T20:39:27.584"/>
    <p1510:client id="{F03F0E17-3A4A-49E3-BCAB-28BB1D0D1471}" v="683" dt="2022-02-28T19:49:21.498"/>
    <p1510:client id="{F3C214FF-65A9-A2D1-F55E-B627D21B086F}" v="10" dt="2022-04-12T00:16:45.259"/>
    <p1510:client id="{FB97FD47-72A7-7045-A941-1A0EE49F22EC}" v="42" dt="2022-01-15T18:49:50.997"/>
    <p1510:client id="{FC5975EF-36E3-4F65-B312-82CDC8C937FC}" v="500" dt="2022-04-02T23:06:05.156"/>
    <p1510:client id="{FC71EEB8-36BD-4761-A888-498EF1C8EF32}" v="44" dt="2022-02-03T21:13:22.374"/>
    <p1510:client id="{FF4BB4AB-C828-4540-AC8E-36028B8C956F}" v="3" dt="2022-03-05T01:52:53.575"/>
    <p1510:client id="{FFB09B0B-DE4B-4694-9C35-FA4257323657}" v="828" dt="2022-04-02T22:34:58.779"/>
  </p1510:revLst>
</p1510:revInfo>
</file>

<file path=ppt/tableStyles.xml><?xml version="1.0" encoding="utf-8"?>
<a:tblStyleLst xmlns:a="http://schemas.openxmlformats.org/drawingml/2006/main" def="{46409119-0364-41FD-8744-DC8955837773}">
  <a:tblStyle styleId="{46409119-0364-41FD-8744-DC8955837773}" styleName="Table_0">
    <a:wholeTbl>
      <a:tcTxStyle b="off" i="off">
        <a:font>
          <a:latin typeface="Helvetica Neue"/>
          <a:ea typeface="Helvetica Neue"/>
          <a:cs typeface="Helvetica Neue"/>
        </a:font>
        <a:srgbClr val="000000"/>
      </a:tcTxStyle>
      <a:tcStyle>
        <a:tcBdr>
          <a:left>
            <a:ln w="9525" cap="flat" cmpd="sng">
              <a:solidFill>
                <a:srgbClr val="000000">
                  <a:alpha val="0"/>
                </a:srgbClr>
              </a:solidFill>
              <a:prstDash val="solid"/>
              <a:round/>
              <a:headEnd type="none" w="sm" len="sm"/>
              <a:tailEnd type="none" w="sm" len="sm"/>
            </a:ln>
          </a:left>
          <a:right>
            <a:ln w="9525" cap="flat" cmpd="sng">
              <a:solidFill>
                <a:srgbClr val="000000">
                  <a:alpha val="0"/>
                </a:srgbClr>
              </a:solidFill>
              <a:prstDash val="solid"/>
              <a:round/>
              <a:headEnd type="none" w="sm" len="sm"/>
              <a:tailEnd type="none" w="sm" len="sm"/>
            </a:ln>
          </a:right>
          <a:top>
            <a:ln w="9525" cap="flat" cmpd="sng">
              <a:solidFill>
                <a:srgbClr val="000000">
                  <a:alpha val="0"/>
                </a:srgbClr>
              </a:solidFill>
              <a:prstDash val="solid"/>
              <a:round/>
              <a:headEnd type="none" w="sm" len="sm"/>
              <a:tailEnd type="none" w="sm" len="sm"/>
            </a:ln>
          </a:top>
          <a:bottom>
            <a:ln w="9525" cap="flat" cmpd="sng">
              <a:solidFill>
                <a:srgbClr val="000000">
                  <a:alpha val="0"/>
                </a:srgbClr>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solidFill>
        </a:fill>
      </a:tcStyle>
    </a:wholeTbl>
    <a:band1H>
      <a:tcTxStyle/>
      <a:tcStyle>
        <a:tcBdr/>
      </a:tcStyle>
    </a:band1H>
    <a:band2H>
      <a:tcTxStyle b="off" i="off"/>
      <a:tcStyle>
        <a:tcBdr/>
        <a:fill>
          <a:solidFill>
            <a:srgbClr val="E3E5E8"/>
          </a:solidFill>
        </a:fill>
      </a:tcStyle>
    </a:band2H>
    <a:band1V>
      <a:tcTxStyle/>
      <a:tcStyle>
        <a:tcBdr/>
      </a:tcStyle>
    </a:band1V>
    <a:band2V>
      <a:tcTxStyle/>
      <a:tcStyle>
        <a:tcBdr/>
      </a:tcStyle>
    </a:band2V>
    <a:lastCol>
      <a:tcTxStyle/>
      <a:tcStyle>
        <a:tcBdr/>
      </a:tcStyle>
    </a:lastCol>
    <a:firstCol>
      <a:tcTxStyle b="on" i="off">
        <a:font>
          <a:latin typeface="Helvetica Neue"/>
          <a:ea typeface="Helvetica Neue"/>
          <a:cs typeface="Helvetica Neue"/>
        </a:font>
        <a:srgbClr val="FFFFFF"/>
      </a:tcTxStyle>
      <a:tcStyle>
        <a:tcBdr>
          <a:left>
            <a:ln w="9525" cap="flat" cmpd="sng">
              <a:solidFill>
                <a:srgbClr val="000000">
                  <a:alpha val="0"/>
                </a:srgbClr>
              </a:solidFill>
              <a:prstDash val="solid"/>
              <a:round/>
              <a:headEnd type="none" w="sm" len="sm"/>
              <a:tailEnd type="none" w="sm" len="sm"/>
            </a:ln>
          </a:left>
          <a:right>
            <a:ln w="9525" cap="flat" cmpd="sng">
              <a:solidFill>
                <a:srgbClr val="000000">
                  <a:alpha val="0"/>
                </a:srgbClr>
              </a:solidFill>
              <a:prstDash val="solid"/>
              <a:round/>
              <a:headEnd type="none" w="sm" len="sm"/>
              <a:tailEnd type="none" w="sm" len="sm"/>
            </a:ln>
          </a:right>
          <a:top>
            <a:ln w="9525" cap="flat" cmpd="sng">
              <a:solidFill>
                <a:srgbClr val="000000">
                  <a:alpha val="0"/>
                </a:srgbClr>
              </a:solidFill>
              <a:prstDash val="solid"/>
              <a:round/>
              <a:headEnd type="none" w="sm" len="sm"/>
              <a:tailEnd type="none" w="sm" len="sm"/>
            </a:ln>
          </a:top>
          <a:bottom>
            <a:ln w="9525" cap="flat" cmpd="sng">
              <a:solidFill>
                <a:srgbClr val="000000">
                  <a:alpha val="0"/>
                </a:srgbClr>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0076B9"/>
          </a:solidFill>
        </a:fill>
      </a:tcStyle>
    </a:firstCol>
    <a:lastRow>
      <a:tcTxStyle b="off" i="off">
        <a:font>
          <a:latin typeface="Helvetica Neue"/>
          <a:ea typeface="Helvetica Neue"/>
          <a:cs typeface="Helvetica Neue"/>
        </a:font>
        <a:srgbClr val="000000"/>
      </a:tcTxStyle>
      <a:tcStyle>
        <a:tcBdr>
          <a:left>
            <a:ln w="9525" cap="flat" cmpd="sng">
              <a:solidFill>
                <a:srgbClr val="000000">
                  <a:alpha val="0"/>
                </a:srgbClr>
              </a:solidFill>
              <a:prstDash val="solid"/>
              <a:round/>
              <a:headEnd type="none" w="sm" len="sm"/>
              <a:tailEnd type="none" w="sm" len="sm"/>
            </a:ln>
          </a:left>
          <a:right>
            <a:ln w="9525" cap="flat" cmpd="sng">
              <a:solidFill>
                <a:srgbClr val="000000">
                  <a:alpha val="0"/>
                </a:srgbClr>
              </a:solidFill>
              <a:prstDash val="solid"/>
              <a:round/>
              <a:headEnd type="none" w="sm" len="sm"/>
              <a:tailEnd type="none" w="sm" len="sm"/>
            </a:ln>
          </a:right>
          <a:top>
            <a:ln w="12700" cap="flat" cmpd="sng">
              <a:solidFill>
                <a:srgbClr val="3797C6"/>
              </a:solidFill>
              <a:prstDash val="solid"/>
              <a:round/>
              <a:headEnd type="none" w="sm" len="sm"/>
              <a:tailEnd type="none" w="sm" len="sm"/>
            </a:ln>
          </a:top>
          <a:bottom>
            <a:ln w="9525" cap="flat" cmpd="sng">
              <a:solidFill>
                <a:srgbClr val="000000">
                  <a:alpha val="0"/>
                </a:srgbClr>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solidFill>
        </a:fill>
      </a:tcStyle>
    </a:lastRow>
    <a:seCell>
      <a:tcTxStyle/>
      <a:tcStyle>
        <a:tcBdr/>
      </a:tcStyle>
    </a:seCell>
    <a:swCell>
      <a:tcTxStyle/>
      <a:tcStyle>
        <a:tcBdr/>
      </a:tcStyle>
    </a:swCell>
    <a:firstRow>
      <a:tcTxStyle b="on" i="off">
        <a:font>
          <a:latin typeface="Helvetica Neue"/>
          <a:ea typeface="Helvetica Neue"/>
          <a:cs typeface="Helvetica Neue"/>
        </a:font>
        <a:srgbClr val="FFFFFF"/>
      </a:tcTxStyle>
      <a:tcStyle>
        <a:tcBdr>
          <a:left>
            <a:ln w="9525" cap="flat" cmpd="sng">
              <a:solidFill>
                <a:srgbClr val="000000">
                  <a:alpha val="0"/>
                </a:srgbClr>
              </a:solidFill>
              <a:prstDash val="solid"/>
              <a:round/>
              <a:headEnd type="none" w="sm" len="sm"/>
              <a:tailEnd type="none" w="sm" len="sm"/>
            </a:ln>
          </a:left>
          <a:right>
            <a:ln w="9525" cap="flat" cmpd="sng">
              <a:solidFill>
                <a:srgbClr val="000000">
                  <a:alpha val="0"/>
                </a:srgbClr>
              </a:solidFill>
              <a:prstDash val="solid"/>
              <a:round/>
              <a:headEnd type="none" w="sm" len="sm"/>
              <a:tailEnd type="none" w="sm" len="sm"/>
            </a:ln>
          </a:right>
          <a:top>
            <a:ln w="9525" cap="flat" cmpd="sng">
              <a:solidFill>
                <a:srgbClr val="000000">
                  <a:alpha val="0"/>
                </a:srgbClr>
              </a:solidFill>
              <a:prstDash val="solid"/>
              <a:round/>
              <a:headEnd type="none" w="sm" len="sm"/>
              <a:tailEnd type="none" w="sm" len="sm"/>
            </a:ln>
          </a:top>
          <a:bottom>
            <a:ln w="9525" cap="flat" cmpd="sng">
              <a:solidFill>
                <a:srgbClr val="000000">
                  <a:alpha val="0"/>
                </a:srgbClr>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004C7F"/>
          </a:solidFill>
        </a:fill>
      </a:tcStyle>
    </a:firstRow>
    <a:neCell>
      <a:tcTxStyle/>
      <a:tcStyle>
        <a:tcBdr/>
      </a:tcStyle>
    </a:neCell>
    <a:nwCell>
      <a:tcTxStyle/>
      <a:tcStyle>
        <a:tcBdr/>
      </a:tcStyle>
    </a:nwCell>
  </a:tblStyle>
  <a:tblStyle styleId="{1F80AF68-5743-4459-B11A-37F9AA1FBC22}"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1620"/>
        <p:guide pos="2880"/>
      </p:guideLst>
    </p:cSldViewPr>
  </p:slide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1.xml"/><Relationship Id="rId21" Type="http://schemas.openxmlformats.org/officeDocument/2006/relationships/slide" Target="slides/slide15.xml"/><Relationship Id="rId42" Type="http://schemas.openxmlformats.org/officeDocument/2006/relationships/slide" Target="slides/slide36.xml"/><Relationship Id="rId63" Type="http://schemas.openxmlformats.org/officeDocument/2006/relationships/slide" Target="slides/slide57.xml"/><Relationship Id="rId84" Type="http://schemas.openxmlformats.org/officeDocument/2006/relationships/slide" Target="slides/slide78.xml"/><Relationship Id="rId138" Type="http://schemas.openxmlformats.org/officeDocument/2006/relationships/slide" Target="slides/slide132.xml"/><Relationship Id="rId159" Type="http://schemas.openxmlformats.org/officeDocument/2006/relationships/slide" Target="slides/slide153.xml"/><Relationship Id="rId170" Type="http://schemas.openxmlformats.org/officeDocument/2006/relationships/slide" Target="slides/slide164.xml"/><Relationship Id="rId191" Type="http://schemas.openxmlformats.org/officeDocument/2006/relationships/font" Target="fonts/font11.fntdata"/><Relationship Id="rId205" Type="http://schemas.openxmlformats.org/officeDocument/2006/relationships/presProps" Target="presProps.xml"/><Relationship Id="rId107" Type="http://schemas.openxmlformats.org/officeDocument/2006/relationships/slide" Target="slides/slide101.xml"/><Relationship Id="rId11" Type="http://schemas.openxmlformats.org/officeDocument/2006/relationships/slide" Target="slides/slide5.xml"/><Relationship Id="rId32" Type="http://schemas.openxmlformats.org/officeDocument/2006/relationships/slide" Target="slides/slide26.xml"/><Relationship Id="rId53" Type="http://schemas.openxmlformats.org/officeDocument/2006/relationships/slide" Target="slides/slide47.xml"/><Relationship Id="rId74" Type="http://schemas.openxmlformats.org/officeDocument/2006/relationships/slide" Target="slides/slide68.xml"/><Relationship Id="rId128" Type="http://schemas.openxmlformats.org/officeDocument/2006/relationships/slide" Target="slides/slide122.xml"/><Relationship Id="rId149" Type="http://schemas.openxmlformats.org/officeDocument/2006/relationships/slide" Target="slides/slide143.xml"/><Relationship Id="rId5" Type="http://schemas.openxmlformats.org/officeDocument/2006/relationships/slideMaster" Target="slideMasters/slideMaster2.xml"/><Relationship Id="rId95" Type="http://schemas.openxmlformats.org/officeDocument/2006/relationships/slide" Target="slides/slide89.xml"/><Relationship Id="rId160" Type="http://schemas.openxmlformats.org/officeDocument/2006/relationships/slide" Target="slides/slide154.xml"/><Relationship Id="rId181" Type="http://schemas.openxmlformats.org/officeDocument/2006/relationships/font" Target="fonts/font1.fntdata"/><Relationship Id="rId22" Type="http://schemas.openxmlformats.org/officeDocument/2006/relationships/slide" Target="slides/slide16.xml"/><Relationship Id="rId43" Type="http://schemas.openxmlformats.org/officeDocument/2006/relationships/slide" Target="slides/slide37.xml"/><Relationship Id="rId64" Type="http://schemas.openxmlformats.org/officeDocument/2006/relationships/slide" Target="slides/slide58.xml"/><Relationship Id="rId118" Type="http://schemas.openxmlformats.org/officeDocument/2006/relationships/slide" Target="slides/slide112.xml"/><Relationship Id="rId139" Type="http://schemas.openxmlformats.org/officeDocument/2006/relationships/slide" Target="slides/slide133.xml"/><Relationship Id="rId85" Type="http://schemas.openxmlformats.org/officeDocument/2006/relationships/slide" Target="slides/slide79.xml"/><Relationship Id="rId150" Type="http://schemas.openxmlformats.org/officeDocument/2006/relationships/slide" Target="slides/slide144.xml"/><Relationship Id="rId171" Type="http://schemas.openxmlformats.org/officeDocument/2006/relationships/slide" Target="slides/slide165.xml"/><Relationship Id="rId192" Type="http://schemas.openxmlformats.org/officeDocument/2006/relationships/font" Target="fonts/font12.fntdata"/><Relationship Id="rId206" Type="http://schemas.openxmlformats.org/officeDocument/2006/relationships/viewProps" Target="viewProps.xml"/><Relationship Id="rId12" Type="http://schemas.openxmlformats.org/officeDocument/2006/relationships/slide" Target="slides/slide6.xml"/><Relationship Id="rId33" Type="http://schemas.openxmlformats.org/officeDocument/2006/relationships/slide" Target="slides/slide27.xml"/><Relationship Id="rId108" Type="http://schemas.openxmlformats.org/officeDocument/2006/relationships/slide" Target="slides/slide102.xml"/><Relationship Id="rId129" Type="http://schemas.openxmlformats.org/officeDocument/2006/relationships/slide" Target="slides/slide123.xml"/><Relationship Id="rId54" Type="http://schemas.openxmlformats.org/officeDocument/2006/relationships/slide" Target="slides/slide48.xml"/><Relationship Id="rId75" Type="http://schemas.openxmlformats.org/officeDocument/2006/relationships/slide" Target="slides/slide69.xml"/><Relationship Id="rId96" Type="http://schemas.openxmlformats.org/officeDocument/2006/relationships/slide" Target="slides/slide90.xml"/><Relationship Id="rId140" Type="http://schemas.openxmlformats.org/officeDocument/2006/relationships/slide" Target="slides/slide134.xml"/><Relationship Id="rId161" Type="http://schemas.openxmlformats.org/officeDocument/2006/relationships/slide" Target="slides/slide155.xml"/><Relationship Id="rId182" Type="http://schemas.openxmlformats.org/officeDocument/2006/relationships/font" Target="fonts/font2.fntdata"/><Relationship Id="rId6" Type="http://schemas.openxmlformats.org/officeDocument/2006/relationships/slideMaster" Target="slideMasters/slideMaster3.xml"/><Relationship Id="rId23" Type="http://schemas.openxmlformats.org/officeDocument/2006/relationships/slide" Target="slides/slide17.xml"/><Relationship Id="rId119" Type="http://schemas.openxmlformats.org/officeDocument/2006/relationships/slide" Target="slides/slide113.xml"/><Relationship Id="rId44" Type="http://schemas.openxmlformats.org/officeDocument/2006/relationships/slide" Target="slides/slide38.xml"/><Relationship Id="rId65" Type="http://schemas.openxmlformats.org/officeDocument/2006/relationships/slide" Target="slides/slide59.xml"/><Relationship Id="rId86" Type="http://schemas.openxmlformats.org/officeDocument/2006/relationships/slide" Target="slides/slide80.xml"/><Relationship Id="rId130" Type="http://schemas.openxmlformats.org/officeDocument/2006/relationships/slide" Target="slides/slide124.xml"/><Relationship Id="rId151" Type="http://schemas.openxmlformats.org/officeDocument/2006/relationships/slide" Target="slides/slide145.xml"/><Relationship Id="rId172" Type="http://schemas.openxmlformats.org/officeDocument/2006/relationships/slide" Target="slides/slide166.xml"/><Relationship Id="rId193" Type="http://schemas.openxmlformats.org/officeDocument/2006/relationships/font" Target="fonts/font13.fntdata"/><Relationship Id="rId207" Type="http://schemas.openxmlformats.org/officeDocument/2006/relationships/theme" Target="theme/theme1.xml"/><Relationship Id="rId13" Type="http://schemas.openxmlformats.org/officeDocument/2006/relationships/slide" Target="slides/slide7.xml"/><Relationship Id="rId109" Type="http://schemas.openxmlformats.org/officeDocument/2006/relationships/slide" Target="slides/slide103.xml"/><Relationship Id="rId34" Type="http://schemas.openxmlformats.org/officeDocument/2006/relationships/slide" Target="slides/slide28.xml"/><Relationship Id="rId55" Type="http://schemas.openxmlformats.org/officeDocument/2006/relationships/slide" Target="slides/slide49.xml"/><Relationship Id="rId76" Type="http://schemas.openxmlformats.org/officeDocument/2006/relationships/slide" Target="slides/slide70.xml"/><Relationship Id="rId97" Type="http://schemas.openxmlformats.org/officeDocument/2006/relationships/slide" Target="slides/slide91.xml"/><Relationship Id="rId120" Type="http://schemas.openxmlformats.org/officeDocument/2006/relationships/slide" Target="slides/slide114.xml"/><Relationship Id="rId141" Type="http://schemas.openxmlformats.org/officeDocument/2006/relationships/slide" Target="slides/slide135.xml"/><Relationship Id="rId7" Type="http://schemas.openxmlformats.org/officeDocument/2006/relationships/slide" Target="slides/slide1.xml"/><Relationship Id="rId162" Type="http://schemas.openxmlformats.org/officeDocument/2006/relationships/slide" Target="slides/slide156.xml"/><Relationship Id="rId183" Type="http://schemas.openxmlformats.org/officeDocument/2006/relationships/font" Target="fonts/font3.fntdata"/><Relationship Id="rId24" Type="http://schemas.openxmlformats.org/officeDocument/2006/relationships/slide" Target="slides/slide18.xml"/><Relationship Id="rId45" Type="http://schemas.openxmlformats.org/officeDocument/2006/relationships/slide" Target="slides/slide39.xml"/><Relationship Id="rId66" Type="http://schemas.openxmlformats.org/officeDocument/2006/relationships/slide" Target="slides/slide60.xml"/><Relationship Id="rId87" Type="http://schemas.openxmlformats.org/officeDocument/2006/relationships/slide" Target="slides/slide81.xml"/><Relationship Id="rId110" Type="http://schemas.openxmlformats.org/officeDocument/2006/relationships/slide" Target="slides/slide104.xml"/><Relationship Id="rId131" Type="http://schemas.openxmlformats.org/officeDocument/2006/relationships/slide" Target="slides/slide125.xml"/><Relationship Id="rId61" Type="http://schemas.openxmlformats.org/officeDocument/2006/relationships/slide" Target="slides/slide55.xml"/><Relationship Id="rId82" Type="http://schemas.openxmlformats.org/officeDocument/2006/relationships/slide" Target="slides/slide76.xml"/><Relationship Id="rId152" Type="http://schemas.openxmlformats.org/officeDocument/2006/relationships/slide" Target="slides/slide146.xml"/><Relationship Id="rId173" Type="http://schemas.openxmlformats.org/officeDocument/2006/relationships/slide" Target="slides/slide167.xml"/><Relationship Id="rId194" Type="http://schemas.openxmlformats.org/officeDocument/2006/relationships/font" Target="fonts/font14.fntdata"/><Relationship Id="rId199" Type="http://schemas.openxmlformats.org/officeDocument/2006/relationships/font" Target="fonts/font19.fntdata"/><Relationship Id="rId203" Type="http://schemas.openxmlformats.org/officeDocument/2006/relationships/font" Target="fonts/font23.fntdata"/><Relationship Id="rId208" Type="http://schemas.openxmlformats.org/officeDocument/2006/relationships/tableStyles" Target="tableStyles.xml"/><Relationship Id="rId19" Type="http://schemas.openxmlformats.org/officeDocument/2006/relationships/slide" Target="slides/slide13.xml"/><Relationship Id="rId14" Type="http://schemas.openxmlformats.org/officeDocument/2006/relationships/slide" Target="slides/slide8.xml"/><Relationship Id="rId30" Type="http://schemas.openxmlformats.org/officeDocument/2006/relationships/slide" Target="slides/slide24.xml"/><Relationship Id="rId35" Type="http://schemas.openxmlformats.org/officeDocument/2006/relationships/slide" Target="slides/slide29.xml"/><Relationship Id="rId56" Type="http://schemas.openxmlformats.org/officeDocument/2006/relationships/slide" Target="slides/slide50.xml"/><Relationship Id="rId77" Type="http://schemas.openxmlformats.org/officeDocument/2006/relationships/slide" Target="slides/slide71.xml"/><Relationship Id="rId100" Type="http://schemas.openxmlformats.org/officeDocument/2006/relationships/slide" Target="slides/slide94.xml"/><Relationship Id="rId105" Type="http://schemas.openxmlformats.org/officeDocument/2006/relationships/slide" Target="slides/slide99.xml"/><Relationship Id="rId126" Type="http://schemas.openxmlformats.org/officeDocument/2006/relationships/slide" Target="slides/slide120.xml"/><Relationship Id="rId147" Type="http://schemas.openxmlformats.org/officeDocument/2006/relationships/slide" Target="slides/slide141.xml"/><Relationship Id="rId168" Type="http://schemas.openxmlformats.org/officeDocument/2006/relationships/slide" Target="slides/slide162.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93" Type="http://schemas.openxmlformats.org/officeDocument/2006/relationships/slide" Target="slides/slide87.xml"/><Relationship Id="rId98" Type="http://schemas.openxmlformats.org/officeDocument/2006/relationships/slide" Target="slides/slide92.xml"/><Relationship Id="rId121" Type="http://schemas.openxmlformats.org/officeDocument/2006/relationships/slide" Target="slides/slide115.xml"/><Relationship Id="rId142" Type="http://schemas.openxmlformats.org/officeDocument/2006/relationships/slide" Target="slides/slide136.xml"/><Relationship Id="rId163" Type="http://schemas.openxmlformats.org/officeDocument/2006/relationships/slide" Target="slides/slide157.xml"/><Relationship Id="rId184" Type="http://schemas.openxmlformats.org/officeDocument/2006/relationships/font" Target="fonts/font4.fntdata"/><Relationship Id="rId189" Type="http://schemas.openxmlformats.org/officeDocument/2006/relationships/font" Target="fonts/font9.fntdata"/><Relationship Id="rId3" Type="http://schemas.openxmlformats.org/officeDocument/2006/relationships/customXml" Target="../customXml/item3.xml"/><Relationship Id="rId25" Type="http://schemas.openxmlformats.org/officeDocument/2006/relationships/slide" Target="slides/slide19.xml"/><Relationship Id="rId46" Type="http://schemas.openxmlformats.org/officeDocument/2006/relationships/slide" Target="slides/slide40.xml"/><Relationship Id="rId67" Type="http://schemas.openxmlformats.org/officeDocument/2006/relationships/slide" Target="slides/slide61.xml"/><Relationship Id="rId116" Type="http://schemas.openxmlformats.org/officeDocument/2006/relationships/slide" Target="slides/slide110.xml"/><Relationship Id="rId137" Type="http://schemas.openxmlformats.org/officeDocument/2006/relationships/slide" Target="slides/slide131.xml"/><Relationship Id="rId158" Type="http://schemas.openxmlformats.org/officeDocument/2006/relationships/slide" Target="slides/slide152.xml"/><Relationship Id="rId20" Type="http://schemas.openxmlformats.org/officeDocument/2006/relationships/slide" Target="slides/slide14.xml"/><Relationship Id="rId41" Type="http://schemas.openxmlformats.org/officeDocument/2006/relationships/slide" Target="slides/slide35.xml"/><Relationship Id="rId62" Type="http://schemas.openxmlformats.org/officeDocument/2006/relationships/slide" Target="slides/slide56.xml"/><Relationship Id="rId83" Type="http://schemas.openxmlformats.org/officeDocument/2006/relationships/slide" Target="slides/slide77.xml"/><Relationship Id="rId88" Type="http://schemas.openxmlformats.org/officeDocument/2006/relationships/slide" Target="slides/slide82.xml"/><Relationship Id="rId111" Type="http://schemas.openxmlformats.org/officeDocument/2006/relationships/slide" Target="slides/slide105.xml"/><Relationship Id="rId132" Type="http://schemas.openxmlformats.org/officeDocument/2006/relationships/slide" Target="slides/slide126.xml"/><Relationship Id="rId153" Type="http://schemas.openxmlformats.org/officeDocument/2006/relationships/slide" Target="slides/slide147.xml"/><Relationship Id="rId174" Type="http://schemas.openxmlformats.org/officeDocument/2006/relationships/slide" Target="slides/slide168.xml"/><Relationship Id="rId179" Type="http://schemas.openxmlformats.org/officeDocument/2006/relationships/slide" Target="slides/slide173.xml"/><Relationship Id="rId195" Type="http://schemas.openxmlformats.org/officeDocument/2006/relationships/font" Target="fonts/font15.fntdata"/><Relationship Id="rId209" Type="http://schemas.microsoft.com/office/2016/11/relationships/changesInfo" Target="changesInfos/changesInfo1.xml"/><Relationship Id="rId190" Type="http://schemas.openxmlformats.org/officeDocument/2006/relationships/font" Target="fonts/font10.fntdata"/><Relationship Id="rId204" Type="http://schemas.openxmlformats.org/officeDocument/2006/relationships/font" Target="fonts/font24.fntdata"/><Relationship Id="rId15" Type="http://schemas.openxmlformats.org/officeDocument/2006/relationships/slide" Target="slides/slide9.xml"/><Relationship Id="rId36" Type="http://schemas.openxmlformats.org/officeDocument/2006/relationships/slide" Target="slides/slide30.xml"/><Relationship Id="rId57" Type="http://schemas.openxmlformats.org/officeDocument/2006/relationships/slide" Target="slides/slide51.xml"/><Relationship Id="rId106" Type="http://schemas.openxmlformats.org/officeDocument/2006/relationships/slide" Target="slides/slide100.xml"/><Relationship Id="rId127" Type="http://schemas.openxmlformats.org/officeDocument/2006/relationships/slide" Target="slides/slide121.xml"/><Relationship Id="rId10" Type="http://schemas.openxmlformats.org/officeDocument/2006/relationships/slide" Target="slides/slide4.xml"/><Relationship Id="rId31" Type="http://schemas.openxmlformats.org/officeDocument/2006/relationships/slide" Target="slides/slide25.xml"/><Relationship Id="rId52" Type="http://schemas.openxmlformats.org/officeDocument/2006/relationships/slide" Target="slides/slide46.xml"/><Relationship Id="rId73" Type="http://schemas.openxmlformats.org/officeDocument/2006/relationships/slide" Target="slides/slide67.xml"/><Relationship Id="rId78" Type="http://schemas.openxmlformats.org/officeDocument/2006/relationships/slide" Target="slides/slide72.xml"/><Relationship Id="rId94" Type="http://schemas.openxmlformats.org/officeDocument/2006/relationships/slide" Target="slides/slide88.xml"/><Relationship Id="rId99" Type="http://schemas.openxmlformats.org/officeDocument/2006/relationships/slide" Target="slides/slide93.xml"/><Relationship Id="rId101" Type="http://schemas.openxmlformats.org/officeDocument/2006/relationships/slide" Target="slides/slide95.xml"/><Relationship Id="rId122" Type="http://schemas.openxmlformats.org/officeDocument/2006/relationships/slide" Target="slides/slide116.xml"/><Relationship Id="rId143" Type="http://schemas.openxmlformats.org/officeDocument/2006/relationships/slide" Target="slides/slide137.xml"/><Relationship Id="rId148" Type="http://schemas.openxmlformats.org/officeDocument/2006/relationships/slide" Target="slides/slide142.xml"/><Relationship Id="rId164" Type="http://schemas.openxmlformats.org/officeDocument/2006/relationships/slide" Target="slides/slide158.xml"/><Relationship Id="rId169" Type="http://schemas.openxmlformats.org/officeDocument/2006/relationships/slide" Target="slides/slide163.xml"/><Relationship Id="rId185" Type="http://schemas.openxmlformats.org/officeDocument/2006/relationships/font" Target="fonts/font5.fntdata"/><Relationship Id="rId4" Type="http://schemas.openxmlformats.org/officeDocument/2006/relationships/slideMaster" Target="slideMasters/slideMaster1.xml"/><Relationship Id="rId9" Type="http://schemas.openxmlformats.org/officeDocument/2006/relationships/slide" Target="slides/slide3.xml"/><Relationship Id="rId180" Type="http://schemas.openxmlformats.org/officeDocument/2006/relationships/notesMaster" Target="notesMasters/notesMaster1.xml"/><Relationship Id="rId210" Type="http://schemas.microsoft.com/office/2015/10/relationships/revisionInfo" Target="revisionInfo.xml"/><Relationship Id="rId26" Type="http://schemas.openxmlformats.org/officeDocument/2006/relationships/slide" Target="slides/slide20.xml"/><Relationship Id="rId47" Type="http://schemas.openxmlformats.org/officeDocument/2006/relationships/slide" Target="slides/slide41.xml"/><Relationship Id="rId68" Type="http://schemas.openxmlformats.org/officeDocument/2006/relationships/slide" Target="slides/slide62.xml"/><Relationship Id="rId89" Type="http://schemas.openxmlformats.org/officeDocument/2006/relationships/slide" Target="slides/slide83.xml"/><Relationship Id="rId112" Type="http://schemas.openxmlformats.org/officeDocument/2006/relationships/slide" Target="slides/slide106.xml"/><Relationship Id="rId133" Type="http://schemas.openxmlformats.org/officeDocument/2006/relationships/slide" Target="slides/slide127.xml"/><Relationship Id="rId154" Type="http://schemas.openxmlformats.org/officeDocument/2006/relationships/slide" Target="slides/slide148.xml"/><Relationship Id="rId175" Type="http://schemas.openxmlformats.org/officeDocument/2006/relationships/slide" Target="slides/slide169.xml"/><Relationship Id="rId196" Type="http://schemas.openxmlformats.org/officeDocument/2006/relationships/font" Target="fonts/font16.fntdata"/><Relationship Id="rId200" Type="http://schemas.openxmlformats.org/officeDocument/2006/relationships/font" Target="fonts/font20.fntdata"/><Relationship Id="rId16" Type="http://schemas.openxmlformats.org/officeDocument/2006/relationships/slide" Target="slides/slide10.xml"/><Relationship Id="rId37" Type="http://schemas.openxmlformats.org/officeDocument/2006/relationships/slide" Target="slides/slide31.xml"/><Relationship Id="rId58" Type="http://schemas.openxmlformats.org/officeDocument/2006/relationships/slide" Target="slides/slide52.xml"/><Relationship Id="rId79" Type="http://schemas.openxmlformats.org/officeDocument/2006/relationships/slide" Target="slides/slide73.xml"/><Relationship Id="rId102" Type="http://schemas.openxmlformats.org/officeDocument/2006/relationships/slide" Target="slides/slide96.xml"/><Relationship Id="rId123" Type="http://schemas.openxmlformats.org/officeDocument/2006/relationships/slide" Target="slides/slide117.xml"/><Relationship Id="rId144" Type="http://schemas.openxmlformats.org/officeDocument/2006/relationships/slide" Target="slides/slide138.xml"/><Relationship Id="rId90" Type="http://schemas.openxmlformats.org/officeDocument/2006/relationships/slide" Target="slides/slide84.xml"/><Relationship Id="rId165" Type="http://schemas.openxmlformats.org/officeDocument/2006/relationships/slide" Target="slides/slide159.xml"/><Relationship Id="rId186" Type="http://schemas.openxmlformats.org/officeDocument/2006/relationships/font" Target="fonts/font6.fntdata"/><Relationship Id="rId27" Type="http://schemas.openxmlformats.org/officeDocument/2006/relationships/slide" Target="slides/slide21.xml"/><Relationship Id="rId48" Type="http://schemas.openxmlformats.org/officeDocument/2006/relationships/slide" Target="slides/slide42.xml"/><Relationship Id="rId69" Type="http://schemas.openxmlformats.org/officeDocument/2006/relationships/slide" Target="slides/slide63.xml"/><Relationship Id="rId113" Type="http://schemas.openxmlformats.org/officeDocument/2006/relationships/slide" Target="slides/slide107.xml"/><Relationship Id="rId134" Type="http://schemas.openxmlformats.org/officeDocument/2006/relationships/slide" Target="slides/slide128.xml"/><Relationship Id="rId80" Type="http://schemas.openxmlformats.org/officeDocument/2006/relationships/slide" Target="slides/slide74.xml"/><Relationship Id="rId155" Type="http://schemas.openxmlformats.org/officeDocument/2006/relationships/slide" Target="slides/slide149.xml"/><Relationship Id="rId176" Type="http://schemas.openxmlformats.org/officeDocument/2006/relationships/slide" Target="slides/slide170.xml"/><Relationship Id="rId197" Type="http://schemas.openxmlformats.org/officeDocument/2006/relationships/font" Target="fonts/font17.fntdata"/><Relationship Id="rId201" Type="http://schemas.openxmlformats.org/officeDocument/2006/relationships/font" Target="fonts/font21.fntdata"/><Relationship Id="rId17" Type="http://schemas.openxmlformats.org/officeDocument/2006/relationships/slide" Target="slides/slide11.xml"/><Relationship Id="rId38" Type="http://schemas.openxmlformats.org/officeDocument/2006/relationships/slide" Target="slides/slide32.xml"/><Relationship Id="rId59" Type="http://schemas.openxmlformats.org/officeDocument/2006/relationships/slide" Target="slides/slide53.xml"/><Relationship Id="rId103" Type="http://schemas.openxmlformats.org/officeDocument/2006/relationships/slide" Target="slides/slide97.xml"/><Relationship Id="rId124" Type="http://schemas.openxmlformats.org/officeDocument/2006/relationships/slide" Target="slides/slide118.xml"/><Relationship Id="rId70" Type="http://schemas.openxmlformats.org/officeDocument/2006/relationships/slide" Target="slides/slide64.xml"/><Relationship Id="rId91" Type="http://schemas.openxmlformats.org/officeDocument/2006/relationships/slide" Target="slides/slide85.xml"/><Relationship Id="rId145" Type="http://schemas.openxmlformats.org/officeDocument/2006/relationships/slide" Target="slides/slide139.xml"/><Relationship Id="rId166" Type="http://schemas.openxmlformats.org/officeDocument/2006/relationships/slide" Target="slides/slide160.xml"/><Relationship Id="rId187" Type="http://schemas.openxmlformats.org/officeDocument/2006/relationships/font" Target="fonts/font7.fntdata"/><Relationship Id="rId1" Type="http://schemas.openxmlformats.org/officeDocument/2006/relationships/customXml" Target="../customXml/item1.xml"/><Relationship Id="rId28" Type="http://schemas.openxmlformats.org/officeDocument/2006/relationships/slide" Target="slides/slide22.xml"/><Relationship Id="rId49" Type="http://schemas.openxmlformats.org/officeDocument/2006/relationships/slide" Target="slides/slide43.xml"/><Relationship Id="rId114" Type="http://schemas.openxmlformats.org/officeDocument/2006/relationships/slide" Target="slides/slide108.xml"/><Relationship Id="rId60" Type="http://schemas.openxmlformats.org/officeDocument/2006/relationships/slide" Target="slides/slide54.xml"/><Relationship Id="rId81" Type="http://schemas.openxmlformats.org/officeDocument/2006/relationships/slide" Target="slides/slide75.xml"/><Relationship Id="rId135" Type="http://schemas.openxmlformats.org/officeDocument/2006/relationships/slide" Target="slides/slide129.xml"/><Relationship Id="rId156" Type="http://schemas.openxmlformats.org/officeDocument/2006/relationships/slide" Target="slides/slide150.xml"/><Relationship Id="rId177" Type="http://schemas.openxmlformats.org/officeDocument/2006/relationships/slide" Target="slides/slide171.xml"/><Relationship Id="rId198" Type="http://schemas.openxmlformats.org/officeDocument/2006/relationships/font" Target="fonts/font18.fntdata"/><Relationship Id="rId202" Type="http://schemas.openxmlformats.org/officeDocument/2006/relationships/font" Target="fonts/font22.fntdata"/><Relationship Id="rId18" Type="http://schemas.openxmlformats.org/officeDocument/2006/relationships/slide" Target="slides/slide12.xml"/><Relationship Id="rId39" Type="http://schemas.openxmlformats.org/officeDocument/2006/relationships/slide" Target="slides/slide33.xml"/><Relationship Id="rId50" Type="http://schemas.openxmlformats.org/officeDocument/2006/relationships/slide" Target="slides/slide44.xml"/><Relationship Id="rId104" Type="http://schemas.openxmlformats.org/officeDocument/2006/relationships/slide" Target="slides/slide98.xml"/><Relationship Id="rId125" Type="http://schemas.openxmlformats.org/officeDocument/2006/relationships/slide" Target="slides/slide119.xml"/><Relationship Id="rId146" Type="http://schemas.openxmlformats.org/officeDocument/2006/relationships/slide" Target="slides/slide140.xml"/><Relationship Id="rId167" Type="http://schemas.openxmlformats.org/officeDocument/2006/relationships/slide" Target="slides/slide161.xml"/><Relationship Id="rId188" Type="http://schemas.openxmlformats.org/officeDocument/2006/relationships/font" Target="fonts/font8.fntdata"/><Relationship Id="rId71" Type="http://schemas.openxmlformats.org/officeDocument/2006/relationships/slide" Target="slides/slide65.xml"/><Relationship Id="rId92" Type="http://schemas.openxmlformats.org/officeDocument/2006/relationships/slide" Target="slides/slide86.xml"/><Relationship Id="rId2" Type="http://schemas.openxmlformats.org/officeDocument/2006/relationships/customXml" Target="../customXml/item2.xml"/><Relationship Id="rId29" Type="http://schemas.openxmlformats.org/officeDocument/2006/relationships/slide" Target="slides/slide23.xml"/><Relationship Id="rId40" Type="http://schemas.openxmlformats.org/officeDocument/2006/relationships/slide" Target="slides/slide34.xml"/><Relationship Id="rId115" Type="http://schemas.openxmlformats.org/officeDocument/2006/relationships/slide" Target="slides/slide109.xml"/><Relationship Id="rId136" Type="http://schemas.openxmlformats.org/officeDocument/2006/relationships/slide" Target="slides/slide130.xml"/><Relationship Id="rId157" Type="http://schemas.openxmlformats.org/officeDocument/2006/relationships/slide" Target="slides/slide151.xml"/><Relationship Id="rId178" Type="http://schemas.openxmlformats.org/officeDocument/2006/relationships/slide" Target="slides/slide17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entao Sun" userId="S::sunw53@mcmaster.ca::ba4cfa17-850d-4a6d-8324-79677688d25c" providerId="AD" clId="Web-{8B771AFC-CF7A-4D6C-A3E3-46E4351C559A}"/>
    <pc:docChg chg="modSld">
      <pc:chgData name="Wentao Sun" userId="S::sunw53@mcmaster.ca::ba4cfa17-850d-4a6d-8324-79677688d25c" providerId="AD" clId="Web-{8B771AFC-CF7A-4D6C-A3E3-46E4351C559A}" dt="2022-02-03T02:51:46.727" v="97"/>
      <pc:docMkLst>
        <pc:docMk/>
      </pc:docMkLst>
      <pc:sldChg chg="modSp">
        <pc:chgData name="Wentao Sun" userId="S::sunw53@mcmaster.ca::ba4cfa17-850d-4a6d-8324-79677688d25c" providerId="AD" clId="Web-{8B771AFC-CF7A-4D6C-A3E3-46E4351C559A}" dt="2022-02-03T02:51:46.727" v="97"/>
        <pc:sldMkLst>
          <pc:docMk/>
          <pc:sldMk cId="3286332382" sldId="345"/>
        </pc:sldMkLst>
        <pc:graphicFrameChg chg="mod modGraphic">
          <ac:chgData name="Wentao Sun" userId="S::sunw53@mcmaster.ca::ba4cfa17-850d-4a6d-8324-79677688d25c" providerId="AD" clId="Web-{8B771AFC-CF7A-4D6C-A3E3-46E4351C559A}" dt="2022-02-03T02:51:46.727" v="97"/>
          <ac:graphicFrameMkLst>
            <pc:docMk/>
            <pc:sldMk cId="3286332382" sldId="345"/>
            <ac:graphicFrameMk id="136" creationId="{00000000-0000-0000-0000-000000000000}"/>
          </ac:graphicFrameMkLst>
        </pc:graphicFrameChg>
        <pc:graphicFrameChg chg="mod modGraphic">
          <ac:chgData name="Wentao Sun" userId="S::sunw53@mcmaster.ca::ba4cfa17-850d-4a6d-8324-79677688d25c" providerId="AD" clId="Web-{8B771AFC-CF7A-4D6C-A3E3-46E4351C559A}" dt="2022-02-03T02:51:22.461" v="95"/>
          <ac:graphicFrameMkLst>
            <pc:docMk/>
            <pc:sldMk cId="3286332382" sldId="345"/>
            <ac:graphicFrameMk id="137" creationId="{00000000-0000-0000-0000-000000000000}"/>
          </ac:graphicFrameMkLst>
        </pc:graphicFrameChg>
      </pc:sldChg>
    </pc:docChg>
  </pc:docChgLst>
  <pc:docChgLst>
    <pc:chgData name="Jamie Malakulang" userId="S::malakulj@mcmaster.ca::bb5cd71c-2177-4d68-9bf5-bab23ca3b68f" providerId="AD" clId="Web-{4157BFA7-35E7-A9EA-7232-F698AD81A844}"/>
    <pc:docChg chg="addSld">
      <pc:chgData name="Jamie Malakulang" userId="S::malakulj@mcmaster.ca::bb5cd71c-2177-4d68-9bf5-bab23ca3b68f" providerId="AD" clId="Web-{4157BFA7-35E7-A9EA-7232-F698AD81A844}" dt="2022-03-14T20:20:32.588" v="0"/>
      <pc:docMkLst>
        <pc:docMk/>
      </pc:docMkLst>
      <pc:sldChg chg="add">
        <pc:chgData name="Jamie Malakulang" userId="S::malakulj@mcmaster.ca::bb5cd71c-2177-4d68-9bf5-bab23ca3b68f" providerId="AD" clId="Web-{4157BFA7-35E7-A9EA-7232-F698AD81A844}" dt="2022-03-14T20:20:32.588" v="0"/>
        <pc:sldMkLst>
          <pc:docMk/>
          <pc:sldMk cId="2412315325" sldId="388"/>
        </pc:sldMkLst>
      </pc:sldChg>
    </pc:docChg>
  </pc:docChgLst>
  <pc:docChgLst>
    <pc:chgData name="Corinna Lin" userId="S::linc94@mcmaster.ca::ff1cd646-d066-431e-9610-549cc942b588" providerId="AD" clId="Web-{4776669D-8823-461B-B602-4BABF48B7434}"/>
    <pc:docChg chg="delSld modSld">
      <pc:chgData name="Corinna Lin" userId="S::linc94@mcmaster.ca::ff1cd646-d066-431e-9610-549cc942b588" providerId="AD" clId="Web-{4776669D-8823-461B-B602-4BABF48B7434}" dt="2022-02-03T22:02:02.201" v="2"/>
      <pc:docMkLst>
        <pc:docMk/>
      </pc:docMkLst>
      <pc:sldChg chg="modSp">
        <pc:chgData name="Corinna Lin" userId="S::linc94@mcmaster.ca::ff1cd646-d066-431e-9610-549cc942b588" providerId="AD" clId="Web-{4776669D-8823-461B-B602-4BABF48B7434}" dt="2022-02-03T22:01:59.685" v="1" actId="20577"/>
        <pc:sldMkLst>
          <pc:docMk/>
          <pc:sldMk cId="1484565893" sldId="286"/>
        </pc:sldMkLst>
        <pc:spChg chg="mod">
          <ac:chgData name="Corinna Lin" userId="S::linc94@mcmaster.ca::ff1cd646-d066-431e-9610-549cc942b588" providerId="AD" clId="Web-{4776669D-8823-461B-B602-4BABF48B7434}" dt="2022-02-03T22:01:59.685" v="1" actId="20577"/>
          <ac:spMkLst>
            <pc:docMk/>
            <pc:sldMk cId="1484565893" sldId="286"/>
            <ac:spMk id="126" creationId="{00000000-0000-0000-0000-000000000000}"/>
          </ac:spMkLst>
        </pc:spChg>
      </pc:sldChg>
      <pc:sldChg chg="del">
        <pc:chgData name="Corinna Lin" userId="S::linc94@mcmaster.ca::ff1cd646-d066-431e-9610-549cc942b588" providerId="AD" clId="Web-{4776669D-8823-461B-B602-4BABF48B7434}" dt="2022-02-03T22:02:02.201" v="2"/>
        <pc:sldMkLst>
          <pc:docMk/>
          <pc:sldMk cId="2410084358" sldId="346"/>
        </pc:sldMkLst>
      </pc:sldChg>
    </pc:docChg>
  </pc:docChgLst>
  <pc:docChgLst>
    <pc:chgData name="Corinna Lin" userId="S::linc94@mcmaster.ca::ff1cd646-d066-431e-9610-549cc942b588" providerId="AD" clId="Web-{CDFA596E-B12B-4B1E-8554-193A84223CDA}"/>
    <pc:docChg chg="addSld modSld sldOrd">
      <pc:chgData name="Corinna Lin" userId="S::linc94@mcmaster.ca::ff1cd646-d066-431e-9610-549cc942b588" providerId="AD" clId="Web-{CDFA596E-B12B-4B1E-8554-193A84223CDA}" dt="2022-02-13T08:09:48.204" v="92" actId="20577"/>
      <pc:docMkLst>
        <pc:docMk/>
      </pc:docMkLst>
      <pc:sldChg chg="addSp modSp">
        <pc:chgData name="Corinna Lin" userId="S::linc94@mcmaster.ca::ff1cd646-d066-431e-9610-549cc942b588" providerId="AD" clId="Web-{CDFA596E-B12B-4B1E-8554-193A84223CDA}" dt="2022-02-13T08:08:55.094" v="79"/>
        <pc:sldMkLst>
          <pc:docMk/>
          <pc:sldMk cId="3533913829" sldId="347"/>
        </pc:sldMkLst>
        <pc:spChg chg="add mod">
          <ac:chgData name="Corinna Lin" userId="S::linc94@mcmaster.ca::ff1cd646-d066-431e-9610-549cc942b588" providerId="AD" clId="Web-{CDFA596E-B12B-4B1E-8554-193A84223CDA}" dt="2022-02-13T08:08:55.094" v="79"/>
          <ac:spMkLst>
            <pc:docMk/>
            <pc:sldMk cId="3533913829" sldId="347"/>
            <ac:spMk id="2" creationId="{3341A61F-CD39-45F9-9B61-158C8B323DF4}"/>
          </ac:spMkLst>
        </pc:spChg>
      </pc:sldChg>
      <pc:sldChg chg="addSp modSp">
        <pc:chgData name="Corinna Lin" userId="S::linc94@mcmaster.ca::ff1cd646-d066-431e-9610-549cc942b588" providerId="AD" clId="Web-{CDFA596E-B12B-4B1E-8554-193A84223CDA}" dt="2022-02-13T08:09:48.204" v="92" actId="20577"/>
        <pc:sldMkLst>
          <pc:docMk/>
          <pc:sldMk cId="3270200560" sldId="349"/>
        </pc:sldMkLst>
        <pc:spChg chg="add mod">
          <ac:chgData name="Corinna Lin" userId="S::linc94@mcmaster.ca::ff1cd646-d066-431e-9610-549cc942b588" providerId="AD" clId="Web-{CDFA596E-B12B-4B1E-8554-193A84223CDA}" dt="2022-02-13T08:08:15.984" v="60" actId="1076"/>
          <ac:spMkLst>
            <pc:docMk/>
            <pc:sldMk cId="3270200560" sldId="349"/>
            <ac:spMk id="2" creationId="{23E8DE6E-9E65-44F2-BE50-6032D551D5DB}"/>
          </ac:spMkLst>
        </pc:spChg>
        <pc:spChg chg="mod">
          <ac:chgData name="Corinna Lin" userId="S::linc94@mcmaster.ca::ff1cd646-d066-431e-9610-549cc942b588" providerId="AD" clId="Web-{CDFA596E-B12B-4B1E-8554-193A84223CDA}" dt="2022-02-13T08:09:48.204" v="92" actId="20577"/>
          <ac:spMkLst>
            <pc:docMk/>
            <pc:sldMk cId="3270200560" sldId="349"/>
            <ac:spMk id="4" creationId="{ED596899-47D8-8E40-A6FE-0E51464E1F47}"/>
          </ac:spMkLst>
        </pc:spChg>
      </pc:sldChg>
      <pc:sldChg chg="modSp add replId">
        <pc:chgData name="Corinna Lin" userId="S::linc94@mcmaster.ca::ff1cd646-d066-431e-9610-549cc942b588" providerId="AD" clId="Web-{CDFA596E-B12B-4B1E-8554-193A84223CDA}" dt="2022-02-13T08:09:18.829" v="84" actId="20577"/>
        <pc:sldMkLst>
          <pc:docMk/>
          <pc:sldMk cId="113572330" sldId="351"/>
        </pc:sldMkLst>
        <pc:spChg chg="mod">
          <ac:chgData name="Corinna Lin" userId="S::linc94@mcmaster.ca::ff1cd646-d066-431e-9610-549cc942b588" providerId="AD" clId="Web-{CDFA596E-B12B-4B1E-8554-193A84223CDA}" dt="2022-02-13T08:08:51.672" v="78" actId="1076"/>
          <ac:spMkLst>
            <pc:docMk/>
            <pc:sldMk cId="113572330" sldId="351"/>
            <ac:spMk id="2" creationId="{3341A61F-CD39-45F9-9B61-158C8B323DF4}"/>
          </ac:spMkLst>
        </pc:spChg>
        <pc:spChg chg="mod">
          <ac:chgData name="Corinna Lin" userId="S::linc94@mcmaster.ca::ff1cd646-d066-431e-9610-549cc942b588" providerId="AD" clId="Web-{CDFA596E-B12B-4B1E-8554-193A84223CDA}" dt="2022-02-13T08:09:18.829" v="84" actId="20577"/>
          <ac:spMkLst>
            <pc:docMk/>
            <pc:sldMk cId="113572330" sldId="351"/>
            <ac:spMk id="4" creationId="{ED596899-47D8-8E40-A6FE-0E51464E1F47}"/>
          </ac:spMkLst>
        </pc:spChg>
        <pc:spChg chg="mod">
          <ac:chgData name="Corinna Lin" userId="S::linc94@mcmaster.ca::ff1cd646-d066-431e-9610-549cc942b588" providerId="AD" clId="Web-{CDFA596E-B12B-4B1E-8554-193A84223CDA}" dt="2022-02-13T08:08:39.032" v="63" actId="688"/>
          <ac:spMkLst>
            <pc:docMk/>
            <pc:sldMk cId="113572330" sldId="351"/>
            <ac:spMk id="18" creationId="{479A903E-817A-4EBD-970B-2468BBD0CE51}"/>
          </ac:spMkLst>
        </pc:spChg>
      </pc:sldChg>
      <pc:sldChg chg="modSp add ord replId">
        <pc:chgData name="Corinna Lin" userId="S::linc94@mcmaster.ca::ff1cd646-d066-431e-9610-549cc942b588" providerId="AD" clId="Web-{CDFA596E-B12B-4B1E-8554-193A84223CDA}" dt="2022-02-13T08:09:31.798" v="89" actId="1076"/>
        <pc:sldMkLst>
          <pc:docMk/>
          <pc:sldMk cId="4048592177" sldId="352"/>
        </pc:sldMkLst>
        <pc:spChg chg="mod">
          <ac:chgData name="Corinna Lin" userId="S::linc94@mcmaster.ca::ff1cd646-d066-431e-9610-549cc942b588" providerId="AD" clId="Web-{CDFA596E-B12B-4B1E-8554-193A84223CDA}" dt="2022-02-13T08:09:29.360" v="88" actId="1076"/>
          <ac:spMkLst>
            <pc:docMk/>
            <pc:sldMk cId="4048592177" sldId="352"/>
            <ac:spMk id="2" creationId="{35DE8C20-F450-403D-9722-ABBEEE06F772}"/>
          </ac:spMkLst>
        </pc:spChg>
        <pc:spChg chg="mod">
          <ac:chgData name="Corinna Lin" userId="S::linc94@mcmaster.ca::ff1cd646-d066-431e-9610-549cc942b588" providerId="AD" clId="Web-{CDFA596E-B12B-4B1E-8554-193A84223CDA}" dt="2022-02-13T08:09:25.391" v="87" actId="20577"/>
          <ac:spMkLst>
            <pc:docMk/>
            <pc:sldMk cId="4048592177" sldId="352"/>
            <ac:spMk id="5" creationId="{77CF38F4-8643-D742-8F96-0042DD50DC6F}"/>
          </ac:spMkLst>
        </pc:spChg>
        <pc:spChg chg="mod">
          <ac:chgData name="Corinna Lin" userId="S::linc94@mcmaster.ca::ff1cd646-d066-431e-9610-549cc942b588" providerId="AD" clId="Web-{CDFA596E-B12B-4B1E-8554-193A84223CDA}" dt="2022-02-13T08:09:31.798" v="89" actId="1076"/>
          <ac:spMkLst>
            <pc:docMk/>
            <pc:sldMk cId="4048592177" sldId="352"/>
            <ac:spMk id="6" creationId="{54C2A9AE-8852-4338-9582-5CD3CC01D060}"/>
          </ac:spMkLst>
        </pc:spChg>
      </pc:sldChg>
    </pc:docChg>
  </pc:docChgLst>
  <pc:docChgLst>
    <pc:chgData name="Andy Luo" userId="S::luoa22@mcmaster.ca::af063589-d50e-41d1-a0c8-82a6c6ba25f2" providerId="AD" clId="Web-{4CE4C1C1-8E00-4401-9D89-69989AF6B8E8}"/>
    <pc:docChg chg="modSld">
      <pc:chgData name="Andy Luo" userId="S::luoa22@mcmaster.ca::af063589-d50e-41d1-a0c8-82a6c6ba25f2" providerId="AD" clId="Web-{4CE4C1C1-8E00-4401-9D89-69989AF6B8E8}" dt="2022-02-03T21:20:40.283" v="858" actId="20577"/>
      <pc:docMkLst>
        <pc:docMk/>
      </pc:docMkLst>
      <pc:sldChg chg="modSp">
        <pc:chgData name="Andy Luo" userId="S::luoa22@mcmaster.ca::af063589-d50e-41d1-a0c8-82a6c6ba25f2" providerId="AD" clId="Web-{4CE4C1C1-8E00-4401-9D89-69989AF6B8E8}" dt="2022-02-03T21:20:40.283" v="858" actId="20577"/>
        <pc:sldMkLst>
          <pc:docMk/>
          <pc:sldMk cId="0" sldId="265"/>
        </pc:sldMkLst>
        <pc:spChg chg="mod">
          <ac:chgData name="Andy Luo" userId="S::luoa22@mcmaster.ca::af063589-d50e-41d1-a0c8-82a6c6ba25f2" providerId="AD" clId="Web-{4CE4C1C1-8E00-4401-9D89-69989AF6B8E8}" dt="2022-02-03T21:20:40.283" v="858" actId="20577"/>
          <ac:spMkLst>
            <pc:docMk/>
            <pc:sldMk cId="0" sldId="265"/>
            <ac:spMk id="208" creationId="{00000000-0000-0000-0000-000000000000}"/>
          </ac:spMkLst>
        </pc:spChg>
        <pc:graphicFrameChg chg="mod modGraphic">
          <ac:chgData name="Andy Luo" userId="S::luoa22@mcmaster.ca::af063589-d50e-41d1-a0c8-82a6c6ba25f2" providerId="AD" clId="Web-{4CE4C1C1-8E00-4401-9D89-69989AF6B8E8}" dt="2022-02-03T21:20:08.017" v="825"/>
          <ac:graphicFrameMkLst>
            <pc:docMk/>
            <pc:sldMk cId="0" sldId="265"/>
            <ac:graphicFrameMk id="204" creationId="{00000000-0000-0000-0000-000000000000}"/>
          </ac:graphicFrameMkLst>
        </pc:graphicFrameChg>
      </pc:sldChg>
      <pc:sldChg chg="modSp">
        <pc:chgData name="Andy Luo" userId="S::luoa22@mcmaster.ca::af063589-d50e-41d1-a0c8-82a6c6ba25f2" providerId="AD" clId="Web-{4CE4C1C1-8E00-4401-9D89-69989AF6B8E8}" dt="2022-02-03T21:07:53.802" v="537"/>
        <pc:sldMkLst>
          <pc:docMk/>
          <pc:sldMk cId="3286332382" sldId="345"/>
        </pc:sldMkLst>
        <pc:graphicFrameChg chg="mod modGraphic">
          <ac:chgData name="Andy Luo" userId="S::luoa22@mcmaster.ca::af063589-d50e-41d1-a0c8-82a6c6ba25f2" providerId="AD" clId="Web-{4CE4C1C1-8E00-4401-9D89-69989AF6B8E8}" dt="2022-02-03T21:07:53.802" v="537"/>
          <ac:graphicFrameMkLst>
            <pc:docMk/>
            <pc:sldMk cId="3286332382" sldId="345"/>
            <ac:graphicFrameMk id="135" creationId="{00000000-0000-0000-0000-000000000000}"/>
          </ac:graphicFrameMkLst>
        </pc:graphicFrameChg>
      </pc:sldChg>
    </pc:docChg>
  </pc:docChgLst>
  <pc:docChgLst>
    <pc:chgData name="Jamie Malakulang" userId="S::malakulj@mcmaster.ca::bb5cd71c-2177-4d68-9bf5-bab23ca3b68f" providerId="AD" clId="Web-{66F0CC05-0022-476C-9968-834D705F014F}"/>
    <pc:docChg chg="modSld">
      <pc:chgData name="Jamie Malakulang" userId="S::malakulj@mcmaster.ca::bb5cd71c-2177-4d68-9bf5-bab23ca3b68f" providerId="AD" clId="Web-{66F0CC05-0022-476C-9968-834D705F014F}" dt="2022-02-14T16:24:53.028" v="0"/>
      <pc:docMkLst>
        <pc:docMk/>
      </pc:docMkLst>
      <pc:sldChg chg="addSp">
        <pc:chgData name="Jamie Malakulang" userId="S::malakulj@mcmaster.ca::bb5cd71c-2177-4d68-9bf5-bab23ca3b68f" providerId="AD" clId="Web-{66F0CC05-0022-476C-9968-834D705F014F}" dt="2022-02-14T16:24:53.028" v="0"/>
        <pc:sldMkLst>
          <pc:docMk/>
          <pc:sldMk cId="3113706906" sldId="295"/>
        </pc:sldMkLst>
        <pc:spChg chg="add">
          <ac:chgData name="Jamie Malakulang" userId="S::malakulj@mcmaster.ca::bb5cd71c-2177-4d68-9bf5-bab23ca3b68f" providerId="AD" clId="Web-{66F0CC05-0022-476C-9968-834D705F014F}" dt="2022-02-14T16:24:53.028" v="0"/>
          <ac:spMkLst>
            <pc:docMk/>
            <pc:sldMk cId="3113706906" sldId="295"/>
            <ac:spMk id="10" creationId="{8873983E-5907-457C-B889-9B899F4567E5}"/>
          </ac:spMkLst>
        </pc:spChg>
      </pc:sldChg>
    </pc:docChg>
  </pc:docChgLst>
  <pc:docChgLst>
    <pc:chgData name="Corinna Lin" userId="S::linc94@mcmaster.ca::ff1cd646-d066-431e-9610-549cc942b588" providerId="AD" clId="Web-{FFB09B0B-DE4B-4694-9C35-FA4257323657}"/>
    <pc:docChg chg="addSld delSld modSld">
      <pc:chgData name="Corinna Lin" userId="S::linc94@mcmaster.ca::ff1cd646-d066-431e-9610-549cc942b588" providerId="AD" clId="Web-{FFB09B0B-DE4B-4694-9C35-FA4257323657}" dt="2022-04-02T22:34:58.779" v="412"/>
      <pc:docMkLst>
        <pc:docMk/>
      </pc:docMkLst>
      <pc:sldChg chg="del">
        <pc:chgData name="Corinna Lin" userId="S::linc94@mcmaster.ca::ff1cd646-d066-431e-9610-549cc942b588" providerId="AD" clId="Web-{FFB09B0B-DE4B-4694-9C35-FA4257323657}" dt="2022-04-02T22:34:35.513" v="391"/>
        <pc:sldMkLst>
          <pc:docMk/>
          <pc:sldMk cId="3109066610" sldId="412"/>
        </pc:sldMkLst>
      </pc:sldChg>
      <pc:sldChg chg="del">
        <pc:chgData name="Corinna Lin" userId="S::linc94@mcmaster.ca::ff1cd646-d066-431e-9610-549cc942b588" providerId="AD" clId="Web-{FFB09B0B-DE4B-4694-9C35-FA4257323657}" dt="2022-04-02T22:34:58.779" v="412"/>
        <pc:sldMkLst>
          <pc:docMk/>
          <pc:sldMk cId="442106899" sldId="413"/>
        </pc:sldMkLst>
      </pc:sldChg>
      <pc:sldChg chg="modSp">
        <pc:chgData name="Corinna Lin" userId="S::linc94@mcmaster.ca::ff1cd646-d066-431e-9610-549cc942b588" providerId="AD" clId="Web-{FFB09B0B-DE4B-4694-9C35-FA4257323657}" dt="2022-04-02T22:33:37.387" v="364" actId="20577"/>
        <pc:sldMkLst>
          <pc:docMk/>
          <pc:sldMk cId="101064235" sldId="417"/>
        </pc:sldMkLst>
        <pc:spChg chg="mod">
          <ac:chgData name="Corinna Lin" userId="S::linc94@mcmaster.ca::ff1cd646-d066-431e-9610-549cc942b588" providerId="AD" clId="Web-{FFB09B0B-DE4B-4694-9C35-FA4257323657}" dt="2022-04-02T22:33:37.387" v="364" actId="20577"/>
          <ac:spMkLst>
            <pc:docMk/>
            <pc:sldMk cId="101064235" sldId="417"/>
            <ac:spMk id="5" creationId="{77CF38F4-8643-D742-8F96-0042DD50DC6F}"/>
          </ac:spMkLst>
        </pc:spChg>
      </pc:sldChg>
      <pc:sldChg chg="modSp">
        <pc:chgData name="Corinna Lin" userId="S::linc94@mcmaster.ca::ff1cd646-d066-431e-9610-549cc942b588" providerId="AD" clId="Web-{FFB09B0B-DE4B-4694-9C35-FA4257323657}" dt="2022-04-02T22:33:35.575" v="363" actId="20577"/>
        <pc:sldMkLst>
          <pc:docMk/>
          <pc:sldMk cId="1397749628" sldId="418"/>
        </pc:sldMkLst>
        <pc:spChg chg="mod">
          <ac:chgData name="Corinna Lin" userId="S::linc94@mcmaster.ca::ff1cd646-d066-431e-9610-549cc942b588" providerId="AD" clId="Web-{FFB09B0B-DE4B-4694-9C35-FA4257323657}" dt="2022-04-02T22:33:35.575" v="363" actId="20577"/>
          <ac:spMkLst>
            <pc:docMk/>
            <pc:sldMk cId="1397749628" sldId="418"/>
            <ac:spMk id="5" creationId="{77CF38F4-8643-D742-8F96-0042DD50DC6F}"/>
          </ac:spMkLst>
        </pc:spChg>
      </pc:sldChg>
      <pc:sldChg chg="modSp">
        <pc:chgData name="Corinna Lin" userId="S::linc94@mcmaster.ca::ff1cd646-d066-431e-9610-549cc942b588" providerId="AD" clId="Web-{FFB09B0B-DE4B-4694-9C35-FA4257323657}" dt="2022-04-02T22:33:32.731" v="362" actId="20577"/>
        <pc:sldMkLst>
          <pc:docMk/>
          <pc:sldMk cId="184575444" sldId="419"/>
        </pc:sldMkLst>
        <pc:spChg chg="mod">
          <ac:chgData name="Corinna Lin" userId="S::linc94@mcmaster.ca::ff1cd646-d066-431e-9610-549cc942b588" providerId="AD" clId="Web-{FFB09B0B-DE4B-4694-9C35-FA4257323657}" dt="2022-04-02T22:33:32.731" v="362" actId="20577"/>
          <ac:spMkLst>
            <pc:docMk/>
            <pc:sldMk cId="184575444" sldId="419"/>
            <ac:spMk id="5" creationId="{77CF38F4-8643-D742-8F96-0042DD50DC6F}"/>
          </ac:spMkLst>
        </pc:spChg>
      </pc:sldChg>
      <pc:sldChg chg="modSp">
        <pc:chgData name="Corinna Lin" userId="S::linc94@mcmaster.ca::ff1cd646-d066-431e-9610-549cc942b588" providerId="AD" clId="Web-{FFB09B0B-DE4B-4694-9C35-FA4257323657}" dt="2022-04-02T22:33:29.794" v="361" actId="20577"/>
        <pc:sldMkLst>
          <pc:docMk/>
          <pc:sldMk cId="2557031268" sldId="420"/>
        </pc:sldMkLst>
        <pc:spChg chg="mod">
          <ac:chgData name="Corinna Lin" userId="S::linc94@mcmaster.ca::ff1cd646-d066-431e-9610-549cc942b588" providerId="AD" clId="Web-{FFB09B0B-DE4B-4694-9C35-FA4257323657}" dt="2022-04-02T22:33:29.794" v="361" actId="20577"/>
          <ac:spMkLst>
            <pc:docMk/>
            <pc:sldMk cId="2557031268" sldId="420"/>
            <ac:spMk id="5" creationId="{77CF38F4-8643-D742-8F96-0042DD50DC6F}"/>
          </ac:spMkLst>
        </pc:spChg>
      </pc:sldChg>
      <pc:sldChg chg="modSp">
        <pc:chgData name="Corinna Lin" userId="S::linc94@mcmaster.ca::ff1cd646-d066-431e-9610-549cc942b588" providerId="AD" clId="Web-{FFB09B0B-DE4B-4694-9C35-FA4257323657}" dt="2022-04-02T22:33:26.950" v="360" actId="20577"/>
        <pc:sldMkLst>
          <pc:docMk/>
          <pc:sldMk cId="361135471" sldId="421"/>
        </pc:sldMkLst>
        <pc:spChg chg="mod">
          <ac:chgData name="Corinna Lin" userId="S::linc94@mcmaster.ca::ff1cd646-d066-431e-9610-549cc942b588" providerId="AD" clId="Web-{FFB09B0B-DE4B-4694-9C35-FA4257323657}" dt="2022-04-02T22:33:26.950" v="360" actId="20577"/>
          <ac:spMkLst>
            <pc:docMk/>
            <pc:sldMk cId="361135471" sldId="421"/>
            <ac:spMk id="5" creationId="{77CF38F4-8643-D742-8F96-0042DD50DC6F}"/>
          </ac:spMkLst>
        </pc:spChg>
      </pc:sldChg>
      <pc:sldChg chg="modSp">
        <pc:chgData name="Corinna Lin" userId="S::linc94@mcmaster.ca::ff1cd646-d066-431e-9610-549cc942b588" providerId="AD" clId="Web-{FFB09B0B-DE4B-4694-9C35-FA4257323657}" dt="2022-04-02T22:33:25.309" v="359" actId="20577"/>
        <pc:sldMkLst>
          <pc:docMk/>
          <pc:sldMk cId="3584475696" sldId="422"/>
        </pc:sldMkLst>
        <pc:spChg chg="mod">
          <ac:chgData name="Corinna Lin" userId="S::linc94@mcmaster.ca::ff1cd646-d066-431e-9610-549cc942b588" providerId="AD" clId="Web-{FFB09B0B-DE4B-4694-9C35-FA4257323657}" dt="2022-04-02T22:33:25.309" v="359" actId="20577"/>
          <ac:spMkLst>
            <pc:docMk/>
            <pc:sldMk cId="3584475696" sldId="422"/>
            <ac:spMk id="5" creationId="{77CF38F4-8643-D742-8F96-0042DD50DC6F}"/>
          </ac:spMkLst>
        </pc:spChg>
      </pc:sldChg>
      <pc:sldChg chg="modSp">
        <pc:chgData name="Corinna Lin" userId="S::linc94@mcmaster.ca::ff1cd646-d066-431e-9610-549cc942b588" providerId="AD" clId="Web-{FFB09B0B-DE4B-4694-9C35-FA4257323657}" dt="2022-04-02T22:33:23.684" v="357" actId="20577"/>
        <pc:sldMkLst>
          <pc:docMk/>
          <pc:sldMk cId="1056260806" sldId="423"/>
        </pc:sldMkLst>
        <pc:spChg chg="mod">
          <ac:chgData name="Corinna Lin" userId="S::linc94@mcmaster.ca::ff1cd646-d066-431e-9610-549cc942b588" providerId="AD" clId="Web-{FFB09B0B-DE4B-4694-9C35-FA4257323657}" dt="2022-04-02T22:33:23.684" v="357" actId="20577"/>
          <ac:spMkLst>
            <pc:docMk/>
            <pc:sldMk cId="1056260806" sldId="423"/>
            <ac:spMk id="5" creationId="{77CF38F4-8643-D742-8F96-0042DD50DC6F}"/>
          </ac:spMkLst>
        </pc:spChg>
      </pc:sldChg>
      <pc:sldChg chg="modSp">
        <pc:chgData name="Corinna Lin" userId="S::linc94@mcmaster.ca::ff1cd646-d066-431e-9610-549cc942b588" providerId="AD" clId="Web-{FFB09B0B-DE4B-4694-9C35-FA4257323657}" dt="2022-04-02T22:33:20.840" v="353" actId="20577"/>
        <pc:sldMkLst>
          <pc:docMk/>
          <pc:sldMk cId="2814531655" sldId="424"/>
        </pc:sldMkLst>
        <pc:spChg chg="mod">
          <ac:chgData name="Corinna Lin" userId="S::linc94@mcmaster.ca::ff1cd646-d066-431e-9610-549cc942b588" providerId="AD" clId="Web-{FFB09B0B-DE4B-4694-9C35-FA4257323657}" dt="2022-04-02T22:33:20.840" v="353" actId="20577"/>
          <ac:spMkLst>
            <pc:docMk/>
            <pc:sldMk cId="2814531655" sldId="424"/>
            <ac:spMk id="5" creationId="{77CF38F4-8643-D742-8F96-0042DD50DC6F}"/>
          </ac:spMkLst>
        </pc:spChg>
      </pc:sldChg>
      <pc:sldChg chg="modSp">
        <pc:chgData name="Corinna Lin" userId="S::linc94@mcmaster.ca::ff1cd646-d066-431e-9610-549cc942b588" providerId="AD" clId="Web-{FFB09B0B-DE4B-4694-9C35-FA4257323657}" dt="2022-04-02T22:33:17.981" v="351" actId="20577"/>
        <pc:sldMkLst>
          <pc:docMk/>
          <pc:sldMk cId="1223407994" sldId="425"/>
        </pc:sldMkLst>
        <pc:spChg chg="mod">
          <ac:chgData name="Corinna Lin" userId="S::linc94@mcmaster.ca::ff1cd646-d066-431e-9610-549cc942b588" providerId="AD" clId="Web-{FFB09B0B-DE4B-4694-9C35-FA4257323657}" dt="2022-04-02T22:33:17.981" v="351" actId="20577"/>
          <ac:spMkLst>
            <pc:docMk/>
            <pc:sldMk cId="1223407994" sldId="425"/>
            <ac:spMk id="5" creationId="{77CF38F4-8643-D742-8F96-0042DD50DC6F}"/>
          </ac:spMkLst>
        </pc:spChg>
      </pc:sldChg>
      <pc:sldChg chg="modSp">
        <pc:chgData name="Corinna Lin" userId="S::linc94@mcmaster.ca::ff1cd646-d066-431e-9610-549cc942b588" providerId="AD" clId="Web-{FFB09B0B-DE4B-4694-9C35-FA4257323657}" dt="2022-04-02T22:33:08.059" v="345" actId="20577"/>
        <pc:sldMkLst>
          <pc:docMk/>
          <pc:sldMk cId="1294518058" sldId="426"/>
        </pc:sldMkLst>
        <pc:spChg chg="mod">
          <ac:chgData name="Corinna Lin" userId="S::linc94@mcmaster.ca::ff1cd646-d066-431e-9610-549cc942b588" providerId="AD" clId="Web-{FFB09B0B-DE4B-4694-9C35-FA4257323657}" dt="2022-04-02T22:33:08.059" v="345" actId="20577"/>
          <ac:spMkLst>
            <pc:docMk/>
            <pc:sldMk cId="1294518058" sldId="426"/>
            <ac:spMk id="5" creationId="{77CF38F4-8643-D742-8F96-0042DD50DC6F}"/>
          </ac:spMkLst>
        </pc:spChg>
      </pc:sldChg>
      <pc:sldChg chg="modSp">
        <pc:chgData name="Corinna Lin" userId="S::linc94@mcmaster.ca::ff1cd646-d066-431e-9610-549cc942b588" providerId="AD" clId="Web-{FFB09B0B-DE4B-4694-9C35-FA4257323657}" dt="2022-04-02T22:33:05.793" v="343" actId="20577"/>
        <pc:sldMkLst>
          <pc:docMk/>
          <pc:sldMk cId="1335945245" sldId="427"/>
        </pc:sldMkLst>
        <pc:spChg chg="mod">
          <ac:chgData name="Corinna Lin" userId="S::linc94@mcmaster.ca::ff1cd646-d066-431e-9610-549cc942b588" providerId="AD" clId="Web-{FFB09B0B-DE4B-4694-9C35-FA4257323657}" dt="2022-04-02T22:33:05.793" v="343" actId="20577"/>
          <ac:spMkLst>
            <pc:docMk/>
            <pc:sldMk cId="1335945245" sldId="427"/>
            <ac:spMk id="5" creationId="{77CF38F4-8643-D742-8F96-0042DD50DC6F}"/>
          </ac:spMkLst>
        </pc:spChg>
      </pc:sldChg>
      <pc:sldChg chg="del">
        <pc:chgData name="Corinna Lin" userId="S::linc94@mcmaster.ca::ff1cd646-d066-431e-9610-549cc942b588" providerId="AD" clId="Web-{FFB09B0B-DE4B-4694-9C35-FA4257323657}" dt="2022-04-02T22:33:14.684" v="348"/>
        <pc:sldMkLst>
          <pc:docMk/>
          <pc:sldMk cId="1705342758" sldId="429"/>
        </pc:sldMkLst>
      </pc:sldChg>
      <pc:sldChg chg="del">
        <pc:chgData name="Corinna Lin" userId="S::linc94@mcmaster.ca::ff1cd646-d066-431e-9610-549cc942b588" providerId="AD" clId="Web-{FFB09B0B-DE4B-4694-9C35-FA4257323657}" dt="2022-04-02T22:28:54.261" v="277"/>
        <pc:sldMkLst>
          <pc:docMk/>
          <pc:sldMk cId="1929095770" sldId="430"/>
        </pc:sldMkLst>
      </pc:sldChg>
      <pc:sldChg chg="modSp">
        <pc:chgData name="Corinna Lin" userId="S::linc94@mcmaster.ca::ff1cd646-d066-431e-9610-549cc942b588" providerId="AD" clId="Web-{FFB09B0B-DE4B-4694-9C35-FA4257323657}" dt="2022-04-02T22:33:11.059" v="347" actId="20577"/>
        <pc:sldMkLst>
          <pc:docMk/>
          <pc:sldMk cId="4256232126" sldId="431"/>
        </pc:sldMkLst>
        <pc:spChg chg="mod">
          <ac:chgData name="Corinna Lin" userId="S::linc94@mcmaster.ca::ff1cd646-d066-431e-9610-549cc942b588" providerId="AD" clId="Web-{FFB09B0B-DE4B-4694-9C35-FA4257323657}" dt="2022-04-02T22:33:11.059" v="347" actId="20577"/>
          <ac:spMkLst>
            <pc:docMk/>
            <pc:sldMk cId="4256232126" sldId="431"/>
            <ac:spMk id="5" creationId="{77CF38F4-8643-D742-8F96-0042DD50DC6F}"/>
          </ac:spMkLst>
        </pc:spChg>
      </pc:sldChg>
      <pc:sldChg chg="addSp delSp modSp">
        <pc:chgData name="Corinna Lin" userId="S::linc94@mcmaster.ca::ff1cd646-d066-431e-9610-549cc942b588" providerId="AD" clId="Web-{FFB09B0B-DE4B-4694-9C35-FA4257323657}" dt="2022-04-02T22:22:27.883" v="177" actId="1076"/>
        <pc:sldMkLst>
          <pc:docMk/>
          <pc:sldMk cId="2507616276" sldId="433"/>
        </pc:sldMkLst>
        <pc:spChg chg="add del">
          <ac:chgData name="Corinna Lin" userId="S::linc94@mcmaster.ca::ff1cd646-d066-431e-9610-549cc942b588" providerId="AD" clId="Web-{FFB09B0B-DE4B-4694-9C35-FA4257323657}" dt="2022-04-02T22:20:23.664" v="111"/>
          <ac:spMkLst>
            <pc:docMk/>
            <pc:sldMk cId="2507616276" sldId="433"/>
            <ac:spMk id="3" creationId="{E36F9432-1954-A49D-F613-9F6075967011}"/>
          </ac:spMkLst>
        </pc:spChg>
        <pc:spChg chg="add del">
          <ac:chgData name="Corinna Lin" userId="S::linc94@mcmaster.ca::ff1cd646-d066-431e-9610-549cc942b588" providerId="AD" clId="Web-{FFB09B0B-DE4B-4694-9C35-FA4257323657}" dt="2022-04-02T22:20:23.664" v="110"/>
          <ac:spMkLst>
            <pc:docMk/>
            <pc:sldMk cId="2507616276" sldId="433"/>
            <ac:spMk id="4" creationId="{879479A0-1253-33CC-5445-FB9B5B3C7B85}"/>
          </ac:spMkLst>
        </pc:spChg>
        <pc:spChg chg="add del">
          <ac:chgData name="Corinna Lin" userId="S::linc94@mcmaster.ca::ff1cd646-d066-431e-9610-549cc942b588" providerId="AD" clId="Web-{FFB09B0B-DE4B-4694-9C35-FA4257323657}" dt="2022-04-02T22:20:23.664" v="109"/>
          <ac:spMkLst>
            <pc:docMk/>
            <pc:sldMk cId="2507616276" sldId="433"/>
            <ac:spMk id="6" creationId="{F9671DB3-72E2-03AF-AF56-64F0C11D6F91}"/>
          </ac:spMkLst>
        </pc:spChg>
        <pc:spChg chg="add del">
          <ac:chgData name="Corinna Lin" userId="S::linc94@mcmaster.ca::ff1cd646-d066-431e-9610-549cc942b588" providerId="AD" clId="Web-{FFB09B0B-DE4B-4694-9C35-FA4257323657}" dt="2022-04-02T22:20:23.664" v="108"/>
          <ac:spMkLst>
            <pc:docMk/>
            <pc:sldMk cId="2507616276" sldId="433"/>
            <ac:spMk id="8" creationId="{9C4952D6-A5A1-F376-240B-893ED8030054}"/>
          </ac:spMkLst>
        </pc:spChg>
        <pc:spChg chg="add del">
          <ac:chgData name="Corinna Lin" userId="S::linc94@mcmaster.ca::ff1cd646-d066-431e-9610-549cc942b588" providerId="AD" clId="Web-{FFB09B0B-DE4B-4694-9C35-FA4257323657}" dt="2022-04-02T22:20:23.664" v="107"/>
          <ac:spMkLst>
            <pc:docMk/>
            <pc:sldMk cId="2507616276" sldId="433"/>
            <ac:spMk id="9" creationId="{536F451F-6A26-985C-4B01-ABED47237839}"/>
          </ac:spMkLst>
        </pc:spChg>
        <pc:spChg chg="add del">
          <ac:chgData name="Corinna Lin" userId="S::linc94@mcmaster.ca::ff1cd646-d066-431e-9610-549cc942b588" providerId="AD" clId="Web-{FFB09B0B-DE4B-4694-9C35-FA4257323657}" dt="2022-04-02T22:20:23.664" v="105"/>
          <ac:spMkLst>
            <pc:docMk/>
            <pc:sldMk cId="2507616276" sldId="433"/>
            <ac:spMk id="12" creationId="{D2289AE8-136E-339A-F7B8-E5DEFF63405D}"/>
          </ac:spMkLst>
        </pc:spChg>
        <pc:spChg chg="add del">
          <ac:chgData name="Corinna Lin" userId="S::linc94@mcmaster.ca::ff1cd646-d066-431e-9610-549cc942b588" providerId="AD" clId="Web-{FFB09B0B-DE4B-4694-9C35-FA4257323657}" dt="2022-04-02T22:20:23.664" v="104"/>
          <ac:spMkLst>
            <pc:docMk/>
            <pc:sldMk cId="2507616276" sldId="433"/>
            <ac:spMk id="14" creationId="{9BF75C6B-C9ED-89F4-F244-9500725BC911}"/>
          </ac:spMkLst>
        </pc:spChg>
        <pc:spChg chg="add del">
          <ac:chgData name="Corinna Lin" userId="S::linc94@mcmaster.ca::ff1cd646-d066-431e-9610-549cc942b588" providerId="AD" clId="Web-{FFB09B0B-DE4B-4694-9C35-FA4257323657}" dt="2022-04-02T22:20:23.664" v="103"/>
          <ac:spMkLst>
            <pc:docMk/>
            <pc:sldMk cId="2507616276" sldId="433"/>
            <ac:spMk id="16" creationId="{C485CC13-E6BA-0905-A205-021194A907B3}"/>
          </ac:spMkLst>
        </pc:spChg>
        <pc:spChg chg="add del">
          <ac:chgData name="Corinna Lin" userId="S::linc94@mcmaster.ca::ff1cd646-d066-431e-9610-549cc942b588" providerId="AD" clId="Web-{FFB09B0B-DE4B-4694-9C35-FA4257323657}" dt="2022-04-02T22:20:18.679" v="102"/>
          <ac:spMkLst>
            <pc:docMk/>
            <pc:sldMk cId="2507616276" sldId="433"/>
            <ac:spMk id="18" creationId="{C0475737-18D6-F0C7-9FA7-34C5094D0A32}"/>
          </ac:spMkLst>
        </pc:spChg>
        <pc:spChg chg="add del">
          <ac:chgData name="Corinna Lin" userId="S::linc94@mcmaster.ca::ff1cd646-d066-431e-9610-549cc942b588" providerId="AD" clId="Web-{FFB09B0B-DE4B-4694-9C35-FA4257323657}" dt="2022-04-02T22:20:18.679" v="101"/>
          <ac:spMkLst>
            <pc:docMk/>
            <pc:sldMk cId="2507616276" sldId="433"/>
            <ac:spMk id="28" creationId="{1221E410-AB82-62CD-9BB8-30B66DBE165A}"/>
          </ac:spMkLst>
        </pc:spChg>
        <pc:spChg chg="add del">
          <ac:chgData name="Corinna Lin" userId="S::linc94@mcmaster.ca::ff1cd646-d066-431e-9610-549cc942b588" providerId="AD" clId="Web-{FFB09B0B-DE4B-4694-9C35-FA4257323657}" dt="2022-04-02T22:20:18.679" v="100"/>
          <ac:spMkLst>
            <pc:docMk/>
            <pc:sldMk cId="2507616276" sldId="433"/>
            <ac:spMk id="30" creationId="{3180A29A-5B7E-A19F-CAED-14C258A8ED90}"/>
          </ac:spMkLst>
        </pc:spChg>
        <pc:spChg chg="add del">
          <ac:chgData name="Corinna Lin" userId="S::linc94@mcmaster.ca::ff1cd646-d066-431e-9610-549cc942b588" providerId="AD" clId="Web-{FFB09B0B-DE4B-4694-9C35-FA4257323657}" dt="2022-04-02T22:20:18.679" v="99"/>
          <ac:spMkLst>
            <pc:docMk/>
            <pc:sldMk cId="2507616276" sldId="433"/>
            <ac:spMk id="32" creationId="{CBC71894-308E-8245-DA96-56F231C9F8D7}"/>
          </ac:spMkLst>
        </pc:spChg>
        <pc:spChg chg="add del">
          <ac:chgData name="Corinna Lin" userId="S::linc94@mcmaster.ca::ff1cd646-d066-431e-9610-549cc942b588" providerId="AD" clId="Web-{FFB09B0B-DE4B-4694-9C35-FA4257323657}" dt="2022-04-02T22:20:18.679" v="98"/>
          <ac:spMkLst>
            <pc:docMk/>
            <pc:sldMk cId="2507616276" sldId="433"/>
            <ac:spMk id="34" creationId="{61E9ECDC-4000-C59F-AAFA-C9C3CA4947D1}"/>
          </ac:spMkLst>
        </pc:spChg>
        <pc:spChg chg="add del">
          <ac:chgData name="Corinna Lin" userId="S::linc94@mcmaster.ca::ff1cd646-d066-431e-9610-549cc942b588" providerId="AD" clId="Web-{FFB09B0B-DE4B-4694-9C35-FA4257323657}" dt="2022-04-02T22:20:18.679" v="96"/>
          <ac:spMkLst>
            <pc:docMk/>
            <pc:sldMk cId="2507616276" sldId="433"/>
            <ac:spMk id="38" creationId="{0B289764-C1DD-1D66-2CF4-AA8650F7A355}"/>
          </ac:spMkLst>
        </pc:spChg>
        <pc:spChg chg="add del">
          <ac:chgData name="Corinna Lin" userId="S::linc94@mcmaster.ca::ff1cd646-d066-431e-9610-549cc942b588" providerId="AD" clId="Web-{FFB09B0B-DE4B-4694-9C35-FA4257323657}" dt="2022-04-02T22:20:18.679" v="95"/>
          <ac:spMkLst>
            <pc:docMk/>
            <pc:sldMk cId="2507616276" sldId="433"/>
            <ac:spMk id="40" creationId="{91AFA983-16F6-9DC2-9EEE-BB720D788653}"/>
          </ac:spMkLst>
        </pc:spChg>
        <pc:spChg chg="add del">
          <ac:chgData name="Corinna Lin" userId="S::linc94@mcmaster.ca::ff1cd646-d066-431e-9610-549cc942b588" providerId="AD" clId="Web-{FFB09B0B-DE4B-4694-9C35-FA4257323657}" dt="2022-04-02T22:20:18.679" v="94"/>
          <ac:spMkLst>
            <pc:docMk/>
            <pc:sldMk cId="2507616276" sldId="433"/>
            <ac:spMk id="42" creationId="{2CD83EE9-4B7E-C45B-9706-73CB96C504D1}"/>
          </ac:spMkLst>
        </pc:spChg>
        <pc:spChg chg="add mod">
          <ac:chgData name="Corinna Lin" userId="S::linc94@mcmaster.ca::ff1cd646-d066-431e-9610-549cc942b588" providerId="AD" clId="Web-{FFB09B0B-DE4B-4694-9C35-FA4257323657}" dt="2022-04-02T22:20:37.429" v="130" actId="1076"/>
          <ac:spMkLst>
            <pc:docMk/>
            <pc:sldMk cId="2507616276" sldId="433"/>
            <ac:spMk id="44" creationId="{26023C01-3689-92DD-08A1-5B45D7204BBF}"/>
          </ac:spMkLst>
        </pc:spChg>
        <pc:spChg chg="add mod">
          <ac:chgData name="Corinna Lin" userId="S::linc94@mcmaster.ca::ff1cd646-d066-431e-9610-549cc942b588" providerId="AD" clId="Web-{FFB09B0B-DE4B-4694-9C35-FA4257323657}" dt="2022-04-02T22:20:37.445" v="131" actId="1076"/>
          <ac:spMkLst>
            <pc:docMk/>
            <pc:sldMk cId="2507616276" sldId="433"/>
            <ac:spMk id="46" creationId="{60C2D1C5-68B8-42EB-F566-E7513DC686C3}"/>
          </ac:spMkLst>
        </pc:spChg>
        <pc:spChg chg="add mod">
          <ac:chgData name="Corinna Lin" userId="S::linc94@mcmaster.ca::ff1cd646-d066-431e-9610-549cc942b588" providerId="AD" clId="Web-{FFB09B0B-DE4B-4694-9C35-FA4257323657}" dt="2022-04-02T22:20:37.461" v="132" actId="1076"/>
          <ac:spMkLst>
            <pc:docMk/>
            <pc:sldMk cId="2507616276" sldId="433"/>
            <ac:spMk id="48" creationId="{6CECBBA1-E617-0E6F-3B54-451710241155}"/>
          </ac:spMkLst>
        </pc:spChg>
        <pc:spChg chg="add mod">
          <ac:chgData name="Corinna Lin" userId="S::linc94@mcmaster.ca::ff1cd646-d066-431e-9610-549cc942b588" providerId="AD" clId="Web-{FFB09B0B-DE4B-4694-9C35-FA4257323657}" dt="2022-04-02T22:20:37.461" v="133" actId="1076"/>
          <ac:spMkLst>
            <pc:docMk/>
            <pc:sldMk cId="2507616276" sldId="433"/>
            <ac:spMk id="50" creationId="{B3DBC704-F1FC-37E2-BBEF-894A67D6B4D8}"/>
          </ac:spMkLst>
        </pc:spChg>
        <pc:spChg chg="add mod">
          <ac:chgData name="Corinna Lin" userId="S::linc94@mcmaster.ca::ff1cd646-d066-431e-9610-549cc942b588" providerId="AD" clId="Web-{FFB09B0B-DE4B-4694-9C35-FA4257323657}" dt="2022-04-02T22:20:37.461" v="134" actId="1076"/>
          <ac:spMkLst>
            <pc:docMk/>
            <pc:sldMk cId="2507616276" sldId="433"/>
            <ac:spMk id="52" creationId="{DF339407-D87A-E740-2E88-284CF5AC91E6}"/>
          </ac:spMkLst>
        </pc:spChg>
        <pc:spChg chg="add mod">
          <ac:chgData name="Corinna Lin" userId="S::linc94@mcmaster.ca::ff1cd646-d066-431e-9610-549cc942b588" providerId="AD" clId="Web-{FFB09B0B-DE4B-4694-9C35-FA4257323657}" dt="2022-04-02T22:20:37.492" v="136" actId="1076"/>
          <ac:spMkLst>
            <pc:docMk/>
            <pc:sldMk cId="2507616276" sldId="433"/>
            <ac:spMk id="56" creationId="{60590605-D7B5-AB17-EFB9-3DF98F2A9418}"/>
          </ac:spMkLst>
        </pc:spChg>
        <pc:spChg chg="add mod">
          <ac:chgData name="Corinna Lin" userId="S::linc94@mcmaster.ca::ff1cd646-d066-431e-9610-549cc942b588" providerId="AD" clId="Web-{FFB09B0B-DE4B-4694-9C35-FA4257323657}" dt="2022-04-02T22:20:37.492" v="137" actId="1076"/>
          <ac:spMkLst>
            <pc:docMk/>
            <pc:sldMk cId="2507616276" sldId="433"/>
            <ac:spMk id="58" creationId="{6E54A438-6665-EE91-F458-580A13CFD775}"/>
          </ac:spMkLst>
        </pc:spChg>
        <pc:spChg chg="add mod">
          <ac:chgData name="Corinna Lin" userId="S::linc94@mcmaster.ca::ff1cd646-d066-431e-9610-549cc942b588" providerId="AD" clId="Web-{FFB09B0B-DE4B-4694-9C35-FA4257323657}" dt="2022-04-02T22:20:37.492" v="138" actId="1076"/>
          <ac:spMkLst>
            <pc:docMk/>
            <pc:sldMk cId="2507616276" sldId="433"/>
            <ac:spMk id="60" creationId="{BBD4C743-608F-8EAF-6210-1832D453F32D}"/>
          </ac:spMkLst>
        </pc:spChg>
        <pc:spChg chg="add del mod">
          <ac:chgData name="Corinna Lin" userId="S::linc94@mcmaster.ca::ff1cd646-d066-431e-9610-549cc942b588" providerId="AD" clId="Web-{FFB09B0B-DE4B-4694-9C35-FA4257323657}" dt="2022-04-02T22:21:51.570" v="153"/>
          <ac:spMkLst>
            <pc:docMk/>
            <pc:sldMk cId="2507616276" sldId="433"/>
            <ac:spMk id="64" creationId="{F1F06CA6-3E5A-11BA-98DF-BC390239D197}"/>
          </ac:spMkLst>
        </pc:spChg>
        <pc:spChg chg="add del">
          <ac:chgData name="Corinna Lin" userId="S::linc94@mcmaster.ca::ff1cd646-d066-431e-9610-549cc942b588" providerId="AD" clId="Web-{FFB09B0B-DE4B-4694-9C35-FA4257323657}" dt="2022-04-02T22:21:50.977" v="151"/>
          <ac:spMkLst>
            <pc:docMk/>
            <pc:sldMk cId="2507616276" sldId="433"/>
            <ac:spMk id="66" creationId="{DD7A592A-B382-298F-4E0B-2959EBA17AC2}"/>
          </ac:spMkLst>
        </pc:spChg>
        <pc:spChg chg="add del">
          <ac:chgData name="Corinna Lin" userId="S::linc94@mcmaster.ca::ff1cd646-d066-431e-9610-549cc942b588" providerId="AD" clId="Web-{FFB09B0B-DE4B-4694-9C35-FA4257323657}" dt="2022-04-02T22:21:52.195" v="155"/>
          <ac:spMkLst>
            <pc:docMk/>
            <pc:sldMk cId="2507616276" sldId="433"/>
            <ac:spMk id="67" creationId="{67BAE226-23FC-CF95-EFE7-610E54481394}"/>
          </ac:spMkLst>
        </pc:spChg>
        <pc:spChg chg="add del">
          <ac:chgData name="Corinna Lin" userId="S::linc94@mcmaster.ca::ff1cd646-d066-431e-9610-549cc942b588" providerId="AD" clId="Web-{FFB09B0B-DE4B-4694-9C35-FA4257323657}" dt="2022-04-02T22:21:53.321" v="160"/>
          <ac:spMkLst>
            <pc:docMk/>
            <pc:sldMk cId="2507616276" sldId="433"/>
            <ac:spMk id="68" creationId="{E260811D-79D9-E156-99C3-9243F38DEEA6}"/>
          </ac:spMkLst>
        </pc:spChg>
        <pc:spChg chg="add mod">
          <ac:chgData name="Corinna Lin" userId="S::linc94@mcmaster.ca::ff1cd646-d066-431e-9610-549cc942b588" providerId="AD" clId="Web-{FFB09B0B-DE4B-4694-9C35-FA4257323657}" dt="2022-04-02T22:21:53.446" v="162" actId="1076"/>
          <ac:spMkLst>
            <pc:docMk/>
            <pc:sldMk cId="2507616276" sldId="433"/>
            <ac:spMk id="69" creationId="{47835464-7A62-C574-279C-56E111A6A7D2}"/>
          </ac:spMkLst>
        </pc:spChg>
        <pc:spChg chg="add mod">
          <ac:chgData name="Corinna Lin" userId="S::linc94@mcmaster.ca::ff1cd646-d066-431e-9610-549cc942b588" providerId="AD" clId="Web-{FFB09B0B-DE4B-4694-9C35-FA4257323657}" dt="2022-04-02T22:22:27.883" v="177" actId="1076"/>
          <ac:spMkLst>
            <pc:docMk/>
            <pc:sldMk cId="2507616276" sldId="433"/>
            <ac:spMk id="71" creationId="{8DD303EA-1030-1818-78EA-9EF6601F8F16}"/>
          </ac:spMkLst>
        </pc:spChg>
        <pc:spChg chg="add del">
          <ac:chgData name="Corinna Lin" userId="S::linc94@mcmaster.ca::ff1cd646-d066-431e-9610-549cc942b588" providerId="AD" clId="Web-{FFB09B0B-DE4B-4694-9C35-FA4257323657}" dt="2022-04-02T22:21:54.649" v="168"/>
          <ac:spMkLst>
            <pc:docMk/>
            <pc:sldMk cId="2507616276" sldId="433"/>
            <ac:spMk id="73" creationId="{483E6CF5-8D17-0850-968A-1159817C62F9}"/>
          </ac:spMkLst>
        </pc:spChg>
        <pc:spChg chg="add del mod">
          <ac:chgData name="Corinna Lin" userId="S::linc94@mcmaster.ca::ff1cd646-d066-431e-9610-549cc942b588" providerId="AD" clId="Web-{FFB09B0B-DE4B-4694-9C35-FA4257323657}" dt="2022-04-02T22:21:54.602" v="167"/>
          <ac:spMkLst>
            <pc:docMk/>
            <pc:sldMk cId="2507616276" sldId="433"/>
            <ac:spMk id="74" creationId="{F0CCEC35-8AB5-11EB-44B9-B866BDF26C03}"/>
          </ac:spMkLst>
        </pc:spChg>
        <pc:spChg chg="add mod">
          <ac:chgData name="Corinna Lin" userId="S::linc94@mcmaster.ca::ff1cd646-d066-431e-9610-549cc942b588" providerId="AD" clId="Web-{FFB09B0B-DE4B-4694-9C35-FA4257323657}" dt="2022-04-02T22:22:05.586" v="171" actId="20577"/>
          <ac:spMkLst>
            <pc:docMk/>
            <pc:sldMk cId="2507616276" sldId="433"/>
            <ac:spMk id="75" creationId="{5DF12810-086C-758E-A582-0A2EBF803712}"/>
          </ac:spMkLst>
        </pc:spChg>
        <pc:spChg chg="add mod">
          <ac:chgData name="Corinna Lin" userId="S::linc94@mcmaster.ca::ff1cd646-d066-431e-9610-549cc942b588" providerId="AD" clId="Web-{FFB09B0B-DE4B-4694-9C35-FA4257323657}" dt="2022-04-02T22:22:22.508" v="175" actId="1076"/>
          <ac:spMkLst>
            <pc:docMk/>
            <pc:sldMk cId="2507616276" sldId="433"/>
            <ac:spMk id="76" creationId="{2341048E-8788-099D-C42C-D4BB17F4FD93}"/>
          </ac:spMkLst>
        </pc:spChg>
        <pc:picChg chg="add mod">
          <ac:chgData name="Corinna Lin" userId="S::linc94@mcmaster.ca::ff1cd646-d066-431e-9610-549cc942b588" providerId="AD" clId="Web-{FFB09B0B-DE4B-4694-9C35-FA4257323657}" dt="2022-04-02T22:20:15.445" v="84" actId="1076"/>
          <ac:picMkLst>
            <pc:docMk/>
            <pc:sldMk cId="2507616276" sldId="433"/>
            <ac:picMk id="2" creationId="{593D0106-850F-B0C2-2AE7-B059DBA10688}"/>
          </ac:picMkLst>
        </pc:picChg>
        <pc:picChg chg="add del">
          <ac:chgData name="Corinna Lin" userId="S::linc94@mcmaster.ca::ff1cd646-d066-431e-9610-549cc942b588" providerId="AD" clId="Web-{FFB09B0B-DE4B-4694-9C35-FA4257323657}" dt="2022-04-02T22:20:23.664" v="106"/>
          <ac:picMkLst>
            <pc:docMk/>
            <pc:sldMk cId="2507616276" sldId="433"/>
            <ac:picMk id="11" creationId="{D3CD230C-1820-BE75-A847-C7E2A2649310}"/>
          </ac:picMkLst>
        </pc:picChg>
        <pc:picChg chg="add del">
          <ac:chgData name="Corinna Lin" userId="S::linc94@mcmaster.ca::ff1cd646-d066-431e-9610-549cc942b588" providerId="AD" clId="Web-{FFB09B0B-DE4B-4694-9C35-FA4257323657}" dt="2022-04-02T22:20:18.679" v="97"/>
          <ac:picMkLst>
            <pc:docMk/>
            <pc:sldMk cId="2507616276" sldId="433"/>
            <ac:picMk id="36" creationId="{10A72E80-A199-9849-1430-B253711B6B82}"/>
          </ac:picMkLst>
        </pc:picChg>
        <pc:picChg chg="add mod">
          <ac:chgData name="Corinna Lin" userId="S::linc94@mcmaster.ca::ff1cd646-d066-431e-9610-549cc942b588" providerId="AD" clId="Web-{FFB09B0B-DE4B-4694-9C35-FA4257323657}" dt="2022-04-02T22:20:42.476" v="140" actId="14100"/>
          <ac:picMkLst>
            <pc:docMk/>
            <pc:sldMk cId="2507616276" sldId="433"/>
            <ac:picMk id="54" creationId="{ED754529-A161-93FD-127F-5E9CD36A0641}"/>
          </ac:picMkLst>
        </pc:picChg>
      </pc:sldChg>
      <pc:sldChg chg="addSp delSp modSp add replId">
        <pc:chgData name="Corinna Lin" userId="S::linc94@mcmaster.ca::ff1cd646-d066-431e-9610-549cc942b588" providerId="AD" clId="Web-{FFB09B0B-DE4B-4694-9C35-FA4257323657}" dt="2022-04-02T22:19:24.991" v="63"/>
        <pc:sldMkLst>
          <pc:docMk/>
          <pc:sldMk cId="1522103938" sldId="435"/>
        </pc:sldMkLst>
        <pc:spChg chg="add del mod">
          <ac:chgData name="Corinna Lin" userId="S::linc94@mcmaster.ca::ff1cd646-d066-431e-9610-549cc942b588" providerId="AD" clId="Web-{FFB09B0B-DE4B-4694-9C35-FA4257323657}" dt="2022-04-02T22:07:53.876" v="37"/>
          <ac:spMkLst>
            <pc:docMk/>
            <pc:sldMk cId="1522103938" sldId="435"/>
            <ac:spMk id="2" creationId="{3E29B0A1-1C7F-CBF0-1355-6FBA17A8A3C8}"/>
          </ac:spMkLst>
        </pc:spChg>
        <pc:spChg chg="add del mod">
          <ac:chgData name="Corinna Lin" userId="S::linc94@mcmaster.ca::ff1cd646-d066-431e-9610-549cc942b588" providerId="AD" clId="Web-{FFB09B0B-DE4B-4694-9C35-FA4257323657}" dt="2022-04-02T22:18:23.694" v="44"/>
          <ac:spMkLst>
            <pc:docMk/>
            <pc:sldMk cId="1522103938" sldId="435"/>
            <ac:spMk id="3" creationId="{0A90BBBB-9019-A5A2-F7EE-222F47A50602}"/>
          </ac:spMkLst>
        </pc:spChg>
        <pc:spChg chg="add del mod">
          <ac:chgData name="Corinna Lin" userId="S::linc94@mcmaster.ca::ff1cd646-d066-431e-9610-549cc942b588" providerId="AD" clId="Web-{FFB09B0B-DE4B-4694-9C35-FA4257323657}" dt="2022-04-02T22:18:19.038" v="42"/>
          <ac:spMkLst>
            <pc:docMk/>
            <pc:sldMk cId="1522103938" sldId="435"/>
            <ac:spMk id="4" creationId="{26B45739-3035-BF01-94FB-098900384241}"/>
          </ac:spMkLst>
        </pc:spChg>
        <pc:spChg chg="add del mod">
          <ac:chgData name="Corinna Lin" userId="S::linc94@mcmaster.ca::ff1cd646-d066-431e-9610-549cc942b588" providerId="AD" clId="Web-{FFB09B0B-DE4B-4694-9C35-FA4257323657}" dt="2022-04-02T22:18:24.413" v="45"/>
          <ac:spMkLst>
            <pc:docMk/>
            <pc:sldMk cId="1522103938" sldId="435"/>
            <ac:spMk id="6" creationId="{95029140-9EEC-2BE2-6FB3-E4770757D3D4}"/>
          </ac:spMkLst>
        </pc:spChg>
        <pc:spChg chg="add del mod">
          <ac:chgData name="Corinna Lin" userId="S::linc94@mcmaster.ca::ff1cd646-d066-431e-9610-549cc942b588" providerId="AD" clId="Web-{FFB09B0B-DE4B-4694-9C35-FA4257323657}" dt="2022-04-02T22:18:31.226" v="51"/>
          <ac:spMkLst>
            <pc:docMk/>
            <pc:sldMk cId="1522103938" sldId="435"/>
            <ac:spMk id="8" creationId="{7699F554-7E15-4420-A5FB-DA2CA2483053}"/>
          </ac:spMkLst>
        </pc:spChg>
        <pc:spChg chg="add del mod">
          <ac:chgData name="Corinna Lin" userId="S::linc94@mcmaster.ca::ff1cd646-d066-431e-9610-549cc942b588" providerId="AD" clId="Web-{FFB09B0B-DE4B-4694-9C35-FA4257323657}" dt="2022-04-02T22:18:25.663" v="46"/>
          <ac:spMkLst>
            <pc:docMk/>
            <pc:sldMk cId="1522103938" sldId="435"/>
            <ac:spMk id="9" creationId="{7995138C-3216-55EF-69EF-5917785E727C}"/>
          </ac:spMkLst>
        </pc:spChg>
        <pc:spChg chg="add del mod">
          <ac:chgData name="Corinna Lin" userId="S::linc94@mcmaster.ca::ff1cd646-d066-431e-9610-549cc942b588" providerId="AD" clId="Web-{FFB09B0B-DE4B-4694-9C35-FA4257323657}" dt="2022-04-02T22:18:29.147" v="48"/>
          <ac:spMkLst>
            <pc:docMk/>
            <pc:sldMk cId="1522103938" sldId="435"/>
            <ac:spMk id="13" creationId="{3C6C977B-8F4B-AAD1-A1EF-647D3FB26898}"/>
          </ac:spMkLst>
        </pc:spChg>
        <pc:spChg chg="add del mod">
          <ac:chgData name="Corinna Lin" userId="S::linc94@mcmaster.ca::ff1cd646-d066-431e-9610-549cc942b588" providerId="AD" clId="Web-{FFB09B0B-DE4B-4694-9C35-FA4257323657}" dt="2022-04-02T22:18:29.694" v="49"/>
          <ac:spMkLst>
            <pc:docMk/>
            <pc:sldMk cId="1522103938" sldId="435"/>
            <ac:spMk id="15" creationId="{02BC16FA-646A-86C3-4FE7-14DE35F13E53}"/>
          </ac:spMkLst>
        </pc:spChg>
        <pc:spChg chg="add del mod">
          <ac:chgData name="Corinna Lin" userId="S::linc94@mcmaster.ca::ff1cd646-d066-431e-9610-549cc942b588" providerId="AD" clId="Web-{FFB09B0B-DE4B-4694-9C35-FA4257323657}" dt="2022-04-02T22:18:30.554" v="50"/>
          <ac:spMkLst>
            <pc:docMk/>
            <pc:sldMk cId="1522103938" sldId="435"/>
            <ac:spMk id="17" creationId="{1BA7D68F-D7A8-531F-CCEF-167172D5471D}"/>
          </ac:spMkLst>
        </pc:spChg>
        <pc:spChg chg="add del mod">
          <ac:chgData name="Corinna Lin" userId="S::linc94@mcmaster.ca::ff1cd646-d066-431e-9610-549cc942b588" providerId="AD" clId="Web-{FFB09B0B-DE4B-4694-9C35-FA4257323657}" dt="2022-04-02T22:18:22.335" v="43"/>
          <ac:spMkLst>
            <pc:docMk/>
            <pc:sldMk cId="1522103938" sldId="435"/>
            <ac:spMk id="27" creationId="{15A21D9D-4C1B-A64F-68F5-7CDB1BCF6564}"/>
          </ac:spMkLst>
        </pc:spChg>
        <pc:picChg chg="add del mod">
          <ac:chgData name="Corinna Lin" userId="S::linc94@mcmaster.ca::ff1cd646-d066-431e-9610-549cc942b588" providerId="AD" clId="Web-{FFB09B0B-DE4B-4694-9C35-FA4257323657}" dt="2022-04-02T22:18:32.163" v="52"/>
          <ac:picMkLst>
            <pc:docMk/>
            <pc:sldMk cId="1522103938" sldId="435"/>
            <ac:picMk id="11" creationId="{99FD2FCF-2F4C-48EB-DFAE-F3148F36F627}"/>
          </ac:picMkLst>
        </pc:picChg>
        <pc:picChg chg="add del mod">
          <ac:chgData name="Corinna Lin" userId="S::linc94@mcmaster.ca::ff1cd646-d066-431e-9610-549cc942b588" providerId="AD" clId="Web-{FFB09B0B-DE4B-4694-9C35-FA4257323657}" dt="2022-04-02T22:18:11.538" v="41"/>
          <ac:picMkLst>
            <pc:docMk/>
            <pc:sldMk cId="1522103938" sldId="435"/>
            <ac:picMk id="29" creationId="{6F1EAAD3-029A-25A0-54EA-87C8E63DDD2A}"/>
          </ac:picMkLst>
        </pc:picChg>
        <pc:picChg chg="add del mod">
          <ac:chgData name="Corinna Lin" userId="S::linc94@mcmaster.ca::ff1cd646-d066-431e-9610-549cc942b588" providerId="AD" clId="Web-{FFB09B0B-DE4B-4694-9C35-FA4257323657}" dt="2022-04-02T22:19:24.991" v="63"/>
          <ac:picMkLst>
            <pc:docMk/>
            <pc:sldMk cId="1522103938" sldId="435"/>
            <ac:picMk id="31" creationId="{0049BA13-FD36-A3F9-E652-EFBD1099833B}"/>
          </ac:picMkLst>
        </pc:picChg>
      </pc:sldChg>
      <pc:sldChg chg="delSp add replId">
        <pc:chgData name="Corinna Lin" userId="S::linc94@mcmaster.ca::ff1cd646-d066-431e-9610-549cc942b588" providerId="AD" clId="Web-{FFB09B0B-DE4B-4694-9C35-FA4257323657}" dt="2022-04-02T22:07:27.579" v="2"/>
        <pc:sldMkLst>
          <pc:docMk/>
          <pc:sldMk cId="1674275577" sldId="436"/>
        </pc:sldMkLst>
        <pc:spChg chg="del">
          <ac:chgData name="Corinna Lin" userId="S::linc94@mcmaster.ca::ff1cd646-d066-431e-9610-549cc942b588" providerId="AD" clId="Web-{FFB09B0B-DE4B-4694-9C35-FA4257323657}" dt="2022-04-02T22:07:27.579" v="2"/>
          <ac:spMkLst>
            <pc:docMk/>
            <pc:sldMk cId="1674275577" sldId="436"/>
            <ac:spMk id="5" creationId="{77CF38F4-8643-D742-8F96-0042DD50DC6F}"/>
          </ac:spMkLst>
        </pc:spChg>
      </pc:sldChg>
      <pc:sldChg chg="addSp delSp modSp add replId">
        <pc:chgData name="Corinna Lin" userId="S::linc94@mcmaster.ca::ff1cd646-d066-431e-9610-549cc942b588" providerId="AD" clId="Web-{FFB09B0B-DE4B-4694-9C35-FA4257323657}" dt="2022-04-02T22:31:13.027" v="309" actId="1076"/>
        <pc:sldMkLst>
          <pc:docMk/>
          <pc:sldMk cId="1200522596" sldId="438"/>
        </pc:sldMkLst>
        <pc:spChg chg="add del">
          <ac:chgData name="Corinna Lin" userId="S::linc94@mcmaster.ca::ff1cd646-d066-431e-9610-549cc942b588" providerId="AD" clId="Web-{FFB09B0B-DE4B-4694-9C35-FA4257323657}" dt="2022-04-02T22:25:55.556" v="219"/>
          <ac:spMkLst>
            <pc:docMk/>
            <pc:sldMk cId="1200522596" sldId="438"/>
            <ac:spMk id="3" creationId="{AB11F8AD-4F99-F1E6-898C-6B42679AD70E}"/>
          </ac:spMkLst>
        </pc:spChg>
        <pc:spChg chg="add del">
          <ac:chgData name="Corinna Lin" userId="S::linc94@mcmaster.ca::ff1cd646-d066-431e-9610-549cc942b588" providerId="AD" clId="Web-{FFB09B0B-DE4B-4694-9C35-FA4257323657}" dt="2022-04-02T22:25:55.556" v="218"/>
          <ac:spMkLst>
            <pc:docMk/>
            <pc:sldMk cId="1200522596" sldId="438"/>
            <ac:spMk id="4" creationId="{2073055A-DF7D-7E48-1BDB-2A17AEEF586B}"/>
          </ac:spMkLst>
        </pc:spChg>
        <pc:spChg chg="add del">
          <ac:chgData name="Corinna Lin" userId="S::linc94@mcmaster.ca::ff1cd646-d066-431e-9610-549cc942b588" providerId="AD" clId="Web-{FFB09B0B-DE4B-4694-9C35-FA4257323657}" dt="2022-04-02T22:25:55.556" v="217"/>
          <ac:spMkLst>
            <pc:docMk/>
            <pc:sldMk cId="1200522596" sldId="438"/>
            <ac:spMk id="6" creationId="{3C24425E-2DB8-BFBC-39F6-C86983839797}"/>
          </ac:spMkLst>
        </pc:spChg>
        <pc:spChg chg="add del">
          <ac:chgData name="Corinna Lin" userId="S::linc94@mcmaster.ca::ff1cd646-d066-431e-9610-549cc942b588" providerId="AD" clId="Web-{FFB09B0B-DE4B-4694-9C35-FA4257323657}" dt="2022-04-02T22:25:55.556" v="216"/>
          <ac:spMkLst>
            <pc:docMk/>
            <pc:sldMk cId="1200522596" sldId="438"/>
            <ac:spMk id="8" creationId="{7A4680D3-5A4B-5923-A199-38B89C0FA599}"/>
          </ac:spMkLst>
        </pc:spChg>
        <pc:spChg chg="add del">
          <ac:chgData name="Corinna Lin" userId="S::linc94@mcmaster.ca::ff1cd646-d066-431e-9610-549cc942b588" providerId="AD" clId="Web-{FFB09B0B-DE4B-4694-9C35-FA4257323657}" dt="2022-04-02T22:25:55.556" v="215"/>
          <ac:spMkLst>
            <pc:docMk/>
            <pc:sldMk cId="1200522596" sldId="438"/>
            <ac:spMk id="9" creationId="{F97C93E9-1650-6324-81C0-5A671033D67D}"/>
          </ac:spMkLst>
        </pc:spChg>
        <pc:spChg chg="mod">
          <ac:chgData name="Corinna Lin" userId="S::linc94@mcmaster.ca::ff1cd646-d066-431e-9610-549cc942b588" providerId="AD" clId="Web-{FFB09B0B-DE4B-4694-9C35-FA4257323657}" dt="2022-04-02T22:25:00.978" v="191"/>
          <ac:spMkLst>
            <pc:docMk/>
            <pc:sldMk cId="1200522596" sldId="438"/>
            <ac:spMk id="10" creationId="{F091F718-A7A8-4706-98F9-FD3C9B82084B}"/>
          </ac:spMkLst>
        </pc:spChg>
        <pc:spChg chg="add mod">
          <ac:chgData name="Corinna Lin" userId="S::linc94@mcmaster.ca::ff1cd646-d066-431e-9610-549cc942b588" providerId="AD" clId="Web-{FFB09B0B-DE4B-4694-9C35-FA4257323657}" dt="2022-04-02T22:26:17.072" v="243" actId="14100"/>
          <ac:spMkLst>
            <pc:docMk/>
            <pc:sldMk cId="1200522596" sldId="438"/>
            <ac:spMk id="11" creationId="{83B1550A-8477-B896-4261-F895CF224B72}"/>
          </ac:spMkLst>
        </pc:spChg>
        <pc:spChg chg="add mod">
          <ac:chgData name="Corinna Lin" userId="S::linc94@mcmaster.ca::ff1cd646-d066-431e-9610-549cc942b588" providerId="AD" clId="Web-{FFB09B0B-DE4B-4694-9C35-FA4257323657}" dt="2022-04-02T22:29:55.230" v="291" actId="1076"/>
          <ac:spMkLst>
            <pc:docMk/>
            <pc:sldMk cId="1200522596" sldId="438"/>
            <ac:spMk id="12" creationId="{2D97FEEF-09E0-CBC3-FFDC-AE7DA671F7E8}"/>
          </ac:spMkLst>
        </pc:spChg>
        <pc:spChg chg="add mod">
          <ac:chgData name="Corinna Lin" userId="S::linc94@mcmaster.ca::ff1cd646-d066-431e-9610-549cc942b588" providerId="AD" clId="Web-{FFB09B0B-DE4B-4694-9C35-FA4257323657}" dt="2022-04-02T22:29:51.261" v="289" actId="1076"/>
          <ac:spMkLst>
            <pc:docMk/>
            <pc:sldMk cId="1200522596" sldId="438"/>
            <ac:spMk id="13" creationId="{367AA16A-96CD-972C-FFE7-91C22723CC72}"/>
          </ac:spMkLst>
        </pc:spChg>
        <pc:spChg chg="add mod">
          <ac:chgData name="Corinna Lin" userId="S::linc94@mcmaster.ca::ff1cd646-d066-431e-9610-549cc942b588" providerId="AD" clId="Web-{FFB09B0B-DE4B-4694-9C35-FA4257323657}" dt="2022-04-02T22:29:49.042" v="288" actId="1076"/>
          <ac:spMkLst>
            <pc:docMk/>
            <pc:sldMk cId="1200522596" sldId="438"/>
            <ac:spMk id="14" creationId="{80C7A136-703C-6F3E-B27D-E5F74EB05025}"/>
          </ac:spMkLst>
        </pc:spChg>
        <pc:spChg chg="add mod">
          <ac:chgData name="Corinna Lin" userId="S::linc94@mcmaster.ca::ff1cd646-d066-431e-9610-549cc942b588" providerId="AD" clId="Web-{FFB09B0B-DE4B-4694-9C35-FA4257323657}" dt="2022-04-02T22:29:47.074" v="287" actId="1076"/>
          <ac:spMkLst>
            <pc:docMk/>
            <pc:sldMk cId="1200522596" sldId="438"/>
            <ac:spMk id="15" creationId="{226EF190-C86F-810B-6146-D96844184145}"/>
          </ac:spMkLst>
        </pc:spChg>
        <pc:spChg chg="add mod">
          <ac:chgData name="Corinna Lin" userId="S::linc94@mcmaster.ca::ff1cd646-d066-431e-9610-549cc942b588" providerId="AD" clId="Web-{FFB09B0B-DE4B-4694-9C35-FA4257323657}" dt="2022-04-02T22:29:45.339" v="286" actId="1076"/>
          <ac:spMkLst>
            <pc:docMk/>
            <pc:sldMk cId="1200522596" sldId="438"/>
            <ac:spMk id="16" creationId="{24A34E50-7CBC-8954-B95D-8C8C6573B1C8}"/>
          </ac:spMkLst>
        </pc:spChg>
        <pc:spChg chg="add mod">
          <ac:chgData name="Corinna Lin" userId="S::linc94@mcmaster.ca::ff1cd646-d066-431e-9610-549cc942b588" providerId="AD" clId="Web-{FFB09B0B-DE4B-4694-9C35-FA4257323657}" dt="2022-04-02T22:29:43.761" v="285" actId="1076"/>
          <ac:spMkLst>
            <pc:docMk/>
            <pc:sldMk cId="1200522596" sldId="438"/>
            <ac:spMk id="17" creationId="{08D01017-E84A-2278-94B5-372F57FC5B3F}"/>
          </ac:spMkLst>
        </pc:spChg>
        <pc:spChg chg="add mod">
          <ac:chgData name="Corinna Lin" userId="S::linc94@mcmaster.ca::ff1cd646-d066-431e-9610-549cc942b588" providerId="AD" clId="Web-{FFB09B0B-DE4B-4694-9C35-FA4257323657}" dt="2022-04-02T22:30:54.043" v="302" actId="14100"/>
          <ac:spMkLst>
            <pc:docMk/>
            <pc:sldMk cId="1200522596" sldId="438"/>
            <ac:spMk id="18" creationId="{15A14C61-6435-08AE-3C4B-642FB7BC6301}"/>
          </ac:spMkLst>
        </pc:spChg>
        <pc:spChg chg="mod">
          <ac:chgData name="Corinna Lin" userId="S::linc94@mcmaster.ca::ff1cd646-d066-431e-9610-549cc942b588" providerId="AD" clId="Web-{FFB09B0B-DE4B-4694-9C35-FA4257323657}" dt="2022-04-02T22:24:40.431" v="185"/>
          <ac:spMkLst>
            <pc:docMk/>
            <pc:sldMk cId="1200522596" sldId="438"/>
            <ac:spMk id="19" creationId="{E5EC0C29-6E5E-484A-8E4F-609E675877DC}"/>
          </ac:spMkLst>
        </pc:spChg>
        <pc:spChg chg="add mod">
          <ac:chgData name="Corinna Lin" userId="S::linc94@mcmaster.ca::ff1cd646-d066-431e-9610-549cc942b588" providerId="AD" clId="Web-{FFB09B0B-DE4B-4694-9C35-FA4257323657}" dt="2022-04-02T22:31:13.027" v="309" actId="1076"/>
          <ac:spMkLst>
            <pc:docMk/>
            <pc:sldMk cId="1200522596" sldId="438"/>
            <ac:spMk id="20" creationId="{16F021D3-A2C1-CF50-6FFE-5F3D53199556}"/>
          </ac:spMkLst>
        </pc:spChg>
        <pc:spChg chg="mod">
          <ac:chgData name="Corinna Lin" userId="S::linc94@mcmaster.ca::ff1cd646-d066-431e-9610-549cc942b588" providerId="AD" clId="Web-{FFB09B0B-DE4B-4694-9C35-FA4257323657}" dt="2022-04-02T22:25:13.509" v="194"/>
          <ac:spMkLst>
            <pc:docMk/>
            <pc:sldMk cId="1200522596" sldId="438"/>
            <ac:spMk id="23" creationId="{AB656D05-0F39-43B9-A07C-F090CFC27000}"/>
          </ac:spMkLst>
        </pc:spChg>
        <pc:spChg chg="del">
          <ac:chgData name="Corinna Lin" userId="S::linc94@mcmaster.ca::ff1cd646-d066-431e-9610-549cc942b588" providerId="AD" clId="Web-{FFB09B0B-DE4B-4694-9C35-FA4257323657}" dt="2022-04-02T22:25:34.634" v="205"/>
          <ac:spMkLst>
            <pc:docMk/>
            <pc:sldMk cId="1200522596" sldId="438"/>
            <ac:spMk id="44" creationId="{26023C01-3689-92DD-08A1-5B45D7204BBF}"/>
          </ac:spMkLst>
        </pc:spChg>
        <pc:spChg chg="del">
          <ac:chgData name="Corinna Lin" userId="S::linc94@mcmaster.ca::ff1cd646-d066-431e-9610-549cc942b588" providerId="AD" clId="Web-{FFB09B0B-DE4B-4694-9C35-FA4257323657}" dt="2022-04-02T22:25:20.759" v="195"/>
          <ac:spMkLst>
            <pc:docMk/>
            <pc:sldMk cId="1200522596" sldId="438"/>
            <ac:spMk id="46" creationId="{60C2D1C5-68B8-42EB-F566-E7513DC686C3}"/>
          </ac:spMkLst>
        </pc:spChg>
        <pc:spChg chg="del">
          <ac:chgData name="Corinna Lin" userId="S::linc94@mcmaster.ca::ff1cd646-d066-431e-9610-549cc942b588" providerId="AD" clId="Web-{FFB09B0B-DE4B-4694-9C35-FA4257323657}" dt="2022-04-02T22:25:32.087" v="203"/>
          <ac:spMkLst>
            <pc:docMk/>
            <pc:sldMk cId="1200522596" sldId="438"/>
            <ac:spMk id="48" creationId="{6CECBBA1-E617-0E6F-3B54-451710241155}"/>
          </ac:spMkLst>
        </pc:spChg>
        <pc:spChg chg="del">
          <ac:chgData name="Corinna Lin" userId="S::linc94@mcmaster.ca::ff1cd646-d066-431e-9610-549cc942b588" providerId="AD" clId="Web-{FFB09B0B-DE4B-4694-9C35-FA4257323657}" dt="2022-04-02T22:25:29.338" v="201"/>
          <ac:spMkLst>
            <pc:docMk/>
            <pc:sldMk cId="1200522596" sldId="438"/>
            <ac:spMk id="50" creationId="{B3DBC704-F1FC-37E2-BBEF-894A67D6B4D8}"/>
          </ac:spMkLst>
        </pc:spChg>
        <pc:spChg chg="del">
          <ac:chgData name="Corinna Lin" userId="S::linc94@mcmaster.ca::ff1cd646-d066-431e-9610-549cc942b588" providerId="AD" clId="Web-{FFB09B0B-DE4B-4694-9C35-FA4257323657}" dt="2022-04-02T22:25:33.650" v="204"/>
          <ac:spMkLst>
            <pc:docMk/>
            <pc:sldMk cId="1200522596" sldId="438"/>
            <ac:spMk id="52" creationId="{DF339407-D87A-E740-2E88-284CF5AC91E6}"/>
          </ac:spMkLst>
        </pc:spChg>
        <pc:spChg chg="add mod">
          <ac:chgData name="Corinna Lin" userId="S::linc94@mcmaster.ca::ff1cd646-d066-431e-9610-549cc942b588" providerId="AD" clId="Web-{FFB09B0B-DE4B-4694-9C35-FA4257323657}" dt="2022-04-02T22:31:09.261" v="308" actId="1076"/>
          <ac:spMkLst>
            <pc:docMk/>
            <pc:sldMk cId="1200522596" sldId="438"/>
            <ac:spMk id="53" creationId="{4FDDE5A6-B695-8289-57B2-83DFD480D798}"/>
          </ac:spMkLst>
        </pc:spChg>
        <pc:spChg chg="del mod">
          <ac:chgData name="Corinna Lin" userId="S::linc94@mcmaster.ca::ff1cd646-d066-431e-9610-549cc942b588" providerId="AD" clId="Web-{FFB09B0B-DE4B-4694-9C35-FA4257323657}" dt="2022-04-02T22:25:28.759" v="200"/>
          <ac:spMkLst>
            <pc:docMk/>
            <pc:sldMk cId="1200522596" sldId="438"/>
            <ac:spMk id="56" creationId="{60590605-D7B5-AB17-EFB9-3DF98F2A9418}"/>
          </ac:spMkLst>
        </pc:spChg>
        <pc:spChg chg="del">
          <ac:chgData name="Corinna Lin" userId="S::linc94@mcmaster.ca::ff1cd646-d066-431e-9610-549cc942b588" providerId="AD" clId="Web-{FFB09B0B-DE4B-4694-9C35-FA4257323657}" dt="2022-04-02T22:25:27.447" v="198"/>
          <ac:spMkLst>
            <pc:docMk/>
            <pc:sldMk cId="1200522596" sldId="438"/>
            <ac:spMk id="58" creationId="{6E54A438-6665-EE91-F458-580A13CFD775}"/>
          </ac:spMkLst>
        </pc:spChg>
        <pc:spChg chg="del">
          <ac:chgData name="Corinna Lin" userId="S::linc94@mcmaster.ca::ff1cd646-d066-431e-9610-549cc942b588" providerId="AD" clId="Web-{FFB09B0B-DE4B-4694-9C35-FA4257323657}" dt="2022-04-02T22:25:26.822" v="197"/>
          <ac:spMkLst>
            <pc:docMk/>
            <pc:sldMk cId="1200522596" sldId="438"/>
            <ac:spMk id="60" creationId="{BBD4C743-608F-8EAF-6210-1832D453F32D}"/>
          </ac:spMkLst>
        </pc:spChg>
        <pc:spChg chg="del">
          <ac:chgData name="Corinna Lin" userId="S::linc94@mcmaster.ca::ff1cd646-d066-431e-9610-549cc942b588" providerId="AD" clId="Web-{FFB09B0B-DE4B-4694-9C35-FA4257323657}" dt="2022-04-02T22:25:39.353" v="209"/>
          <ac:spMkLst>
            <pc:docMk/>
            <pc:sldMk cId="1200522596" sldId="438"/>
            <ac:spMk id="69" creationId="{47835464-7A62-C574-279C-56E111A6A7D2}"/>
          </ac:spMkLst>
        </pc:spChg>
        <pc:spChg chg="del">
          <ac:chgData name="Corinna Lin" userId="S::linc94@mcmaster.ca::ff1cd646-d066-431e-9610-549cc942b588" providerId="AD" clId="Web-{FFB09B0B-DE4B-4694-9C35-FA4257323657}" dt="2022-04-02T22:25:37.572" v="207"/>
          <ac:spMkLst>
            <pc:docMk/>
            <pc:sldMk cId="1200522596" sldId="438"/>
            <ac:spMk id="71" creationId="{8DD303EA-1030-1818-78EA-9EF6601F8F16}"/>
          </ac:spMkLst>
        </pc:spChg>
        <pc:spChg chg="del">
          <ac:chgData name="Corinna Lin" userId="S::linc94@mcmaster.ca::ff1cd646-d066-431e-9610-549cc942b588" providerId="AD" clId="Web-{FFB09B0B-DE4B-4694-9C35-FA4257323657}" dt="2022-04-02T22:25:30.275" v="202"/>
          <ac:spMkLst>
            <pc:docMk/>
            <pc:sldMk cId="1200522596" sldId="438"/>
            <ac:spMk id="75" creationId="{5DF12810-086C-758E-A582-0A2EBF803712}"/>
          </ac:spMkLst>
        </pc:spChg>
        <pc:spChg chg="del">
          <ac:chgData name="Corinna Lin" userId="S::linc94@mcmaster.ca::ff1cd646-d066-431e-9610-549cc942b588" providerId="AD" clId="Web-{FFB09B0B-DE4B-4694-9C35-FA4257323657}" dt="2022-04-02T22:25:38.681" v="208"/>
          <ac:spMkLst>
            <pc:docMk/>
            <pc:sldMk cId="1200522596" sldId="438"/>
            <ac:spMk id="76" creationId="{2341048E-8788-099D-C42C-D4BB17F4FD93}"/>
          </ac:spMkLst>
        </pc:spChg>
        <pc:picChg chg="del">
          <ac:chgData name="Corinna Lin" userId="S::linc94@mcmaster.ca::ff1cd646-d066-431e-9610-549cc942b588" providerId="AD" clId="Web-{FFB09B0B-DE4B-4694-9C35-FA4257323657}" dt="2022-04-02T22:25:23.134" v="196"/>
          <ac:picMkLst>
            <pc:docMk/>
            <pc:sldMk cId="1200522596" sldId="438"/>
            <ac:picMk id="2" creationId="{593D0106-850F-B0C2-2AE7-B059DBA10688}"/>
          </ac:picMkLst>
        </pc:picChg>
        <pc:picChg chg="del">
          <ac:chgData name="Corinna Lin" userId="S::linc94@mcmaster.ca::ff1cd646-d066-431e-9610-549cc942b588" providerId="AD" clId="Web-{FFB09B0B-DE4B-4694-9C35-FA4257323657}" dt="2022-04-02T22:25:35.681" v="206"/>
          <ac:picMkLst>
            <pc:docMk/>
            <pc:sldMk cId="1200522596" sldId="438"/>
            <ac:picMk id="54" creationId="{ED754529-A161-93FD-127F-5E9CD36A0641}"/>
          </ac:picMkLst>
        </pc:picChg>
      </pc:sldChg>
      <pc:sldChg chg="delSp add del replId">
        <pc:chgData name="Corinna Lin" userId="S::linc94@mcmaster.ca::ff1cd646-d066-431e-9610-549cc942b588" providerId="AD" clId="Web-{FFB09B0B-DE4B-4694-9C35-FA4257323657}" dt="2022-04-02T22:22:33.993" v="183"/>
        <pc:sldMkLst>
          <pc:docMk/>
          <pc:sldMk cId="2548746640" sldId="438"/>
        </pc:sldMkLst>
        <pc:spChg chg="del">
          <ac:chgData name="Corinna Lin" userId="S::linc94@mcmaster.ca::ff1cd646-d066-431e-9610-549cc942b588" providerId="AD" clId="Web-{FFB09B0B-DE4B-4694-9C35-FA4257323657}" dt="2022-04-02T22:22:31.399" v="182"/>
          <ac:spMkLst>
            <pc:docMk/>
            <pc:sldMk cId="2548746640" sldId="438"/>
            <ac:spMk id="2" creationId="{35DE8C20-F450-403D-9722-ABBEEE06F772}"/>
          </ac:spMkLst>
        </pc:spChg>
        <pc:spChg chg="del">
          <ac:chgData name="Corinna Lin" userId="S::linc94@mcmaster.ca::ff1cd646-d066-431e-9610-549cc942b588" providerId="AD" clId="Web-{FFB09B0B-DE4B-4694-9C35-FA4257323657}" dt="2022-04-02T22:22:31.399" v="178"/>
          <ac:spMkLst>
            <pc:docMk/>
            <pc:sldMk cId="2548746640" sldId="438"/>
            <ac:spMk id="8" creationId="{874B676A-948D-4F13-800F-0F7930027969}"/>
          </ac:spMkLst>
        </pc:spChg>
        <pc:spChg chg="del">
          <ac:chgData name="Corinna Lin" userId="S::linc94@mcmaster.ca::ff1cd646-d066-431e-9610-549cc942b588" providerId="AD" clId="Web-{FFB09B0B-DE4B-4694-9C35-FA4257323657}" dt="2022-04-02T22:22:31.399" v="181"/>
          <ac:spMkLst>
            <pc:docMk/>
            <pc:sldMk cId="2548746640" sldId="438"/>
            <ac:spMk id="14" creationId="{2CBA3A80-893E-4429-9F61-F116431EAC07}"/>
          </ac:spMkLst>
        </pc:spChg>
        <pc:spChg chg="del">
          <ac:chgData name="Corinna Lin" userId="S::linc94@mcmaster.ca::ff1cd646-d066-431e-9610-549cc942b588" providerId="AD" clId="Web-{FFB09B0B-DE4B-4694-9C35-FA4257323657}" dt="2022-04-02T22:22:31.399" v="180"/>
          <ac:spMkLst>
            <pc:docMk/>
            <pc:sldMk cId="2548746640" sldId="438"/>
            <ac:spMk id="15" creationId="{5F87BA71-DD6F-461C-A1EE-1EA8045B2532}"/>
          </ac:spMkLst>
        </pc:spChg>
        <pc:spChg chg="del">
          <ac:chgData name="Corinna Lin" userId="S::linc94@mcmaster.ca::ff1cd646-d066-431e-9610-549cc942b588" providerId="AD" clId="Web-{FFB09B0B-DE4B-4694-9C35-FA4257323657}" dt="2022-04-02T22:22:31.399" v="179"/>
          <ac:spMkLst>
            <pc:docMk/>
            <pc:sldMk cId="2548746640" sldId="438"/>
            <ac:spMk id="16" creationId="{7FBE4E1E-B8C9-48ED-AF73-58680EB2EC0E}"/>
          </ac:spMkLst>
        </pc:spChg>
        <pc:picChg chg="del">
          <ac:chgData name="Corinna Lin" userId="S::linc94@mcmaster.ca::ff1cd646-d066-431e-9610-549cc942b588" providerId="AD" clId="Web-{FFB09B0B-DE4B-4694-9C35-FA4257323657}" dt="2022-04-02T22:20:05.648" v="73"/>
          <ac:picMkLst>
            <pc:docMk/>
            <pc:sldMk cId="2548746640" sldId="438"/>
            <ac:picMk id="3" creationId="{B7C6FEBF-A878-4689-AD82-17745D15D218}"/>
          </ac:picMkLst>
        </pc:picChg>
      </pc:sldChg>
      <pc:sldChg chg="addSp delSp modSp add replId">
        <pc:chgData name="Corinna Lin" userId="S::linc94@mcmaster.ca::ff1cd646-d066-431e-9610-549cc942b588" providerId="AD" clId="Web-{FFB09B0B-DE4B-4694-9C35-FA4257323657}" dt="2022-04-02T22:32:57.872" v="340" actId="20577"/>
        <pc:sldMkLst>
          <pc:docMk/>
          <pc:sldMk cId="1570628282" sldId="442"/>
        </pc:sldMkLst>
        <pc:spChg chg="add mod">
          <ac:chgData name="Corinna Lin" userId="S::linc94@mcmaster.ca::ff1cd646-d066-431e-9610-549cc942b588" providerId="AD" clId="Web-{FFB09B0B-DE4B-4694-9C35-FA4257323657}" dt="2022-04-02T22:32:30.824" v="333" actId="1076"/>
          <ac:spMkLst>
            <pc:docMk/>
            <pc:sldMk cId="1570628282" sldId="442"/>
            <ac:spMk id="2" creationId="{3429D679-46B8-63F2-ED1F-62F0F5B9CD3D}"/>
          </ac:spMkLst>
        </pc:spChg>
        <pc:spChg chg="add mod">
          <ac:chgData name="Corinna Lin" userId="S::linc94@mcmaster.ca::ff1cd646-d066-431e-9610-549cc942b588" providerId="AD" clId="Web-{FFB09B0B-DE4B-4694-9C35-FA4257323657}" dt="2022-04-02T22:32:49.434" v="338" actId="1076"/>
          <ac:spMkLst>
            <pc:docMk/>
            <pc:sldMk cId="1570628282" sldId="442"/>
            <ac:spMk id="3" creationId="{BD4832AA-037B-64C5-9811-7DDE6FAACDD9}"/>
          </ac:spMkLst>
        </pc:spChg>
        <pc:spChg chg="mod">
          <ac:chgData name="Corinna Lin" userId="S::linc94@mcmaster.ca::ff1cd646-d066-431e-9610-549cc942b588" providerId="AD" clId="Web-{FFB09B0B-DE4B-4694-9C35-FA4257323657}" dt="2022-04-02T22:31:57.715" v="320" actId="20577"/>
          <ac:spMkLst>
            <pc:docMk/>
            <pc:sldMk cId="1570628282" sldId="442"/>
            <ac:spMk id="13" creationId="{367AA16A-96CD-972C-FFE7-91C22723CC72}"/>
          </ac:spMkLst>
        </pc:spChg>
        <pc:spChg chg="del">
          <ac:chgData name="Corinna Lin" userId="S::linc94@mcmaster.ca::ff1cd646-d066-431e-9610-549cc942b588" providerId="AD" clId="Web-{FFB09B0B-DE4B-4694-9C35-FA4257323657}" dt="2022-04-02T22:32:09.340" v="321"/>
          <ac:spMkLst>
            <pc:docMk/>
            <pc:sldMk cId="1570628282" sldId="442"/>
            <ac:spMk id="14" creationId="{80C7A136-703C-6F3E-B27D-E5F74EB05025}"/>
          </ac:spMkLst>
        </pc:spChg>
        <pc:spChg chg="del mod">
          <ac:chgData name="Corinna Lin" userId="S::linc94@mcmaster.ca::ff1cd646-d066-431e-9610-549cc942b588" providerId="AD" clId="Web-{FFB09B0B-DE4B-4694-9C35-FA4257323657}" dt="2022-04-02T22:32:12.934" v="323"/>
          <ac:spMkLst>
            <pc:docMk/>
            <pc:sldMk cId="1570628282" sldId="442"/>
            <ac:spMk id="15" creationId="{226EF190-C86F-810B-6146-D96844184145}"/>
          </ac:spMkLst>
        </pc:spChg>
        <pc:spChg chg="del">
          <ac:chgData name="Corinna Lin" userId="S::linc94@mcmaster.ca::ff1cd646-d066-431e-9610-549cc942b588" providerId="AD" clId="Web-{FFB09B0B-DE4B-4694-9C35-FA4257323657}" dt="2022-04-02T22:32:13.465" v="324"/>
          <ac:spMkLst>
            <pc:docMk/>
            <pc:sldMk cId="1570628282" sldId="442"/>
            <ac:spMk id="16" creationId="{24A34E50-7CBC-8954-B95D-8C8C6573B1C8}"/>
          </ac:spMkLst>
        </pc:spChg>
        <pc:spChg chg="del">
          <ac:chgData name="Corinna Lin" userId="S::linc94@mcmaster.ca::ff1cd646-d066-431e-9610-549cc942b588" providerId="AD" clId="Web-{FFB09B0B-DE4B-4694-9C35-FA4257323657}" dt="2022-04-02T22:32:14.137" v="325"/>
          <ac:spMkLst>
            <pc:docMk/>
            <pc:sldMk cId="1570628282" sldId="442"/>
            <ac:spMk id="17" creationId="{08D01017-E84A-2278-94B5-372F57FC5B3F}"/>
          </ac:spMkLst>
        </pc:spChg>
        <pc:spChg chg="mod">
          <ac:chgData name="Corinna Lin" userId="S::linc94@mcmaster.ca::ff1cd646-d066-431e-9610-549cc942b588" providerId="AD" clId="Web-{FFB09B0B-DE4B-4694-9C35-FA4257323657}" dt="2022-04-02T22:32:57.872" v="340" actId="20577"/>
          <ac:spMkLst>
            <pc:docMk/>
            <pc:sldMk cId="1570628282" sldId="442"/>
            <ac:spMk id="20" creationId="{16F021D3-A2C1-CF50-6FFE-5F3D53199556}"/>
          </ac:spMkLst>
        </pc:spChg>
      </pc:sldChg>
      <pc:sldChg chg="addSp delSp modSp add replId">
        <pc:chgData name="Corinna Lin" userId="S::linc94@mcmaster.ca::ff1cd646-d066-431e-9610-549cc942b588" providerId="AD" clId="Web-{FFB09B0B-DE4B-4694-9C35-FA4257323657}" dt="2022-04-02T22:34:32.169" v="390" actId="1076"/>
        <pc:sldMkLst>
          <pc:docMk/>
          <pc:sldMk cId="1605370599" sldId="443"/>
        </pc:sldMkLst>
        <pc:spChg chg="del">
          <ac:chgData name="Corinna Lin" userId="S::linc94@mcmaster.ca::ff1cd646-d066-431e-9610-549cc942b588" providerId="AD" clId="Web-{FFB09B0B-DE4B-4694-9C35-FA4257323657}" dt="2022-04-02T22:34:21.185" v="378"/>
          <ac:spMkLst>
            <pc:docMk/>
            <pc:sldMk cId="1605370599" sldId="443"/>
            <ac:spMk id="2" creationId="{35DE8C20-F450-403D-9722-ABBEEE06F772}"/>
          </ac:spMkLst>
        </pc:spChg>
        <pc:spChg chg="del">
          <ac:chgData name="Corinna Lin" userId="S::linc94@mcmaster.ca::ff1cd646-d066-431e-9610-549cc942b588" providerId="AD" clId="Web-{FFB09B0B-DE4B-4694-9C35-FA4257323657}" dt="2022-04-02T22:34:21.185" v="377"/>
          <ac:spMkLst>
            <pc:docMk/>
            <pc:sldMk cId="1605370599" sldId="443"/>
            <ac:spMk id="6" creationId="{54C2A9AE-8852-4338-9582-5CD3CC01D060}"/>
          </ac:spMkLst>
        </pc:spChg>
        <pc:spChg chg="del">
          <ac:chgData name="Corinna Lin" userId="S::linc94@mcmaster.ca::ff1cd646-d066-431e-9610-549cc942b588" providerId="AD" clId="Web-{FFB09B0B-DE4B-4694-9C35-FA4257323657}" dt="2022-04-02T22:34:19.950" v="367"/>
          <ac:spMkLst>
            <pc:docMk/>
            <pc:sldMk cId="1605370599" sldId="443"/>
            <ac:spMk id="7" creationId="{B54139A4-F124-4CCD-957D-894CB1ADBE8C}"/>
          </ac:spMkLst>
        </pc:spChg>
        <pc:spChg chg="del">
          <ac:chgData name="Corinna Lin" userId="S::linc94@mcmaster.ca::ff1cd646-d066-431e-9610-549cc942b588" providerId="AD" clId="Web-{FFB09B0B-DE4B-4694-9C35-FA4257323657}" dt="2022-04-02T22:34:21.185" v="370"/>
          <ac:spMkLst>
            <pc:docMk/>
            <pc:sldMk cId="1605370599" sldId="443"/>
            <ac:spMk id="8" creationId="{874B676A-948D-4F13-800F-0F7930027969}"/>
          </ac:spMkLst>
        </pc:spChg>
        <pc:spChg chg="del">
          <ac:chgData name="Corinna Lin" userId="S::linc94@mcmaster.ca::ff1cd646-d066-431e-9610-549cc942b588" providerId="AD" clId="Web-{FFB09B0B-DE4B-4694-9C35-FA4257323657}" dt="2022-04-02T22:34:21.185" v="369"/>
          <ac:spMkLst>
            <pc:docMk/>
            <pc:sldMk cId="1605370599" sldId="443"/>
            <ac:spMk id="9" creationId="{A28E183C-9A48-42D7-89E1-F7F929501C6F}"/>
          </ac:spMkLst>
        </pc:spChg>
        <pc:spChg chg="del">
          <ac:chgData name="Corinna Lin" userId="S::linc94@mcmaster.ca::ff1cd646-d066-431e-9610-549cc942b588" providerId="AD" clId="Web-{FFB09B0B-DE4B-4694-9C35-FA4257323657}" dt="2022-04-02T22:34:21.185" v="368"/>
          <ac:spMkLst>
            <pc:docMk/>
            <pc:sldMk cId="1605370599" sldId="443"/>
            <ac:spMk id="10" creationId="{D9B0B04E-70EB-44A4-A9D2-DDCB0FBA5CC3}"/>
          </ac:spMkLst>
        </pc:spChg>
        <pc:spChg chg="del">
          <ac:chgData name="Corinna Lin" userId="S::linc94@mcmaster.ca::ff1cd646-d066-431e-9610-549cc942b588" providerId="AD" clId="Web-{FFB09B0B-DE4B-4694-9C35-FA4257323657}" dt="2022-04-02T22:34:21.185" v="375"/>
          <ac:spMkLst>
            <pc:docMk/>
            <pc:sldMk cId="1605370599" sldId="443"/>
            <ac:spMk id="11" creationId="{9D6878AF-9E2F-4176-8117-87EBAFCBC72D}"/>
          </ac:spMkLst>
        </pc:spChg>
        <pc:spChg chg="del">
          <ac:chgData name="Corinna Lin" userId="S::linc94@mcmaster.ca::ff1cd646-d066-431e-9610-549cc942b588" providerId="AD" clId="Web-{FFB09B0B-DE4B-4694-9C35-FA4257323657}" dt="2022-04-02T22:34:21.185" v="376"/>
          <ac:spMkLst>
            <pc:docMk/>
            <pc:sldMk cId="1605370599" sldId="443"/>
            <ac:spMk id="12" creationId="{9068EDD5-D9AD-4925-9351-D434066C2147}"/>
          </ac:spMkLst>
        </pc:spChg>
        <pc:spChg chg="add mod">
          <ac:chgData name="Corinna Lin" userId="S::linc94@mcmaster.ca::ff1cd646-d066-431e-9610-549cc942b588" providerId="AD" clId="Web-{FFB09B0B-DE4B-4694-9C35-FA4257323657}" dt="2022-04-02T22:34:32.106" v="385" actId="1076"/>
          <ac:spMkLst>
            <pc:docMk/>
            <pc:sldMk cId="1605370599" sldId="443"/>
            <ac:spMk id="13" creationId="{A61BB15A-FA80-C22B-2717-EF28EA22F57D}"/>
          </ac:spMkLst>
        </pc:spChg>
        <pc:spChg chg="del">
          <ac:chgData name="Corinna Lin" userId="S::linc94@mcmaster.ca::ff1cd646-d066-431e-9610-549cc942b588" providerId="AD" clId="Web-{FFB09B0B-DE4B-4694-9C35-FA4257323657}" dt="2022-04-02T22:34:21.185" v="374"/>
          <ac:spMkLst>
            <pc:docMk/>
            <pc:sldMk cId="1605370599" sldId="443"/>
            <ac:spMk id="14" creationId="{2CBA3A80-893E-4429-9F61-F116431EAC07}"/>
          </ac:spMkLst>
        </pc:spChg>
        <pc:spChg chg="del">
          <ac:chgData name="Corinna Lin" userId="S::linc94@mcmaster.ca::ff1cd646-d066-431e-9610-549cc942b588" providerId="AD" clId="Web-{FFB09B0B-DE4B-4694-9C35-FA4257323657}" dt="2022-04-02T22:34:21.185" v="373"/>
          <ac:spMkLst>
            <pc:docMk/>
            <pc:sldMk cId="1605370599" sldId="443"/>
            <ac:spMk id="15" creationId="{5F87BA71-DD6F-461C-A1EE-1EA8045B2532}"/>
          </ac:spMkLst>
        </pc:spChg>
        <pc:spChg chg="del">
          <ac:chgData name="Corinna Lin" userId="S::linc94@mcmaster.ca::ff1cd646-d066-431e-9610-549cc942b588" providerId="AD" clId="Web-{FFB09B0B-DE4B-4694-9C35-FA4257323657}" dt="2022-04-02T22:34:21.185" v="372"/>
          <ac:spMkLst>
            <pc:docMk/>
            <pc:sldMk cId="1605370599" sldId="443"/>
            <ac:spMk id="16" creationId="{7FBE4E1E-B8C9-48ED-AF73-58680EB2EC0E}"/>
          </ac:spMkLst>
        </pc:spChg>
        <pc:spChg chg="add mod">
          <ac:chgData name="Corinna Lin" userId="S::linc94@mcmaster.ca::ff1cd646-d066-431e-9610-549cc942b588" providerId="AD" clId="Web-{FFB09B0B-DE4B-4694-9C35-FA4257323657}" dt="2022-04-02T22:34:32.122" v="386" actId="1076"/>
          <ac:spMkLst>
            <pc:docMk/>
            <pc:sldMk cId="1605370599" sldId="443"/>
            <ac:spMk id="18" creationId="{A0379049-E8C3-F66C-CF23-429DBC14459F}"/>
          </ac:spMkLst>
        </pc:spChg>
        <pc:spChg chg="add mod">
          <ac:chgData name="Corinna Lin" userId="S::linc94@mcmaster.ca::ff1cd646-d066-431e-9610-549cc942b588" providerId="AD" clId="Web-{FFB09B0B-DE4B-4694-9C35-FA4257323657}" dt="2022-04-02T22:34:32.138" v="387" actId="1076"/>
          <ac:spMkLst>
            <pc:docMk/>
            <pc:sldMk cId="1605370599" sldId="443"/>
            <ac:spMk id="20" creationId="{610A17B9-04D3-6978-4828-1AB3A0ED8E6E}"/>
          </ac:spMkLst>
        </pc:spChg>
        <pc:spChg chg="add mod">
          <ac:chgData name="Corinna Lin" userId="S::linc94@mcmaster.ca::ff1cd646-d066-431e-9610-549cc942b588" providerId="AD" clId="Web-{FFB09B0B-DE4B-4694-9C35-FA4257323657}" dt="2022-04-02T22:34:32.138" v="388" actId="1076"/>
          <ac:spMkLst>
            <pc:docMk/>
            <pc:sldMk cId="1605370599" sldId="443"/>
            <ac:spMk id="22" creationId="{976396B5-DE05-A478-4273-21BC3137F3A5}"/>
          </ac:spMkLst>
        </pc:spChg>
        <pc:spChg chg="add mod">
          <ac:chgData name="Corinna Lin" userId="S::linc94@mcmaster.ca::ff1cd646-d066-431e-9610-549cc942b588" providerId="AD" clId="Web-{FFB09B0B-DE4B-4694-9C35-FA4257323657}" dt="2022-04-02T22:34:32.153" v="389" actId="1076"/>
          <ac:spMkLst>
            <pc:docMk/>
            <pc:sldMk cId="1605370599" sldId="443"/>
            <ac:spMk id="24" creationId="{17E5F812-7863-996E-D6FA-E19FEBB8CC9C}"/>
          </ac:spMkLst>
        </pc:spChg>
        <pc:spChg chg="add mod">
          <ac:chgData name="Corinna Lin" userId="S::linc94@mcmaster.ca::ff1cd646-d066-431e-9610-549cc942b588" providerId="AD" clId="Web-{FFB09B0B-DE4B-4694-9C35-FA4257323657}" dt="2022-04-02T22:34:32.169" v="390" actId="1076"/>
          <ac:spMkLst>
            <pc:docMk/>
            <pc:sldMk cId="1605370599" sldId="443"/>
            <ac:spMk id="26" creationId="{6CE8E6B1-B262-D609-CCD7-C4C7B1165152}"/>
          </ac:spMkLst>
        </pc:spChg>
        <pc:picChg chg="del">
          <ac:chgData name="Corinna Lin" userId="S::linc94@mcmaster.ca::ff1cd646-d066-431e-9610-549cc942b588" providerId="AD" clId="Web-{FFB09B0B-DE4B-4694-9C35-FA4257323657}" dt="2022-04-02T22:34:18.310" v="366"/>
          <ac:picMkLst>
            <pc:docMk/>
            <pc:sldMk cId="1605370599" sldId="443"/>
            <ac:picMk id="3" creationId="{B7C6FEBF-A878-4689-AD82-17745D15D218}"/>
          </ac:picMkLst>
        </pc:picChg>
        <pc:picChg chg="del">
          <ac:chgData name="Corinna Lin" userId="S::linc94@mcmaster.ca::ff1cd646-d066-431e-9610-549cc942b588" providerId="AD" clId="Web-{FFB09B0B-DE4B-4694-9C35-FA4257323657}" dt="2022-04-02T22:34:21.185" v="371"/>
          <ac:picMkLst>
            <pc:docMk/>
            <pc:sldMk cId="1605370599" sldId="443"/>
            <ac:picMk id="4" creationId="{D04C7715-8F8F-4905-85FB-54D78CB06BF6}"/>
          </ac:picMkLst>
        </pc:picChg>
      </pc:sldChg>
      <pc:sldChg chg="addSp delSp modSp add replId">
        <pc:chgData name="Corinna Lin" userId="S::linc94@mcmaster.ca::ff1cd646-d066-431e-9610-549cc942b588" providerId="AD" clId="Web-{FFB09B0B-DE4B-4694-9C35-FA4257323657}" dt="2022-04-02T22:34:56.169" v="411" actId="1076"/>
        <pc:sldMkLst>
          <pc:docMk/>
          <pc:sldMk cId="1808453572" sldId="444"/>
        </pc:sldMkLst>
        <pc:spChg chg="add mod">
          <ac:chgData name="Corinna Lin" userId="S::linc94@mcmaster.ca::ff1cd646-d066-431e-9610-549cc942b588" providerId="AD" clId="Web-{FFB09B0B-DE4B-4694-9C35-FA4257323657}" dt="2022-04-02T22:34:56.169" v="411" actId="1076"/>
          <ac:spMkLst>
            <pc:docMk/>
            <pc:sldMk cId="1808453572" sldId="444"/>
            <ac:spMk id="2" creationId="{9BB445E5-FE7B-7711-5AC0-9A8D7E9504D9}"/>
          </ac:spMkLst>
        </pc:spChg>
        <pc:spChg chg="add mod">
          <ac:chgData name="Corinna Lin" userId="S::linc94@mcmaster.ca::ff1cd646-d066-431e-9610-549cc942b588" providerId="AD" clId="Web-{FFB09B0B-DE4B-4694-9C35-FA4257323657}" dt="2022-04-02T22:34:53.653" v="408" actId="1076"/>
          <ac:spMkLst>
            <pc:docMk/>
            <pc:sldMk cId="1808453572" sldId="444"/>
            <ac:spMk id="3" creationId="{00265835-C657-E177-20E2-42FE9FC5326A}"/>
          </ac:spMkLst>
        </pc:spChg>
        <pc:spChg chg="add mod">
          <ac:chgData name="Corinna Lin" userId="S::linc94@mcmaster.ca::ff1cd646-d066-431e-9610-549cc942b588" providerId="AD" clId="Web-{FFB09B0B-DE4B-4694-9C35-FA4257323657}" dt="2022-04-02T22:34:53.653" v="409" actId="1076"/>
          <ac:spMkLst>
            <pc:docMk/>
            <pc:sldMk cId="1808453572" sldId="444"/>
            <ac:spMk id="4" creationId="{1E2C1255-149B-299E-64DF-8925A6DE10AD}"/>
          </ac:spMkLst>
        </pc:spChg>
        <pc:spChg chg="add mod">
          <ac:chgData name="Corinna Lin" userId="S::linc94@mcmaster.ca::ff1cd646-d066-431e-9610-549cc942b588" providerId="AD" clId="Web-{FFB09B0B-DE4B-4694-9C35-FA4257323657}" dt="2022-04-02T22:34:53.669" v="410" actId="1076"/>
          <ac:spMkLst>
            <pc:docMk/>
            <pc:sldMk cId="1808453572" sldId="444"/>
            <ac:spMk id="6" creationId="{1155C9DD-FA9A-6B86-2B13-A4D41D70F262}"/>
          </ac:spMkLst>
        </pc:spChg>
        <pc:spChg chg="del">
          <ac:chgData name="Corinna Lin" userId="S::linc94@mcmaster.ca::ff1cd646-d066-431e-9610-549cc942b588" providerId="AD" clId="Web-{FFB09B0B-DE4B-4694-9C35-FA4257323657}" dt="2022-04-02T22:34:41.544" v="395"/>
          <ac:spMkLst>
            <pc:docMk/>
            <pc:sldMk cId="1808453572" sldId="444"/>
            <ac:spMk id="13" creationId="{A61BB15A-FA80-C22B-2717-EF28EA22F57D}"/>
          </ac:spMkLst>
        </pc:spChg>
        <pc:spChg chg="del">
          <ac:chgData name="Corinna Lin" userId="S::linc94@mcmaster.ca::ff1cd646-d066-431e-9610-549cc942b588" providerId="AD" clId="Web-{FFB09B0B-DE4B-4694-9C35-FA4257323657}" dt="2022-04-02T22:34:41.544" v="394"/>
          <ac:spMkLst>
            <pc:docMk/>
            <pc:sldMk cId="1808453572" sldId="444"/>
            <ac:spMk id="18" creationId="{A0379049-E8C3-F66C-CF23-429DBC14459F}"/>
          </ac:spMkLst>
        </pc:spChg>
        <pc:spChg chg="del">
          <ac:chgData name="Corinna Lin" userId="S::linc94@mcmaster.ca::ff1cd646-d066-431e-9610-549cc942b588" providerId="AD" clId="Web-{FFB09B0B-DE4B-4694-9C35-FA4257323657}" dt="2022-04-02T22:34:43.310" v="398"/>
          <ac:spMkLst>
            <pc:docMk/>
            <pc:sldMk cId="1808453572" sldId="444"/>
            <ac:spMk id="20" creationId="{610A17B9-04D3-6978-4828-1AB3A0ED8E6E}"/>
          </ac:spMkLst>
        </pc:spChg>
        <pc:spChg chg="del">
          <ac:chgData name="Corinna Lin" userId="S::linc94@mcmaster.ca::ff1cd646-d066-431e-9610-549cc942b588" providerId="AD" clId="Web-{FFB09B0B-DE4B-4694-9C35-FA4257323657}" dt="2022-04-02T22:34:43.310" v="397"/>
          <ac:spMkLst>
            <pc:docMk/>
            <pc:sldMk cId="1808453572" sldId="444"/>
            <ac:spMk id="22" creationId="{976396B5-DE05-A478-4273-21BC3137F3A5}"/>
          </ac:spMkLst>
        </pc:spChg>
        <pc:spChg chg="del">
          <ac:chgData name="Corinna Lin" userId="S::linc94@mcmaster.ca::ff1cd646-d066-431e-9610-549cc942b588" providerId="AD" clId="Web-{FFB09B0B-DE4B-4694-9C35-FA4257323657}" dt="2022-04-02T22:34:41.544" v="393"/>
          <ac:spMkLst>
            <pc:docMk/>
            <pc:sldMk cId="1808453572" sldId="444"/>
            <ac:spMk id="24" creationId="{17E5F812-7863-996E-D6FA-E19FEBB8CC9C}"/>
          </ac:spMkLst>
        </pc:spChg>
        <pc:spChg chg="del">
          <ac:chgData name="Corinna Lin" userId="S::linc94@mcmaster.ca::ff1cd646-d066-431e-9610-549cc942b588" providerId="AD" clId="Web-{FFB09B0B-DE4B-4694-9C35-FA4257323657}" dt="2022-04-02T22:34:43.310" v="396"/>
          <ac:spMkLst>
            <pc:docMk/>
            <pc:sldMk cId="1808453572" sldId="444"/>
            <ac:spMk id="26" creationId="{6CE8E6B1-B262-D609-CCD7-C4C7B1165152}"/>
          </ac:spMkLst>
        </pc:spChg>
      </pc:sldChg>
    </pc:docChg>
  </pc:docChgLst>
  <pc:docChgLst>
    <pc:chgData name="Corinna Lin" userId="S::linc94@mcmaster.ca::ff1cd646-d066-431e-9610-549cc942b588" providerId="AD" clId="Web-{A1AD80EA-E28C-4979-86C2-44B587E22253}"/>
    <pc:docChg chg="modSld">
      <pc:chgData name="Corinna Lin" userId="S::linc94@mcmaster.ca::ff1cd646-d066-431e-9610-549cc942b588" providerId="AD" clId="Web-{A1AD80EA-E28C-4979-86C2-44B587E22253}" dt="2022-02-03T22:00:22.181" v="342" actId="1076"/>
      <pc:docMkLst>
        <pc:docMk/>
      </pc:docMkLst>
      <pc:sldChg chg="modSp">
        <pc:chgData name="Corinna Lin" userId="S::linc94@mcmaster.ca::ff1cd646-d066-431e-9610-549cc942b588" providerId="AD" clId="Web-{A1AD80EA-E28C-4979-86C2-44B587E22253}" dt="2022-02-03T22:00:22.181" v="342" actId="1076"/>
        <pc:sldMkLst>
          <pc:docMk/>
          <pc:sldMk cId="2665020442" sldId="281"/>
        </pc:sldMkLst>
        <pc:graphicFrameChg chg="mod modGraphic">
          <ac:chgData name="Corinna Lin" userId="S::linc94@mcmaster.ca::ff1cd646-d066-431e-9610-549cc942b588" providerId="AD" clId="Web-{A1AD80EA-E28C-4979-86C2-44B587E22253}" dt="2022-02-03T22:00:22.181" v="342" actId="1076"/>
          <ac:graphicFrameMkLst>
            <pc:docMk/>
            <pc:sldMk cId="2665020442" sldId="281"/>
            <ac:graphicFrameMk id="135" creationId="{00000000-0000-0000-0000-000000000000}"/>
          </ac:graphicFrameMkLst>
        </pc:graphicFrameChg>
      </pc:sldChg>
      <pc:sldChg chg="modSp">
        <pc:chgData name="Corinna Lin" userId="S::linc94@mcmaster.ca::ff1cd646-d066-431e-9610-549cc942b588" providerId="AD" clId="Web-{A1AD80EA-E28C-4979-86C2-44B587E22253}" dt="2022-02-03T21:59:46.540" v="329" actId="1076"/>
        <pc:sldMkLst>
          <pc:docMk/>
          <pc:sldMk cId="3286332382" sldId="345"/>
        </pc:sldMkLst>
        <pc:spChg chg="mod">
          <ac:chgData name="Corinna Lin" userId="S::linc94@mcmaster.ca::ff1cd646-d066-431e-9610-549cc942b588" providerId="AD" clId="Web-{A1AD80EA-E28C-4979-86C2-44B587E22253}" dt="2022-02-03T21:51:59.191" v="197" actId="1076"/>
          <ac:spMkLst>
            <pc:docMk/>
            <pc:sldMk cId="3286332382" sldId="345"/>
            <ac:spMk id="142" creationId="{00000000-0000-0000-0000-000000000000}"/>
          </ac:spMkLst>
        </pc:spChg>
        <pc:graphicFrameChg chg="mod">
          <ac:chgData name="Corinna Lin" userId="S::linc94@mcmaster.ca::ff1cd646-d066-431e-9610-549cc942b588" providerId="AD" clId="Web-{A1AD80EA-E28C-4979-86C2-44B587E22253}" dt="2022-02-03T21:59:46.540" v="329" actId="1076"/>
          <ac:graphicFrameMkLst>
            <pc:docMk/>
            <pc:sldMk cId="3286332382" sldId="345"/>
            <ac:graphicFrameMk id="134" creationId="{00000000-0000-0000-0000-000000000000}"/>
          </ac:graphicFrameMkLst>
        </pc:graphicFrameChg>
        <pc:graphicFrameChg chg="mod modGraphic">
          <ac:chgData name="Corinna Lin" userId="S::linc94@mcmaster.ca::ff1cd646-d066-431e-9610-549cc942b588" providerId="AD" clId="Web-{A1AD80EA-E28C-4979-86C2-44B587E22253}" dt="2022-02-03T21:59:36.087" v="327" actId="1076"/>
          <ac:graphicFrameMkLst>
            <pc:docMk/>
            <pc:sldMk cId="3286332382" sldId="345"/>
            <ac:graphicFrameMk id="135" creationId="{00000000-0000-0000-0000-000000000000}"/>
          </ac:graphicFrameMkLst>
        </pc:graphicFrameChg>
        <pc:graphicFrameChg chg="mod modGraphic">
          <ac:chgData name="Corinna Lin" userId="S::linc94@mcmaster.ca::ff1cd646-d066-431e-9610-549cc942b588" providerId="AD" clId="Web-{A1AD80EA-E28C-4979-86C2-44B587E22253}" dt="2022-02-03T21:48:21.720" v="42"/>
          <ac:graphicFrameMkLst>
            <pc:docMk/>
            <pc:sldMk cId="3286332382" sldId="345"/>
            <ac:graphicFrameMk id="136" creationId="{00000000-0000-0000-0000-000000000000}"/>
          </ac:graphicFrameMkLst>
        </pc:graphicFrameChg>
        <pc:graphicFrameChg chg="mod modGraphic">
          <ac:chgData name="Corinna Lin" userId="S::linc94@mcmaster.ca::ff1cd646-d066-431e-9610-549cc942b588" providerId="AD" clId="Web-{A1AD80EA-E28C-4979-86C2-44B587E22253}" dt="2022-02-03T21:59:42.540" v="328"/>
          <ac:graphicFrameMkLst>
            <pc:docMk/>
            <pc:sldMk cId="3286332382" sldId="345"/>
            <ac:graphicFrameMk id="137" creationId="{00000000-0000-0000-0000-000000000000}"/>
          </ac:graphicFrameMkLst>
        </pc:graphicFrameChg>
        <pc:picChg chg="mod">
          <ac:chgData name="Corinna Lin" userId="S::linc94@mcmaster.ca::ff1cd646-d066-431e-9610-549cc942b588" providerId="AD" clId="Web-{A1AD80EA-E28C-4979-86C2-44B587E22253}" dt="2022-02-03T21:55:56.397" v="288" actId="1076"/>
          <ac:picMkLst>
            <pc:docMk/>
            <pc:sldMk cId="3286332382" sldId="345"/>
            <ac:picMk id="132" creationId="{00000000-0000-0000-0000-000000000000}"/>
          </ac:picMkLst>
        </pc:picChg>
      </pc:sldChg>
    </pc:docChg>
  </pc:docChgLst>
  <pc:docChgLst>
    <pc:chgData name="Zhanxu Ye" userId="S::yez69@mcmaster.ca::dfb0ad11-7ad1-42d8-bdbd-67d350ba70d4" providerId="AD" clId="Web-{63AB75AC-CCF0-40C5-A9FE-9AE29D9927B8}"/>
    <pc:docChg chg="addSld delSld modSld">
      <pc:chgData name="Zhanxu Ye" userId="S::yez69@mcmaster.ca::dfb0ad11-7ad1-42d8-bdbd-67d350ba70d4" providerId="AD" clId="Web-{63AB75AC-CCF0-40C5-A9FE-9AE29D9927B8}" dt="2022-04-01T01:31:27.176" v="913"/>
      <pc:docMkLst>
        <pc:docMk/>
      </pc:docMkLst>
      <pc:sldChg chg="del">
        <pc:chgData name="Zhanxu Ye" userId="S::yez69@mcmaster.ca::dfb0ad11-7ad1-42d8-bdbd-67d350ba70d4" providerId="AD" clId="Web-{63AB75AC-CCF0-40C5-A9FE-9AE29D9927B8}" dt="2022-03-31T21:16:12.417" v="457"/>
        <pc:sldMkLst>
          <pc:docMk/>
          <pc:sldMk cId="530941008" sldId="329"/>
        </pc:sldMkLst>
      </pc:sldChg>
      <pc:sldChg chg="modSp">
        <pc:chgData name="Zhanxu Ye" userId="S::yez69@mcmaster.ca::dfb0ad11-7ad1-42d8-bdbd-67d350ba70d4" providerId="AD" clId="Web-{63AB75AC-CCF0-40C5-A9FE-9AE29D9927B8}" dt="2022-04-01T01:29:10.471" v="809"/>
        <pc:sldMkLst>
          <pc:docMk/>
          <pc:sldMk cId="2453117018" sldId="332"/>
        </pc:sldMkLst>
        <pc:spChg chg="mod">
          <ac:chgData name="Zhanxu Ye" userId="S::yez69@mcmaster.ca::dfb0ad11-7ad1-42d8-bdbd-67d350ba70d4" providerId="AD" clId="Web-{63AB75AC-CCF0-40C5-A9FE-9AE29D9927B8}" dt="2022-04-01T00:15:19.317" v="458" actId="20577"/>
          <ac:spMkLst>
            <pc:docMk/>
            <pc:sldMk cId="2453117018" sldId="332"/>
            <ac:spMk id="278" creationId="{00000000-0000-0000-0000-000000000000}"/>
          </ac:spMkLst>
        </pc:spChg>
        <pc:graphicFrameChg chg="mod modGraphic">
          <ac:chgData name="Zhanxu Ye" userId="S::yez69@mcmaster.ca::dfb0ad11-7ad1-42d8-bdbd-67d350ba70d4" providerId="AD" clId="Web-{63AB75AC-CCF0-40C5-A9FE-9AE29D9927B8}" dt="2022-04-01T01:22:09.325" v="693"/>
          <ac:graphicFrameMkLst>
            <pc:docMk/>
            <pc:sldMk cId="2453117018" sldId="332"/>
            <ac:graphicFrameMk id="274" creationId="{00000000-0000-0000-0000-000000000000}"/>
          </ac:graphicFrameMkLst>
        </pc:graphicFrameChg>
        <pc:graphicFrameChg chg="mod modGraphic">
          <ac:chgData name="Zhanxu Ye" userId="S::yez69@mcmaster.ca::dfb0ad11-7ad1-42d8-bdbd-67d350ba70d4" providerId="AD" clId="Web-{63AB75AC-CCF0-40C5-A9FE-9AE29D9927B8}" dt="2022-04-01T01:29:10.471" v="809"/>
          <ac:graphicFrameMkLst>
            <pc:docMk/>
            <pc:sldMk cId="2453117018" sldId="332"/>
            <ac:graphicFrameMk id="275" creationId="{00000000-0000-0000-0000-000000000000}"/>
          </ac:graphicFrameMkLst>
        </pc:graphicFrameChg>
        <pc:graphicFrameChg chg="mod modGraphic">
          <ac:chgData name="Zhanxu Ye" userId="S::yez69@mcmaster.ca::dfb0ad11-7ad1-42d8-bdbd-67d350ba70d4" providerId="AD" clId="Web-{63AB75AC-CCF0-40C5-A9FE-9AE29D9927B8}" dt="2022-04-01T01:26:19.719" v="753"/>
          <ac:graphicFrameMkLst>
            <pc:docMk/>
            <pc:sldMk cId="2453117018" sldId="332"/>
            <ac:graphicFrameMk id="276" creationId="{00000000-0000-0000-0000-000000000000}"/>
          </ac:graphicFrameMkLst>
        </pc:graphicFrameChg>
        <pc:graphicFrameChg chg="mod modGraphic">
          <ac:chgData name="Zhanxu Ye" userId="S::yez69@mcmaster.ca::dfb0ad11-7ad1-42d8-bdbd-67d350ba70d4" providerId="AD" clId="Web-{63AB75AC-CCF0-40C5-A9FE-9AE29D9927B8}" dt="2022-04-01T01:27:01.688" v="803"/>
          <ac:graphicFrameMkLst>
            <pc:docMk/>
            <pc:sldMk cId="2453117018" sldId="332"/>
            <ac:graphicFrameMk id="277" creationId="{00000000-0000-0000-0000-000000000000}"/>
          </ac:graphicFrameMkLst>
        </pc:graphicFrameChg>
      </pc:sldChg>
      <pc:sldChg chg="modSp">
        <pc:chgData name="Zhanxu Ye" userId="S::yez69@mcmaster.ca::dfb0ad11-7ad1-42d8-bdbd-67d350ba70d4" providerId="AD" clId="Web-{63AB75AC-CCF0-40C5-A9FE-9AE29D9927B8}" dt="2022-04-01T01:31:27.176" v="913"/>
        <pc:sldMkLst>
          <pc:docMk/>
          <pc:sldMk cId="2964650564" sldId="334"/>
        </pc:sldMkLst>
        <pc:graphicFrameChg chg="mod modGraphic">
          <ac:chgData name="Zhanxu Ye" userId="S::yez69@mcmaster.ca::dfb0ad11-7ad1-42d8-bdbd-67d350ba70d4" providerId="AD" clId="Web-{63AB75AC-CCF0-40C5-A9FE-9AE29D9927B8}" dt="2022-04-01T01:31:27.176" v="913"/>
          <ac:graphicFrameMkLst>
            <pc:docMk/>
            <pc:sldMk cId="2964650564" sldId="334"/>
            <ac:graphicFrameMk id="288" creationId="{00000000-0000-0000-0000-000000000000}"/>
          </ac:graphicFrameMkLst>
        </pc:graphicFrameChg>
      </pc:sldChg>
      <pc:sldChg chg="new del">
        <pc:chgData name="Zhanxu Ye" userId="S::yez69@mcmaster.ca::dfb0ad11-7ad1-42d8-bdbd-67d350ba70d4" providerId="AD" clId="Web-{63AB75AC-CCF0-40C5-A9FE-9AE29D9927B8}" dt="2022-03-31T19:55:56.218" v="2"/>
        <pc:sldMkLst>
          <pc:docMk/>
          <pc:sldMk cId="3393684009" sldId="400"/>
        </pc:sldMkLst>
      </pc:sldChg>
      <pc:sldChg chg="modSp add replId">
        <pc:chgData name="Zhanxu Ye" userId="S::yez69@mcmaster.ca::dfb0ad11-7ad1-42d8-bdbd-67d350ba70d4" providerId="AD" clId="Web-{63AB75AC-CCF0-40C5-A9FE-9AE29D9927B8}" dt="2022-03-31T20:14:19.606" v="34" actId="20577"/>
        <pc:sldMkLst>
          <pc:docMk/>
          <pc:sldMk cId="2075193801" sldId="401"/>
        </pc:sldMkLst>
        <pc:spChg chg="mod">
          <ac:chgData name="Zhanxu Ye" userId="S::yez69@mcmaster.ca::dfb0ad11-7ad1-42d8-bdbd-67d350ba70d4" providerId="AD" clId="Web-{63AB75AC-CCF0-40C5-A9FE-9AE29D9927B8}" dt="2022-03-31T20:06:54.679" v="12" actId="20577"/>
          <ac:spMkLst>
            <pc:docMk/>
            <pc:sldMk cId="2075193801" sldId="401"/>
            <ac:spMk id="5" creationId="{77CF38F4-8643-D742-8F96-0042DD50DC6F}"/>
          </ac:spMkLst>
        </pc:spChg>
        <pc:spChg chg="mod">
          <ac:chgData name="Zhanxu Ye" userId="S::yez69@mcmaster.ca::dfb0ad11-7ad1-42d8-bdbd-67d350ba70d4" providerId="AD" clId="Web-{63AB75AC-CCF0-40C5-A9FE-9AE29D9927B8}" dt="2022-03-31T20:13:25.543" v="26" actId="20577"/>
          <ac:spMkLst>
            <pc:docMk/>
            <pc:sldMk cId="2075193801" sldId="401"/>
            <ac:spMk id="11" creationId="{9D6878AF-9E2F-4176-8117-87EBAFCBC72D}"/>
          </ac:spMkLst>
        </pc:spChg>
        <pc:spChg chg="mod">
          <ac:chgData name="Zhanxu Ye" userId="S::yez69@mcmaster.ca::dfb0ad11-7ad1-42d8-bdbd-67d350ba70d4" providerId="AD" clId="Web-{63AB75AC-CCF0-40C5-A9FE-9AE29D9927B8}" dt="2022-03-31T20:13:41.481" v="28" actId="20577"/>
          <ac:spMkLst>
            <pc:docMk/>
            <pc:sldMk cId="2075193801" sldId="401"/>
            <ac:spMk id="16" creationId="{7FBE4E1E-B8C9-48ED-AF73-58680EB2EC0E}"/>
          </ac:spMkLst>
        </pc:spChg>
        <pc:spChg chg="mod">
          <ac:chgData name="Zhanxu Ye" userId="S::yez69@mcmaster.ca::dfb0ad11-7ad1-42d8-bdbd-67d350ba70d4" providerId="AD" clId="Web-{63AB75AC-CCF0-40C5-A9FE-9AE29D9927B8}" dt="2022-03-31T20:13:57.872" v="30" actId="20577"/>
          <ac:spMkLst>
            <pc:docMk/>
            <pc:sldMk cId="2075193801" sldId="401"/>
            <ac:spMk id="17" creationId="{276E3006-6590-4C66-84D2-6845B6B1B4BE}"/>
          </ac:spMkLst>
        </pc:spChg>
        <pc:spChg chg="mod">
          <ac:chgData name="Zhanxu Ye" userId="S::yez69@mcmaster.ca::dfb0ad11-7ad1-42d8-bdbd-67d350ba70d4" providerId="AD" clId="Web-{63AB75AC-CCF0-40C5-A9FE-9AE29D9927B8}" dt="2022-03-31T20:14:19.606" v="34" actId="20577"/>
          <ac:spMkLst>
            <pc:docMk/>
            <pc:sldMk cId="2075193801" sldId="401"/>
            <ac:spMk id="18" creationId="{A6216CA3-0714-438A-A554-D2AE6968021E}"/>
          </ac:spMkLst>
        </pc:spChg>
        <pc:spChg chg="mod">
          <ac:chgData name="Zhanxu Ye" userId="S::yez69@mcmaster.ca::dfb0ad11-7ad1-42d8-bdbd-67d350ba70d4" providerId="AD" clId="Web-{63AB75AC-CCF0-40C5-A9FE-9AE29D9927B8}" dt="2022-03-31T20:14:11.528" v="32" actId="20577"/>
          <ac:spMkLst>
            <pc:docMk/>
            <pc:sldMk cId="2075193801" sldId="401"/>
            <ac:spMk id="19" creationId="{897D2348-381E-44E7-BFCA-7B94F4934145}"/>
          </ac:spMkLst>
        </pc:spChg>
      </pc:sldChg>
      <pc:sldChg chg="addSp delSp modSp add replId">
        <pc:chgData name="Zhanxu Ye" userId="S::yez69@mcmaster.ca::dfb0ad11-7ad1-42d8-bdbd-67d350ba70d4" providerId="AD" clId="Web-{63AB75AC-CCF0-40C5-A9FE-9AE29D9927B8}" dt="2022-03-31T21:10:06.740" v="448"/>
        <pc:sldMkLst>
          <pc:docMk/>
          <pc:sldMk cId="1240818432" sldId="402"/>
        </pc:sldMkLst>
        <pc:spChg chg="mod">
          <ac:chgData name="Zhanxu Ye" userId="S::yez69@mcmaster.ca::dfb0ad11-7ad1-42d8-bdbd-67d350ba70d4" providerId="AD" clId="Web-{63AB75AC-CCF0-40C5-A9FE-9AE29D9927B8}" dt="2022-03-31T20:07:01.117" v="13" actId="20577"/>
          <ac:spMkLst>
            <pc:docMk/>
            <pc:sldMk cId="1240818432" sldId="402"/>
            <ac:spMk id="5" creationId="{77CF38F4-8643-D742-8F96-0042DD50DC6F}"/>
          </ac:spMkLst>
        </pc:spChg>
        <pc:picChg chg="add del">
          <ac:chgData name="Zhanxu Ye" userId="S::yez69@mcmaster.ca::dfb0ad11-7ad1-42d8-bdbd-67d350ba70d4" providerId="AD" clId="Web-{63AB75AC-CCF0-40C5-A9FE-9AE29D9927B8}" dt="2022-03-31T21:10:06.740" v="448"/>
          <ac:picMkLst>
            <pc:docMk/>
            <pc:sldMk cId="1240818432" sldId="402"/>
            <ac:picMk id="17" creationId="{6AEE7D22-E2EF-6688-DDD9-80417B8EA3D6}"/>
          </ac:picMkLst>
        </pc:picChg>
      </pc:sldChg>
      <pc:sldChg chg="modSp add replId">
        <pc:chgData name="Zhanxu Ye" userId="S::yez69@mcmaster.ca::dfb0ad11-7ad1-42d8-bdbd-67d350ba70d4" providerId="AD" clId="Web-{63AB75AC-CCF0-40C5-A9FE-9AE29D9927B8}" dt="2022-03-31T20:07:04.554" v="14" actId="20577"/>
        <pc:sldMkLst>
          <pc:docMk/>
          <pc:sldMk cId="2365804615" sldId="403"/>
        </pc:sldMkLst>
        <pc:spChg chg="mod">
          <ac:chgData name="Zhanxu Ye" userId="S::yez69@mcmaster.ca::dfb0ad11-7ad1-42d8-bdbd-67d350ba70d4" providerId="AD" clId="Web-{63AB75AC-CCF0-40C5-A9FE-9AE29D9927B8}" dt="2022-03-31T20:07:04.554" v="14" actId="20577"/>
          <ac:spMkLst>
            <pc:docMk/>
            <pc:sldMk cId="2365804615" sldId="403"/>
            <ac:spMk id="5" creationId="{77CF38F4-8643-D742-8F96-0042DD50DC6F}"/>
          </ac:spMkLst>
        </pc:spChg>
      </pc:sldChg>
      <pc:sldChg chg="modSp add replId">
        <pc:chgData name="Zhanxu Ye" userId="S::yez69@mcmaster.ca::dfb0ad11-7ad1-42d8-bdbd-67d350ba70d4" providerId="AD" clId="Web-{63AB75AC-CCF0-40C5-A9FE-9AE29D9927B8}" dt="2022-03-31T20:07:10.617" v="16" actId="20577"/>
        <pc:sldMkLst>
          <pc:docMk/>
          <pc:sldMk cId="2351307412" sldId="404"/>
        </pc:sldMkLst>
        <pc:spChg chg="mod">
          <ac:chgData name="Zhanxu Ye" userId="S::yez69@mcmaster.ca::dfb0ad11-7ad1-42d8-bdbd-67d350ba70d4" providerId="AD" clId="Web-{63AB75AC-CCF0-40C5-A9FE-9AE29D9927B8}" dt="2022-03-31T20:07:10.617" v="16" actId="20577"/>
          <ac:spMkLst>
            <pc:docMk/>
            <pc:sldMk cId="2351307412" sldId="404"/>
            <ac:spMk id="5" creationId="{77CF38F4-8643-D742-8F96-0042DD50DC6F}"/>
          </ac:spMkLst>
        </pc:spChg>
      </pc:sldChg>
      <pc:sldChg chg="modSp add replId">
        <pc:chgData name="Zhanxu Ye" userId="S::yez69@mcmaster.ca::dfb0ad11-7ad1-42d8-bdbd-67d350ba70d4" providerId="AD" clId="Web-{63AB75AC-CCF0-40C5-A9FE-9AE29D9927B8}" dt="2022-03-31T20:07:13.976" v="17" actId="20577"/>
        <pc:sldMkLst>
          <pc:docMk/>
          <pc:sldMk cId="1110534760" sldId="405"/>
        </pc:sldMkLst>
        <pc:spChg chg="mod">
          <ac:chgData name="Zhanxu Ye" userId="S::yez69@mcmaster.ca::dfb0ad11-7ad1-42d8-bdbd-67d350ba70d4" providerId="AD" clId="Web-{63AB75AC-CCF0-40C5-A9FE-9AE29D9927B8}" dt="2022-03-31T20:07:13.976" v="17" actId="20577"/>
          <ac:spMkLst>
            <pc:docMk/>
            <pc:sldMk cId="1110534760" sldId="405"/>
            <ac:spMk id="5" creationId="{77CF38F4-8643-D742-8F96-0042DD50DC6F}"/>
          </ac:spMkLst>
        </pc:spChg>
      </pc:sldChg>
      <pc:sldChg chg="modSp add replId">
        <pc:chgData name="Zhanxu Ye" userId="S::yez69@mcmaster.ca::dfb0ad11-7ad1-42d8-bdbd-67d350ba70d4" providerId="AD" clId="Web-{63AB75AC-CCF0-40C5-A9FE-9AE29D9927B8}" dt="2022-04-01T00:39:38.727" v="501" actId="1076"/>
        <pc:sldMkLst>
          <pc:docMk/>
          <pc:sldMk cId="3397848828" sldId="406"/>
        </pc:sldMkLst>
        <pc:spChg chg="mod">
          <ac:chgData name="Zhanxu Ye" userId="S::yez69@mcmaster.ca::dfb0ad11-7ad1-42d8-bdbd-67d350ba70d4" providerId="AD" clId="Web-{63AB75AC-CCF0-40C5-A9FE-9AE29D9927B8}" dt="2022-03-31T20:07:18.586" v="19" actId="20577"/>
          <ac:spMkLst>
            <pc:docMk/>
            <pc:sldMk cId="3397848828" sldId="406"/>
            <ac:spMk id="5" creationId="{77CF38F4-8643-D742-8F96-0042DD50DC6F}"/>
          </ac:spMkLst>
        </pc:spChg>
        <pc:spChg chg="mod">
          <ac:chgData name="Zhanxu Ye" userId="S::yez69@mcmaster.ca::dfb0ad11-7ad1-42d8-bdbd-67d350ba70d4" providerId="AD" clId="Web-{63AB75AC-CCF0-40C5-A9FE-9AE29D9927B8}" dt="2022-04-01T00:39:38.727" v="501" actId="1076"/>
          <ac:spMkLst>
            <pc:docMk/>
            <pc:sldMk cId="3397848828" sldId="406"/>
            <ac:spMk id="75" creationId="{CA23DCB9-40A3-4E72-B8F2-5F16505A29CF}"/>
          </ac:spMkLst>
        </pc:spChg>
      </pc:sldChg>
      <pc:sldChg chg="modSp add replId">
        <pc:chgData name="Zhanxu Ye" userId="S::yez69@mcmaster.ca::dfb0ad11-7ad1-42d8-bdbd-67d350ba70d4" providerId="AD" clId="Web-{63AB75AC-CCF0-40C5-A9FE-9AE29D9927B8}" dt="2022-03-31T20:07:23.273" v="20" actId="20577"/>
        <pc:sldMkLst>
          <pc:docMk/>
          <pc:sldMk cId="3070355907" sldId="407"/>
        </pc:sldMkLst>
        <pc:spChg chg="mod">
          <ac:chgData name="Zhanxu Ye" userId="S::yez69@mcmaster.ca::dfb0ad11-7ad1-42d8-bdbd-67d350ba70d4" providerId="AD" clId="Web-{63AB75AC-CCF0-40C5-A9FE-9AE29D9927B8}" dt="2022-03-31T20:07:23.273" v="20" actId="20577"/>
          <ac:spMkLst>
            <pc:docMk/>
            <pc:sldMk cId="3070355907" sldId="407"/>
            <ac:spMk id="5" creationId="{77CF38F4-8643-D742-8F96-0042DD50DC6F}"/>
          </ac:spMkLst>
        </pc:spChg>
      </pc:sldChg>
      <pc:sldChg chg="modSp add replId">
        <pc:chgData name="Zhanxu Ye" userId="S::yez69@mcmaster.ca::dfb0ad11-7ad1-42d8-bdbd-67d350ba70d4" providerId="AD" clId="Web-{63AB75AC-CCF0-40C5-A9FE-9AE29D9927B8}" dt="2022-03-31T20:07:26.883" v="21" actId="20577"/>
        <pc:sldMkLst>
          <pc:docMk/>
          <pc:sldMk cId="2118519407" sldId="408"/>
        </pc:sldMkLst>
        <pc:spChg chg="mod">
          <ac:chgData name="Zhanxu Ye" userId="S::yez69@mcmaster.ca::dfb0ad11-7ad1-42d8-bdbd-67d350ba70d4" providerId="AD" clId="Web-{63AB75AC-CCF0-40C5-A9FE-9AE29D9927B8}" dt="2022-03-31T20:07:26.883" v="21" actId="20577"/>
          <ac:spMkLst>
            <pc:docMk/>
            <pc:sldMk cId="2118519407" sldId="408"/>
            <ac:spMk id="5" creationId="{77CF38F4-8643-D742-8F96-0042DD50DC6F}"/>
          </ac:spMkLst>
        </pc:spChg>
      </pc:sldChg>
      <pc:sldChg chg="modSp add replId">
        <pc:chgData name="Zhanxu Ye" userId="S::yez69@mcmaster.ca::dfb0ad11-7ad1-42d8-bdbd-67d350ba70d4" providerId="AD" clId="Web-{63AB75AC-CCF0-40C5-A9FE-9AE29D9927B8}" dt="2022-03-31T20:51:38.196" v="327" actId="1076"/>
        <pc:sldMkLst>
          <pc:docMk/>
          <pc:sldMk cId="3181698465" sldId="409"/>
        </pc:sldMkLst>
        <pc:spChg chg="mod">
          <ac:chgData name="Zhanxu Ye" userId="S::yez69@mcmaster.ca::dfb0ad11-7ad1-42d8-bdbd-67d350ba70d4" providerId="AD" clId="Web-{63AB75AC-CCF0-40C5-A9FE-9AE29D9927B8}" dt="2022-03-31T20:07:39.086" v="24" actId="20577"/>
          <ac:spMkLst>
            <pc:docMk/>
            <pc:sldMk cId="3181698465" sldId="409"/>
            <ac:spMk id="5" creationId="{77CF38F4-8643-D742-8F96-0042DD50DC6F}"/>
          </ac:spMkLst>
        </pc:spChg>
        <pc:spChg chg="mod">
          <ac:chgData name="Zhanxu Ye" userId="S::yez69@mcmaster.ca::dfb0ad11-7ad1-42d8-bdbd-67d350ba70d4" providerId="AD" clId="Web-{63AB75AC-CCF0-40C5-A9FE-9AE29D9927B8}" dt="2022-03-31T20:51:38.196" v="327" actId="1076"/>
          <ac:spMkLst>
            <pc:docMk/>
            <pc:sldMk cId="3181698465" sldId="409"/>
            <ac:spMk id="64" creationId="{AA9FD07A-663E-45F2-AAE7-15334A02E353}"/>
          </ac:spMkLst>
        </pc:spChg>
      </pc:sldChg>
      <pc:sldChg chg="modSp add replId">
        <pc:chgData name="Zhanxu Ye" userId="S::yez69@mcmaster.ca::dfb0ad11-7ad1-42d8-bdbd-67d350ba70d4" providerId="AD" clId="Web-{63AB75AC-CCF0-40C5-A9FE-9AE29D9927B8}" dt="2022-03-31T20:19:57.892" v="46" actId="1076"/>
        <pc:sldMkLst>
          <pc:docMk/>
          <pc:sldMk cId="3611946531" sldId="410"/>
        </pc:sldMkLst>
        <pc:spChg chg="mod">
          <ac:chgData name="Zhanxu Ye" userId="S::yez69@mcmaster.ca::dfb0ad11-7ad1-42d8-bdbd-67d350ba70d4" providerId="AD" clId="Web-{63AB75AC-CCF0-40C5-A9FE-9AE29D9927B8}" dt="2022-03-31T20:14:38.903" v="36" actId="1076"/>
          <ac:spMkLst>
            <pc:docMk/>
            <pc:sldMk cId="3611946531" sldId="410"/>
            <ac:spMk id="2" creationId="{35DE8C20-F450-403D-9722-ABBEEE06F772}"/>
          </ac:spMkLst>
        </pc:spChg>
        <pc:spChg chg="mod">
          <ac:chgData name="Zhanxu Ye" userId="S::yez69@mcmaster.ca::dfb0ad11-7ad1-42d8-bdbd-67d350ba70d4" providerId="AD" clId="Web-{63AB75AC-CCF0-40C5-A9FE-9AE29D9927B8}" dt="2022-03-31T20:14:44.419" v="37" actId="1076"/>
          <ac:spMkLst>
            <pc:docMk/>
            <pc:sldMk cId="3611946531" sldId="410"/>
            <ac:spMk id="6" creationId="{54C2A9AE-8852-4338-9582-5CD3CC01D060}"/>
          </ac:spMkLst>
        </pc:spChg>
        <pc:spChg chg="mod">
          <ac:chgData name="Zhanxu Ye" userId="S::yez69@mcmaster.ca::dfb0ad11-7ad1-42d8-bdbd-67d350ba70d4" providerId="AD" clId="Web-{63AB75AC-CCF0-40C5-A9FE-9AE29D9927B8}" dt="2022-03-31T20:19:57.892" v="46" actId="1076"/>
          <ac:spMkLst>
            <pc:docMk/>
            <pc:sldMk cId="3611946531" sldId="410"/>
            <ac:spMk id="11" creationId="{9D6878AF-9E2F-4176-8117-87EBAFCBC72D}"/>
          </ac:spMkLst>
        </pc:spChg>
      </pc:sldChg>
      <pc:sldChg chg="addSp delSp modSp new">
        <pc:chgData name="Zhanxu Ye" userId="S::yez69@mcmaster.ca::dfb0ad11-7ad1-42d8-bdbd-67d350ba70d4" providerId="AD" clId="Web-{63AB75AC-CCF0-40C5-A9FE-9AE29D9927B8}" dt="2022-03-31T20:49:36.944" v="315"/>
        <pc:sldMkLst>
          <pc:docMk/>
          <pc:sldMk cId="3109066610" sldId="412"/>
        </pc:sldMkLst>
        <pc:spChg chg="add mod">
          <ac:chgData name="Zhanxu Ye" userId="S::yez69@mcmaster.ca::dfb0ad11-7ad1-42d8-bdbd-67d350ba70d4" providerId="AD" clId="Web-{63AB75AC-CCF0-40C5-A9FE-9AE29D9927B8}" dt="2022-03-31T20:18:59.563" v="45" actId="20577"/>
          <ac:spMkLst>
            <pc:docMk/>
            <pc:sldMk cId="3109066610" sldId="412"/>
            <ac:spMk id="2" creationId="{9D0E554E-DDE4-9809-2357-3D921DBECCB7}"/>
          </ac:spMkLst>
        </pc:spChg>
        <pc:spChg chg="add del">
          <ac:chgData name="Zhanxu Ye" userId="S::yez69@mcmaster.ca::dfb0ad11-7ad1-42d8-bdbd-67d350ba70d4" providerId="AD" clId="Web-{63AB75AC-CCF0-40C5-A9FE-9AE29D9927B8}" dt="2022-03-31T20:18:56.032" v="43"/>
          <ac:spMkLst>
            <pc:docMk/>
            <pc:sldMk cId="3109066610" sldId="412"/>
            <ac:spMk id="3" creationId="{299D611E-2BEA-575A-BCAB-A833D2A49AD8}"/>
          </ac:spMkLst>
        </pc:spChg>
        <pc:spChg chg="add del">
          <ac:chgData name="Zhanxu Ye" userId="S::yez69@mcmaster.ca::dfb0ad11-7ad1-42d8-bdbd-67d350ba70d4" providerId="AD" clId="Web-{63AB75AC-CCF0-40C5-A9FE-9AE29D9927B8}" dt="2022-03-31T20:18:53.656" v="42"/>
          <ac:spMkLst>
            <pc:docMk/>
            <pc:sldMk cId="3109066610" sldId="412"/>
            <ac:spMk id="4" creationId="{C03ABCBE-FAE1-1BF3-8BD8-FBCF1951663F}"/>
          </ac:spMkLst>
        </pc:spChg>
        <pc:spChg chg="add mod">
          <ac:chgData name="Zhanxu Ye" userId="S::yez69@mcmaster.ca::dfb0ad11-7ad1-42d8-bdbd-67d350ba70d4" providerId="AD" clId="Web-{63AB75AC-CCF0-40C5-A9FE-9AE29D9927B8}" dt="2022-03-31T20:41:35.282" v="254" actId="20577"/>
          <ac:spMkLst>
            <pc:docMk/>
            <pc:sldMk cId="3109066610" sldId="412"/>
            <ac:spMk id="5" creationId="{10B69556-EFBB-10FB-3CC1-6D44303A737D}"/>
          </ac:spMkLst>
        </pc:spChg>
        <pc:spChg chg="add mod">
          <ac:chgData name="Zhanxu Ye" userId="S::yez69@mcmaster.ca::dfb0ad11-7ad1-42d8-bdbd-67d350ba70d4" providerId="AD" clId="Web-{63AB75AC-CCF0-40C5-A9FE-9AE29D9927B8}" dt="2022-03-31T20:44:15.206" v="282" actId="20577"/>
          <ac:spMkLst>
            <pc:docMk/>
            <pc:sldMk cId="3109066610" sldId="412"/>
            <ac:spMk id="6" creationId="{FC3BCF69-D3C5-BB91-4128-31120F5242CF}"/>
          </ac:spMkLst>
        </pc:spChg>
        <pc:spChg chg="add mod">
          <ac:chgData name="Zhanxu Ye" userId="S::yez69@mcmaster.ca::dfb0ad11-7ad1-42d8-bdbd-67d350ba70d4" providerId="AD" clId="Web-{63AB75AC-CCF0-40C5-A9FE-9AE29D9927B8}" dt="2022-03-31T20:44:37.847" v="283" actId="20577"/>
          <ac:spMkLst>
            <pc:docMk/>
            <pc:sldMk cId="3109066610" sldId="412"/>
            <ac:spMk id="7" creationId="{0EB9DBC7-9BA0-7AF3-ACD2-01BFD8349FDF}"/>
          </ac:spMkLst>
        </pc:spChg>
        <pc:spChg chg="add mod">
          <ac:chgData name="Zhanxu Ye" userId="S::yez69@mcmaster.ca::dfb0ad11-7ad1-42d8-bdbd-67d350ba70d4" providerId="AD" clId="Web-{63AB75AC-CCF0-40C5-A9FE-9AE29D9927B8}" dt="2022-03-31T20:44:44.113" v="284" actId="20577"/>
          <ac:spMkLst>
            <pc:docMk/>
            <pc:sldMk cId="3109066610" sldId="412"/>
            <ac:spMk id="8" creationId="{36E2708D-74A7-FC22-4AA0-469BCCA9FC17}"/>
          </ac:spMkLst>
        </pc:spChg>
        <pc:spChg chg="add del mod">
          <ac:chgData name="Zhanxu Ye" userId="S::yez69@mcmaster.ca::dfb0ad11-7ad1-42d8-bdbd-67d350ba70d4" providerId="AD" clId="Web-{63AB75AC-CCF0-40C5-A9FE-9AE29D9927B8}" dt="2022-03-31T20:32:47.354" v="168"/>
          <ac:spMkLst>
            <pc:docMk/>
            <pc:sldMk cId="3109066610" sldId="412"/>
            <ac:spMk id="9" creationId="{96A8649D-FA28-EFA0-0E52-BA130442EDBD}"/>
          </ac:spMkLst>
        </pc:spChg>
        <pc:spChg chg="add del mod">
          <ac:chgData name="Zhanxu Ye" userId="S::yez69@mcmaster.ca::dfb0ad11-7ad1-42d8-bdbd-67d350ba70d4" providerId="AD" clId="Web-{63AB75AC-CCF0-40C5-A9FE-9AE29D9927B8}" dt="2022-03-31T20:41:18.563" v="248"/>
          <ac:spMkLst>
            <pc:docMk/>
            <pc:sldMk cId="3109066610" sldId="412"/>
            <ac:spMk id="10" creationId="{1C4B9C93-794A-7147-401E-2B91ABD0E393}"/>
          </ac:spMkLst>
        </pc:spChg>
        <pc:spChg chg="add mod">
          <ac:chgData name="Zhanxu Ye" userId="S::yez69@mcmaster.ca::dfb0ad11-7ad1-42d8-bdbd-67d350ba70d4" providerId="AD" clId="Web-{63AB75AC-CCF0-40C5-A9FE-9AE29D9927B8}" dt="2022-03-31T20:44:58.644" v="286" actId="14100"/>
          <ac:spMkLst>
            <pc:docMk/>
            <pc:sldMk cId="3109066610" sldId="412"/>
            <ac:spMk id="11" creationId="{5EACEFFF-9791-B79C-C2A5-ECE1C2D7329E}"/>
          </ac:spMkLst>
        </pc:spChg>
        <pc:spChg chg="add del mod">
          <ac:chgData name="Zhanxu Ye" userId="S::yez69@mcmaster.ca::dfb0ad11-7ad1-42d8-bdbd-67d350ba70d4" providerId="AD" clId="Web-{63AB75AC-CCF0-40C5-A9FE-9AE29D9927B8}" dt="2022-03-31T20:49:36.944" v="315"/>
          <ac:spMkLst>
            <pc:docMk/>
            <pc:sldMk cId="3109066610" sldId="412"/>
            <ac:spMk id="12" creationId="{458F05E7-426A-6F1B-3CDB-CE79A1321357}"/>
          </ac:spMkLst>
        </pc:spChg>
        <pc:spChg chg="add del">
          <ac:chgData name="Zhanxu Ye" userId="S::yez69@mcmaster.ca::dfb0ad11-7ad1-42d8-bdbd-67d350ba70d4" providerId="AD" clId="Web-{63AB75AC-CCF0-40C5-A9FE-9AE29D9927B8}" dt="2022-03-31T20:45:52.223" v="289"/>
          <ac:spMkLst>
            <pc:docMk/>
            <pc:sldMk cId="3109066610" sldId="412"/>
            <ac:spMk id="13" creationId="{4040E964-35AA-9AFD-C337-651A81619B4D}"/>
          </ac:spMkLst>
        </pc:spChg>
      </pc:sldChg>
      <pc:sldChg chg="addSp delSp modSp new">
        <pc:chgData name="Zhanxu Ye" userId="S::yez69@mcmaster.ca::dfb0ad11-7ad1-42d8-bdbd-67d350ba70d4" providerId="AD" clId="Web-{63AB75AC-CCF0-40C5-A9FE-9AE29D9927B8}" dt="2022-03-31T21:09:10.021" v="446" actId="20577"/>
        <pc:sldMkLst>
          <pc:docMk/>
          <pc:sldMk cId="442106899" sldId="413"/>
        </pc:sldMkLst>
        <pc:spChg chg="del">
          <ac:chgData name="Zhanxu Ye" userId="S::yez69@mcmaster.ca::dfb0ad11-7ad1-42d8-bdbd-67d350ba70d4" providerId="AD" clId="Web-{63AB75AC-CCF0-40C5-A9FE-9AE29D9927B8}" dt="2022-03-31T20:50:01.695" v="317"/>
          <ac:spMkLst>
            <pc:docMk/>
            <pc:sldMk cId="442106899" sldId="413"/>
            <ac:spMk id="2" creationId="{DD660BB2-0587-FBF1-441F-BE3B9349002D}"/>
          </ac:spMkLst>
        </pc:spChg>
        <pc:spChg chg="mod">
          <ac:chgData name="Zhanxu Ye" userId="S::yez69@mcmaster.ca::dfb0ad11-7ad1-42d8-bdbd-67d350ba70d4" providerId="AD" clId="Web-{63AB75AC-CCF0-40C5-A9FE-9AE29D9927B8}" dt="2022-03-31T21:08:56.661" v="443" actId="20577"/>
          <ac:spMkLst>
            <pc:docMk/>
            <pc:sldMk cId="442106899" sldId="413"/>
            <ac:spMk id="3" creationId="{BABFEC07-1FE1-6540-340D-115467F6D602}"/>
          </ac:spMkLst>
        </pc:spChg>
        <pc:spChg chg="add mod">
          <ac:chgData name="Zhanxu Ye" userId="S::yez69@mcmaster.ca::dfb0ad11-7ad1-42d8-bdbd-67d350ba70d4" providerId="AD" clId="Web-{63AB75AC-CCF0-40C5-A9FE-9AE29D9927B8}" dt="2022-03-31T21:09:01.786" v="444" actId="20577"/>
          <ac:spMkLst>
            <pc:docMk/>
            <pc:sldMk cId="442106899" sldId="413"/>
            <ac:spMk id="4" creationId="{E3FCC6A7-C977-2D15-3F6E-D641AC2FCED0}"/>
          </ac:spMkLst>
        </pc:spChg>
        <pc:spChg chg="add mod">
          <ac:chgData name="Zhanxu Ye" userId="S::yez69@mcmaster.ca::dfb0ad11-7ad1-42d8-bdbd-67d350ba70d4" providerId="AD" clId="Web-{63AB75AC-CCF0-40C5-A9FE-9AE29D9927B8}" dt="2022-03-31T21:09:05.958" v="445" actId="20577"/>
          <ac:spMkLst>
            <pc:docMk/>
            <pc:sldMk cId="442106899" sldId="413"/>
            <ac:spMk id="5" creationId="{21DE3358-5D61-A2AA-CAAD-8C9D1ACBB95E}"/>
          </ac:spMkLst>
        </pc:spChg>
        <pc:spChg chg="add mod">
          <ac:chgData name="Zhanxu Ye" userId="S::yez69@mcmaster.ca::dfb0ad11-7ad1-42d8-bdbd-67d350ba70d4" providerId="AD" clId="Web-{63AB75AC-CCF0-40C5-A9FE-9AE29D9927B8}" dt="2022-03-31T21:09:10.021" v="446" actId="20577"/>
          <ac:spMkLst>
            <pc:docMk/>
            <pc:sldMk cId="442106899" sldId="413"/>
            <ac:spMk id="6" creationId="{FA1F1C64-AA87-473A-B587-EC8209AEAE62}"/>
          </ac:spMkLst>
        </pc:spChg>
      </pc:sldChg>
      <pc:sldChg chg="delSp new del">
        <pc:chgData name="Zhanxu Ye" userId="S::yez69@mcmaster.ca::dfb0ad11-7ad1-42d8-bdbd-67d350ba70d4" providerId="AD" clId="Web-{63AB75AC-CCF0-40C5-A9FE-9AE29D9927B8}" dt="2022-03-31T21:10:43.881" v="453"/>
        <pc:sldMkLst>
          <pc:docMk/>
          <pc:sldMk cId="1197996149" sldId="414"/>
        </pc:sldMkLst>
        <pc:spChg chg="del">
          <ac:chgData name="Zhanxu Ye" userId="S::yez69@mcmaster.ca::dfb0ad11-7ad1-42d8-bdbd-67d350ba70d4" providerId="AD" clId="Web-{63AB75AC-CCF0-40C5-A9FE-9AE29D9927B8}" dt="2022-03-31T21:10:34.037" v="450"/>
          <ac:spMkLst>
            <pc:docMk/>
            <pc:sldMk cId="1197996149" sldId="414"/>
            <ac:spMk id="2" creationId="{3E27BBB9-CB9A-2319-DCE3-36A902AA8366}"/>
          </ac:spMkLst>
        </pc:spChg>
        <pc:spChg chg="del">
          <ac:chgData name="Zhanxu Ye" userId="S::yez69@mcmaster.ca::dfb0ad11-7ad1-42d8-bdbd-67d350ba70d4" providerId="AD" clId="Web-{63AB75AC-CCF0-40C5-A9FE-9AE29D9927B8}" dt="2022-03-31T21:10:37.366" v="451"/>
          <ac:spMkLst>
            <pc:docMk/>
            <pc:sldMk cId="1197996149" sldId="414"/>
            <ac:spMk id="3" creationId="{5A5EBACB-2798-85CC-7AC7-3554D536636D}"/>
          </ac:spMkLst>
        </pc:spChg>
      </pc:sldChg>
      <pc:sldChg chg="modSp add">
        <pc:chgData name="Zhanxu Ye" userId="S::yez69@mcmaster.ca::dfb0ad11-7ad1-42d8-bdbd-67d350ba70d4" providerId="AD" clId="Web-{63AB75AC-CCF0-40C5-A9FE-9AE29D9927B8}" dt="2022-04-01T00:24:02.699" v="462" actId="20577"/>
        <pc:sldMkLst>
          <pc:docMk/>
          <pc:sldMk cId="4292889991" sldId="414"/>
        </pc:sldMkLst>
        <pc:spChg chg="mod">
          <ac:chgData name="Zhanxu Ye" userId="S::yez69@mcmaster.ca::dfb0ad11-7ad1-42d8-bdbd-67d350ba70d4" providerId="AD" clId="Web-{63AB75AC-CCF0-40C5-A9FE-9AE29D9927B8}" dt="2022-04-01T00:24:02.699" v="462" actId="20577"/>
          <ac:spMkLst>
            <pc:docMk/>
            <pc:sldMk cId="4292889991" sldId="414"/>
            <ac:spMk id="5" creationId="{77CF38F4-8643-D742-8F96-0042DD50DC6F}"/>
          </ac:spMkLst>
        </pc:spChg>
      </pc:sldChg>
      <pc:sldChg chg="modSp add del replId">
        <pc:chgData name="Zhanxu Ye" userId="S::yez69@mcmaster.ca::dfb0ad11-7ad1-42d8-bdbd-67d350ba70d4" providerId="AD" clId="Web-{63AB75AC-CCF0-40C5-A9FE-9AE29D9927B8}" dt="2022-04-01T00:23:42.574" v="459"/>
        <pc:sldMkLst>
          <pc:docMk/>
          <pc:sldMk cId="1911851093" sldId="415"/>
        </pc:sldMkLst>
        <pc:spChg chg="mod">
          <ac:chgData name="Zhanxu Ye" userId="S::yez69@mcmaster.ca::dfb0ad11-7ad1-42d8-bdbd-67d350ba70d4" providerId="AD" clId="Web-{63AB75AC-CCF0-40C5-A9FE-9AE29D9927B8}" dt="2022-03-31T21:10:58.288" v="455" actId="1076"/>
          <ac:spMkLst>
            <pc:docMk/>
            <pc:sldMk cId="1911851093" sldId="415"/>
            <ac:spMk id="2" creationId="{35DE8C20-F450-403D-9722-ABBEEE06F772}"/>
          </ac:spMkLst>
        </pc:spChg>
        <pc:spChg chg="mod">
          <ac:chgData name="Zhanxu Ye" userId="S::yez69@mcmaster.ca::dfb0ad11-7ad1-42d8-bdbd-67d350ba70d4" providerId="AD" clId="Web-{63AB75AC-CCF0-40C5-A9FE-9AE29D9927B8}" dt="2022-03-31T21:11:03.710" v="456" actId="1076"/>
          <ac:spMkLst>
            <pc:docMk/>
            <pc:sldMk cId="1911851093" sldId="415"/>
            <ac:spMk id="6" creationId="{54C2A9AE-8852-4338-9582-5CD3CC01D060}"/>
          </ac:spMkLst>
        </pc:spChg>
      </pc:sldChg>
    </pc:docChg>
  </pc:docChgLst>
  <pc:docChgLst>
    <pc:chgData name="Corinna Lin" userId="S::linc94@mcmaster.ca::ff1cd646-d066-431e-9610-549cc942b588" providerId="AD" clId="Web-{EC621233-9208-42CF-92EC-2ACADCADC3AD}"/>
    <pc:docChg chg="addSld sldOrd">
      <pc:chgData name="Corinna Lin" userId="S::linc94@mcmaster.ca::ff1cd646-d066-431e-9610-549cc942b588" providerId="AD" clId="Web-{EC621233-9208-42CF-92EC-2ACADCADC3AD}" dt="2022-03-10T21:55:20.486" v="4"/>
      <pc:docMkLst>
        <pc:docMk/>
      </pc:docMkLst>
      <pc:sldChg chg="add ord replId">
        <pc:chgData name="Corinna Lin" userId="S::linc94@mcmaster.ca::ff1cd646-d066-431e-9610-549cc942b588" providerId="AD" clId="Web-{EC621233-9208-42CF-92EC-2ACADCADC3AD}" dt="2022-03-10T21:55:20.486" v="4"/>
        <pc:sldMkLst>
          <pc:docMk/>
          <pc:sldMk cId="1460150758" sldId="374"/>
        </pc:sldMkLst>
      </pc:sldChg>
    </pc:docChg>
  </pc:docChgLst>
  <pc:docChgLst>
    <pc:chgData name="Andy Luo" userId="S::luoa22@mcmaster.ca::af063589-d50e-41d1-a0c8-82a6c6ba25f2" providerId="AD" clId="Web-{82784AFA-EB71-4AD1-B9CD-B2EC482FC241}"/>
    <pc:docChg chg="modSld">
      <pc:chgData name="Andy Luo" userId="S::luoa22@mcmaster.ca::af063589-d50e-41d1-a0c8-82a6c6ba25f2" providerId="AD" clId="Web-{82784AFA-EB71-4AD1-B9CD-B2EC482FC241}" dt="2022-01-27T20:50:55.801" v="601" actId="20577"/>
      <pc:docMkLst>
        <pc:docMk/>
      </pc:docMkLst>
      <pc:sldChg chg="modSp">
        <pc:chgData name="Andy Luo" userId="S::luoa22@mcmaster.ca::af063589-d50e-41d1-a0c8-82a6c6ba25f2" providerId="AD" clId="Web-{82784AFA-EB71-4AD1-B9CD-B2EC482FC241}" dt="2022-01-27T20:41:38.612" v="45" actId="20577"/>
        <pc:sldMkLst>
          <pc:docMk/>
          <pc:sldMk cId="0" sldId="274"/>
        </pc:sldMkLst>
        <pc:spChg chg="mod">
          <ac:chgData name="Andy Luo" userId="S::luoa22@mcmaster.ca::af063589-d50e-41d1-a0c8-82a6c6ba25f2" providerId="AD" clId="Web-{82784AFA-EB71-4AD1-B9CD-B2EC482FC241}" dt="2022-01-27T20:41:38.612" v="45" actId="20577"/>
          <ac:spMkLst>
            <pc:docMk/>
            <pc:sldMk cId="0" sldId="274"/>
            <ac:spMk id="126" creationId="{00000000-0000-0000-0000-000000000000}"/>
          </ac:spMkLst>
        </pc:spChg>
      </pc:sldChg>
      <pc:sldChg chg="modSp">
        <pc:chgData name="Andy Luo" userId="S::luoa22@mcmaster.ca::af063589-d50e-41d1-a0c8-82a6c6ba25f2" providerId="AD" clId="Web-{82784AFA-EB71-4AD1-B9CD-B2EC482FC241}" dt="2022-01-27T20:50:55.801" v="601" actId="20577"/>
        <pc:sldMkLst>
          <pc:docMk/>
          <pc:sldMk cId="432250265" sldId="279"/>
        </pc:sldMkLst>
        <pc:spChg chg="mod">
          <ac:chgData name="Andy Luo" userId="S::luoa22@mcmaster.ca::af063589-d50e-41d1-a0c8-82a6c6ba25f2" providerId="AD" clId="Web-{82784AFA-EB71-4AD1-B9CD-B2EC482FC241}" dt="2022-01-27T20:50:55.801" v="601" actId="20577"/>
          <ac:spMkLst>
            <pc:docMk/>
            <pc:sldMk cId="432250265" sldId="279"/>
            <ac:spMk id="126" creationId="{00000000-0000-0000-0000-000000000000}"/>
          </ac:spMkLst>
        </pc:spChg>
      </pc:sldChg>
    </pc:docChg>
  </pc:docChgLst>
  <pc:docChgLst>
    <pc:chgData name="Wentao Sun" userId="S::sunw53@mcmaster.ca::ba4cfa17-850d-4a6d-8324-79677688d25c" providerId="AD" clId="Web-{32CCE405-8D04-4725-AD5C-4E4BE7197991}"/>
    <pc:docChg chg="modSld">
      <pc:chgData name="Wentao Sun" userId="S::sunw53@mcmaster.ca::ba4cfa17-850d-4a6d-8324-79677688d25c" providerId="AD" clId="Web-{32CCE405-8D04-4725-AD5C-4E4BE7197991}" dt="2022-02-17T21:07:40.614" v="1043"/>
      <pc:docMkLst>
        <pc:docMk/>
      </pc:docMkLst>
      <pc:sldChg chg="modSp">
        <pc:chgData name="Wentao Sun" userId="S::sunw53@mcmaster.ca::ba4cfa17-850d-4a6d-8324-79677688d25c" providerId="AD" clId="Web-{32CCE405-8D04-4725-AD5C-4E4BE7197991}" dt="2022-02-17T21:07:40.614" v="1043"/>
        <pc:sldMkLst>
          <pc:docMk/>
          <pc:sldMk cId="4018389845" sldId="292"/>
        </pc:sldMkLst>
        <pc:spChg chg="mod">
          <ac:chgData name="Wentao Sun" userId="S::sunw53@mcmaster.ca::ba4cfa17-850d-4a6d-8324-79677688d25c" providerId="AD" clId="Web-{32CCE405-8D04-4725-AD5C-4E4BE7197991}" dt="2022-02-17T21:00:37.029" v="421" actId="20577"/>
          <ac:spMkLst>
            <pc:docMk/>
            <pc:sldMk cId="4018389845" sldId="292"/>
            <ac:spMk id="278" creationId="{00000000-0000-0000-0000-000000000000}"/>
          </ac:spMkLst>
        </pc:spChg>
        <pc:graphicFrameChg chg="mod modGraphic">
          <ac:chgData name="Wentao Sun" userId="S::sunw53@mcmaster.ca::ba4cfa17-850d-4a6d-8324-79677688d25c" providerId="AD" clId="Web-{32CCE405-8D04-4725-AD5C-4E4BE7197991}" dt="2022-02-17T21:05:27.690" v="815"/>
          <ac:graphicFrameMkLst>
            <pc:docMk/>
            <pc:sldMk cId="4018389845" sldId="292"/>
            <ac:graphicFrameMk id="274" creationId="{00000000-0000-0000-0000-000000000000}"/>
          </ac:graphicFrameMkLst>
        </pc:graphicFrameChg>
        <pc:graphicFrameChg chg="mod modGraphic">
          <ac:chgData name="Wentao Sun" userId="S::sunw53@mcmaster.ca::ba4cfa17-850d-4a6d-8324-79677688d25c" providerId="AD" clId="Web-{32CCE405-8D04-4725-AD5C-4E4BE7197991}" dt="2022-02-17T21:07:40.614" v="1043"/>
          <ac:graphicFrameMkLst>
            <pc:docMk/>
            <pc:sldMk cId="4018389845" sldId="292"/>
            <ac:graphicFrameMk id="275" creationId="{00000000-0000-0000-0000-000000000000}"/>
          </ac:graphicFrameMkLst>
        </pc:graphicFrameChg>
        <pc:graphicFrameChg chg="mod modGraphic">
          <ac:chgData name="Wentao Sun" userId="S::sunw53@mcmaster.ca::ba4cfa17-850d-4a6d-8324-79677688d25c" providerId="AD" clId="Web-{32CCE405-8D04-4725-AD5C-4E4BE7197991}" dt="2022-02-17T21:06:19.613" v="895"/>
          <ac:graphicFrameMkLst>
            <pc:docMk/>
            <pc:sldMk cId="4018389845" sldId="292"/>
            <ac:graphicFrameMk id="276" creationId="{00000000-0000-0000-0000-000000000000}"/>
          </ac:graphicFrameMkLst>
        </pc:graphicFrameChg>
        <pc:graphicFrameChg chg="mod modGraphic">
          <ac:chgData name="Wentao Sun" userId="S::sunw53@mcmaster.ca::ba4cfa17-850d-4a6d-8324-79677688d25c" providerId="AD" clId="Web-{32CCE405-8D04-4725-AD5C-4E4BE7197991}" dt="2022-02-17T21:04:06.423" v="727"/>
          <ac:graphicFrameMkLst>
            <pc:docMk/>
            <pc:sldMk cId="4018389845" sldId="292"/>
            <ac:graphicFrameMk id="277" creationId="{00000000-0000-0000-0000-000000000000}"/>
          </ac:graphicFrameMkLst>
        </pc:graphicFrameChg>
      </pc:sldChg>
    </pc:docChg>
  </pc:docChgLst>
  <pc:docChgLst>
    <pc:chgData name="Corinna Lin" userId="S::linc94@mcmaster.ca::ff1cd646-d066-431e-9610-549cc942b588" providerId="AD" clId="Web-{C6B87E83-3509-47FB-8D8F-85F36D90A5AF}"/>
    <pc:docChg chg="addSld modSld">
      <pc:chgData name="Corinna Lin" userId="S::linc94@mcmaster.ca::ff1cd646-d066-431e-9610-549cc942b588" providerId="AD" clId="Web-{C6B87E83-3509-47FB-8D8F-85F36D90A5AF}" dt="2022-02-06T19:21:34.591" v="1294"/>
      <pc:docMkLst>
        <pc:docMk/>
      </pc:docMkLst>
      <pc:sldChg chg="addSp modSp">
        <pc:chgData name="Corinna Lin" userId="S::linc94@mcmaster.ca::ff1cd646-d066-431e-9610-549cc942b588" providerId="AD" clId="Web-{C6B87E83-3509-47FB-8D8F-85F36D90A5AF}" dt="2022-02-06T19:21:34.591" v="1294"/>
        <pc:sldMkLst>
          <pc:docMk/>
          <pc:sldMk cId="0" sldId="262"/>
        </pc:sldMkLst>
        <pc:spChg chg="add mod">
          <ac:chgData name="Corinna Lin" userId="S::linc94@mcmaster.ca::ff1cd646-d066-431e-9610-549cc942b588" providerId="AD" clId="Web-{C6B87E83-3509-47FB-8D8F-85F36D90A5AF}" dt="2022-02-06T19:09:38.952" v="34" actId="20577"/>
          <ac:spMkLst>
            <pc:docMk/>
            <pc:sldMk cId="0" sldId="262"/>
            <ac:spMk id="14" creationId="{C655FAB5-8CA9-4C2D-BCCA-7693950368C1}"/>
          </ac:spMkLst>
        </pc:spChg>
        <pc:graphicFrameChg chg="mod modGraphic">
          <ac:chgData name="Corinna Lin" userId="S::linc94@mcmaster.ca::ff1cd646-d066-431e-9610-549cc942b588" providerId="AD" clId="Web-{C6B87E83-3509-47FB-8D8F-85F36D90A5AF}" dt="2022-02-06T19:21:34.591" v="1294"/>
          <ac:graphicFrameMkLst>
            <pc:docMk/>
            <pc:sldMk cId="0" sldId="262"/>
            <ac:graphicFrameMk id="167" creationId="{00000000-0000-0000-0000-000000000000}"/>
          </ac:graphicFrameMkLst>
        </pc:graphicFrameChg>
      </pc:sldChg>
      <pc:sldChg chg="addSp delSp new">
        <pc:chgData name="Corinna Lin" userId="S::linc94@mcmaster.ca::ff1cd646-d066-431e-9610-549cc942b588" providerId="AD" clId="Web-{C6B87E83-3509-47FB-8D8F-85F36D90A5AF}" dt="2022-02-06T19:14:51.005" v="597"/>
        <pc:sldMkLst>
          <pc:docMk/>
          <pc:sldMk cId="3822128836" sldId="346"/>
        </pc:sldMkLst>
        <pc:spChg chg="del">
          <ac:chgData name="Corinna Lin" userId="S::linc94@mcmaster.ca::ff1cd646-d066-431e-9610-549cc942b588" providerId="AD" clId="Web-{C6B87E83-3509-47FB-8D8F-85F36D90A5AF}" dt="2022-02-06T19:14:48.270" v="595"/>
          <ac:spMkLst>
            <pc:docMk/>
            <pc:sldMk cId="3822128836" sldId="346"/>
            <ac:spMk id="2" creationId="{A7AE8147-ADB9-4904-9309-9F6100C9BAD0}"/>
          </ac:spMkLst>
        </pc:spChg>
        <pc:spChg chg="del">
          <ac:chgData name="Corinna Lin" userId="S::linc94@mcmaster.ca::ff1cd646-d066-431e-9610-549cc942b588" providerId="AD" clId="Web-{C6B87E83-3509-47FB-8D8F-85F36D90A5AF}" dt="2022-02-06T19:14:50.442" v="596"/>
          <ac:spMkLst>
            <pc:docMk/>
            <pc:sldMk cId="3822128836" sldId="346"/>
            <ac:spMk id="3" creationId="{15CEDE5B-F9F4-4C8D-807A-BD1BC62A3643}"/>
          </ac:spMkLst>
        </pc:spChg>
        <pc:spChg chg="add del">
          <ac:chgData name="Corinna Lin" userId="S::linc94@mcmaster.ca::ff1cd646-d066-431e-9610-549cc942b588" providerId="AD" clId="Web-{C6B87E83-3509-47FB-8D8F-85F36D90A5AF}" dt="2022-02-06T19:14:46.036" v="594"/>
          <ac:spMkLst>
            <pc:docMk/>
            <pc:sldMk cId="3822128836" sldId="346"/>
            <ac:spMk id="5" creationId="{AC771F02-9BC5-46ED-9E88-C93A2951A242}"/>
          </ac:spMkLst>
        </pc:spChg>
        <pc:spChg chg="add">
          <ac:chgData name="Corinna Lin" userId="S::linc94@mcmaster.ca::ff1cd646-d066-431e-9610-549cc942b588" providerId="AD" clId="Web-{C6B87E83-3509-47FB-8D8F-85F36D90A5AF}" dt="2022-02-06T19:14:51.005" v="597"/>
          <ac:spMkLst>
            <pc:docMk/>
            <pc:sldMk cId="3822128836" sldId="346"/>
            <ac:spMk id="7" creationId="{9B188B17-5DBF-41FC-8F8A-6B0477AE59AD}"/>
          </ac:spMkLst>
        </pc:spChg>
      </pc:sldChg>
    </pc:docChg>
  </pc:docChgLst>
  <pc:docChgLst>
    <pc:chgData name="Corinna Lin" userId="S::linc94@mcmaster.ca::ff1cd646-d066-431e-9610-549cc942b588" providerId="AD" clId="Web-{B54B1517-7508-4F01-A40E-CDEDC3375941}"/>
    <pc:docChg chg="addSld modSld">
      <pc:chgData name="Corinna Lin" userId="S::linc94@mcmaster.ca::ff1cd646-d066-431e-9610-549cc942b588" providerId="AD" clId="Web-{B54B1517-7508-4F01-A40E-CDEDC3375941}" dt="2022-02-13T03:17:34.832" v="369" actId="1076"/>
      <pc:docMkLst>
        <pc:docMk/>
      </pc:docMkLst>
      <pc:sldChg chg="modSp">
        <pc:chgData name="Corinna Lin" userId="S::linc94@mcmaster.ca::ff1cd646-d066-431e-9610-549cc942b588" providerId="AD" clId="Web-{B54B1517-7508-4F01-A40E-CDEDC3375941}" dt="2022-02-13T00:19:50.102" v="1"/>
        <pc:sldMkLst>
          <pc:docMk/>
          <pc:sldMk cId="0" sldId="265"/>
        </pc:sldMkLst>
        <pc:spChg chg="mod">
          <ac:chgData name="Corinna Lin" userId="S::linc94@mcmaster.ca::ff1cd646-d066-431e-9610-549cc942b588" providerId="AD" clId="Web-{B54B1517-7508-4F01-A40E-CDEDC3375941}" dt="2022-02-13T00:03:57.071" v="0" actId="1076"/>
          <ac:spMkLst>
            <pc:docMk/>
            <pc:sldMk cId="0" sldId="265"/>
            <ac:spMk id="3" creationId="{A9E8F355-0999-4BFD-9EF2-1DEB2C9EE202}"/>
          </ac:spMkLst>
        </pc:spChg>
        <pc:graphicFrameChg chg="modGraphic">
          <ac:chgData name="Corinna Lin" userId="S::linc94@mcmaster.ca::ff1cd646-d066-431e-9610-549cc942b588" providerId="AD" clId="Web-{B54B1517-7508-4F01-A40E-CDEDC3375941}" dt="2022-02-13T00:19:50.102" v="1"/>
          <ac:graphicFrameMkLst>
            <pc:docMk/>
            <pc:sldMk cId="0" sldId="265"/>
            <ac:graphicFrameMk id="204" creationId="{00000000-0000-0000-0000-000000000000}"/>
          </ac:graphicFrameMkLst>
        </pc:graphicFrameChg>
      </pc:sldChg>
      <pc:sldChg chg="addSp delSp modSp">
        <pc:chgData name="Corinna Lin" userId="S::linc94@mcmaster.ca::ff1cd646-d066-431e-9610-549cc942b588" providerId="AD" clId="Web-{B54B1517-7508-4F01-A40E-CDEDC3375941}" dt="2022-02-13T00:26:03.717" v="111" actId="1076"/>
        <pc:sldMkLst>
          <pc:docMk/>
          <pc:sldMk cId="0" sldId="267"/>
        </pc:sldMkLst>
        <pc:spChg chg="add mod">
          <ac:chgData name="Corinna Lin" userId="S::linc94@mcmaster.ca::ff1cd646-d066-431e-9610-549cc942b588" providerId="AD" clId="Web-{B54B1517-7508-4F01-A40E-CDEDC3375941}" dt="2022-02-13T00:24:23.746" v="36" actId="14100"/>
          <ac:spMkLst>
            <pc:docMk/>
            <pc:sldMk cId="0" sldId="267"/>
            <ac:spMk id="4" creationId="{1BAFB751-CFF4-419B-937E-860DA8A90F63}"/>
          </ac:spMkLst>
        </pc:spChg>
        <pc:spChg chg="add del">
          <ac:chgData name="Corinna Lin" userId="S::linc94@mcmaster.ca::ff1cd646-d066-431e-9610-549cc942b588" providerId="AD" clId="Web-{B54B1517-7508-4F01-A40E-CDEDC3375941}" dt="2022-02-13T00:24:29.793" v="38"/>
          <ac:spMkLst>
            <pc:docMk/>
            <pc:sldMk cId="0" sldId="267"/>
            <ac:spMk id="6" creationId="{56A0ACA1-5369-43D5-B65B-6C7F1E4E0210}"/>
          </ac:spMkLst>
        </pc:spChg>
        <pc:spChg chg="add del mod">
          <ac:chgData name="Corinna Lin" userId="S::linc94@mcmaster.ca::ff1cd646-d066-431e-9610-549cc942b588" providerId="AD" clId="Web-{B54B1517-7508-4F01-A40E-CDEDC3375941}" dt="2022-02-13T00:25:31.138" v="83"/>
          <ac:spMkLst>
            <pc:docMk/>
            <pc:sldMk cId="0" sldId="267"/>
            <ac:spMk id="8" creationId="{7371CD3D-0E0C-40D0-997B-07B5FBCADB55}"/>
          </ac:spMkLst>
        </pc:spChg>
        <pc:spChg chg="add mod">
          <ac:chgData name="Corinna Lin" userId="S::linc94@mcmaster.ca::ff1cd646-d066-431e-9610-549cc942b588" providerId="AD" clId="Web-{B54B1517-7508-4F01-A40E-CDEDC3375941}" dt="2022-02-13T00:25:19.982" v="79" actId="1076"/>
          <ac:spMkLst>
            <pc:docMk/>
            <pc:sldMk cId="0" sldId="267"/>
            <ac:spMk id="10" creationId="{B6EF72FA-6579-42FC-9003-6AA05B3C7B14}"/>
          </ac:spMkLst>
        </pc:spChg>
        <pc:spChg chg="add mod">
          <ac:chgData name="Corinna Lin" userId="S::linc94@mcmaster.ca::ff1cd646-d066-431e-9610-549cc942b588" providerId="AD" clId="Web-{B54B1517-7508-4F01-A40E-CDEDC3375941}" dt="2022-02-13T00:26:03.717" v="111" actId="1076"/>
          <ac:spMkLst>
            <pc:docMk/>
            <pc:sldMk cId="0" sldId="267"/>
            <ac:spMk id="12" creationId="{23FF4708-776C-45FF-89B0-FD295AE56EB3}"/>
          </ac:spMkLst>
        </pc:spChg>
        <pc:spChg chg="del">
          <ac:chgData name="Corinna Lin" userId="S::linc94@mcmaster.ca::ff1cd646-d066-431e-9610-549cc942b588" providerId="AD" clId="Web-{B54B1517-7508-4F01-A40E-CDEDC3375941}" dt="2022-02-13T00:23:01.839" v="4"/>
          <ac:spMkLst>
            <pc:docMk/>
            <pc:sldMk cId="0" sldId="267"/>
            <ac:spMk id="262" creationId="{00000000-0000-0000-0000-000000000000}"/>
          </ac:spMkLst>
        </pc:spChg>
        <pc:picChg chg="add del mod">
          <ac:chgData name="Corinna Lin" userId="S::linc94@mcmaster.ca::ff1cd646-d066-431e-9610-549cc942b588" providerId="AD" clId="Web-{B54B1517-7508-4F01-A40E-CDEDC3375941}" dt="2022-02-13T00:22:15.885" v="3"/>
          <ac:picMkLst>
            <pc:docMk/>
            <pc:sldMk cId="0" sldId="267"/>
            <ac:picMk id="2" creationId="{C43BD8D3-E7A4-4CBB-B696-24A93BD16F7D}"/>
          </ac:picMkLst>
        </pc:picChg>
        <pc:picChg chg="add mod">
          <ac:chgData name="Corinna Lin" userId="S::linc94@mcmaster.ca::ff1cd646-d066-431e-9610-549cc942b588" providerId="AD" clId="Web-{B54B1517-7508-4F01-A40E-CDEDC3375941}" dt="2022-02-13T00:23:17.402" v="12" actId="1076"/>
          <ac:picMkLst>
            <pc:docMk/>
            <pc:sldMk cId="0" sldId="267"/>
            <ac:picMk id="3" creationId="{09AFF377-BD43-411A-B8DB-C2D85CBD4836}"/>
          </ac:picMkLst>
        </pc:picChg>
        <pc:picChg chg="add del mod">
          <ac:chgData name="Corinna Lin" userId="S::linc94@mcmaster.ca::ff1cd646-d066-431e-9610-549cc942b588" providerId="AD" clId="Web-{B54B1517-7508-4F01-A40E-CDEDC3375941}" dt="2022-02-13T00:24:33.590" v="40"/>
          <ac:picMkLst>
            <pc:docMk/>
            <pc:sldMk cId="0" sldId="267"/>
            <ac:picMk id="7" creationId="{F5D60626-1C48-4E23-B6A9-9F5969C31FC0}"/>
          </ac:picMkLst>
        </pc:picChg>
      </pc:sldChg>
      <pc:sldChg chg="addSp delSp modSp">
        <pc:chgData name="Corinna Lin" userId="S::linc94@mcmaster.ca::ff1cd646-d066-431e-9610-549cc942b588" providerId="AD" clId="Web-{B54B1517-7508-4F01-A40E-CDEDC3375941}" dt="2022-02-13T02:48:02.676" v="203" actId="1076"/>
        <pc:sldMkLst>
          <pc:docMk/>
          <pc:sldMk cId="214471382" sldId="291"/>
        </pc:sldMkLst>
        <pc:spChg chg="add mod">
          <ac:chgData name="Corinna Lin" userId="S::linc94@mcmaster.ca::ff1cd646-d066-431e-9610-549cc942b588" providerId="AD" clId="Web-{B54B1517-7508-4F01-A40E-CDEDC3375941}" dt="2022-02-13T00:39:30.292" v="135" actId="1076"/>
          <ac:spMkLst>
            <pc:docMk/>
            <pc:sldMk cId="214471382" sldId="291"/>
            <ac:spMk id="3" creationId="{4C04E036-0C6B-4362-B076-57613BAA292E}"/>
          </ac:spMkLst>
        </pc:spChg>
        <pc:spChg chg="add mod">
          <ac:chgData name="Corinna Lin" userId="S::linc94@mcmaster.ca::ff1cd646-d066-431e-9610-549cc942b588" providerId="AD" clId="Web-{B54B1517-7508-4F01-A40E-CDEDC3375941}" dt="2022-02-13T00:40:53.684" v="172"/>
          <ac:spMkLst>
            <pc:docMk/>
            <pc:sldMk cId="214471382" sldId="291"/>
            <ac:spMk id="5" creationId="{2860ECCD-235B-4B23-B7CA-B02EA88836B6}"/>
          </ac:spMkLst>
        </pc:spChg>
        <pc:spChg chg="add mod">
          <ac:chgData name="Corinna Lin" userId="S::linc94@mcmaster.ca::ff1cd646-d066-431e-9610-549cc942b588" providerId="AD" clId="Web-{B54B1517-7508-4F01-A40E-CDEDC3375941}" dt="2022-02-13T02:48:02.676" v="203" actId="1076"/>
          <ac:spMkLst>
            <pc:docMk/>
            <pc:sldMk cId="214471382" sldId="291"/>
            <ac:spMk id="6" creationId="{42893FC3-18B2-4B09-BC06-0FC4B89D13A2}"/>
          </ac:spMkLst>
        </pc:spChg>
        <pc:spChg chg="add mod">
          <ac:chgData name="Corinna Lin" userId="S::linc94@mcmaster.ca::ff1cd646-d066-431e-9610-549cc942b588" providerId="AD" clId="Web-{B54B1517-7508-4F01-A40E-CDEDC3375941}" dt="2022-02-13T00:39:40.229" v="138" actId="20577"/>
          <ac:spMkLst>
            <pc:docMk/>
            <pc:sldMk cId="214471382" sldId="291"/>
            <ac:spMk id="8" creationId="{5E4B8E68-BC32-4DEB-8AA4-1EF0371643AF}"/>
          </ac:spMkLst>
        </pc:spChg>
        <pc:spChg chg="add mod">
          <ac:chgData name="Corinna Lin" userId="S::linc94@mcmaster.ca::ff1cd646-d066-431e-9610-549cc942b588" providerId="AD" clId="Web-{B54B1517-7508-4F01-A40E-CDEDC3375941}" dt="2022-02-13T00:39:57.620" v="151" actId="1076"/>
          <ac:spMkLst>
            <pc:docMk/>
            <pc:sldMk cId="214471382" sldId="291"/>
            <ac:spMk id="9" creationId="{1B6CD850-6031-4036-8799-F67E370F6227}"/>
          </ac:spMkLst>
        </pc:spChg>
        <pc:spChg chg="add mod">
          <ac:chgData name="Corinna Lin" userId="S::linc94@mcmaster.ca::ff1cd646-d066-431e-9610-549cc942b588" providerId="AD" clId="Web-{B54B1517-7508-4F01-A40E-CDEDC3375941}" dt="2022-02-13T00:40:19.996" v="163" actId="1076"/>
          <ac:spMkLst>
            <pc:docMk/>
            <pc:sldMk cId="214471382" sldId="291"/>
            <ac:spMk id="10" creationId="{AAC38AE3-B1D4-4D27-9D23-9CCC9FC88011}"/>
          </ac:spMkLst>
        </pc:spChg>
        <pc:spChg chg="add mod">
          <ac:chgData name="Corinna Lin" userId="S::linc94@mcmaster.ca::ff1cd646-d066-431e-9610-549cc942b588" providerId="AD" clId="Web-{B54B1517-7508-4F01-A40E-CDEDC3375941}" dt="2022-02-13T00:41:07.715" v="174" actId="1076"/>
          <ac:spMkLst>
            <pc:docMk/>
            <pc:sldMk cId="214471382" sldId="291"/>
            <ac:spMk id="12" creationId="{474C86DB-FF90-4910-9186-1873DC08B9ED}"/>
          </ac:spMkLst>
        </pc:spChg>
        <pc:spChg chg="del">
          <ac:chgData name="Corinna Lin" userId="S::linc94@mcmaster.ca::ff1cd646-d066-431e-9610-549cc942b588" providerId="AD" clId="Web-{B54B1517-7508-4F01-A40E-CDEDC3375941}" dt="2022-02-13T00:38:34.400" v="112"/>
          <ac:spMkLst>
            <pc:docMk/>
            <pc:sldMk cId="214471382" sldId="291"/>
            <ac:spMk id="262" creationId="{00000000-0000-0000-0000-000000000000}"/>
          </ac:spMkLst>
        </pc:spChg>
        <pc:picChg chg="add mod">
          <ac:chgData name="Corinna Lin" userId="S::linc94@mcmaster.ca::ff1cd646-d066-431e-9610-549cc942b588" providerId="AD" clId="Web-{B54B1517-7508-4F01-A40E-CDEDC3375941}" dt="2022-02-13T00:38:42.635" v="116" actId="1076"/>
          <ac:picMkLst>
            <pc:docMk/>
            <pc:sldMk cId="214471382" sldId="291"/>
            <ac:picMk id="2" creationId="{A557C972-3BE5-483D-A50B-3F0BE8A9487F}"/>
          </ac:picMkLst>
        </pc:picChg>
      </pc:sldChg>
      <pc:sldChg chg="addSp delSp modSp add replId">
        <pc:chgData name="Corinna Lin" userId="S::linc94@mcmaster.ca::ff1cd646-d066-431e-9610-549cc942b588" providerId="AD" clId="Web-{B54B1517-7508-4F01-A40E-CDEDC3375941}" dt="2022-02-13T02:48:06.051" v="204"/>
        <pc:sldMkLst>
          <pc:docMk/>
          <pc:sldMk cId="3533913829" sldId="347"/>
        </pc:sldMkLst>
        <pc:spChg chg="del">
          <ac:chgData name="Corinna Lin" userId="S::linc94@mcmaster.ca::ff1cd646-d066-431e-9610-549cc942b588" providerId="AD" clId="Web-{B54B1517-7508-4F01-A40E-CDEDC3375941}" dt="2022-02-13T02:46:42.050" v="185"/>
          <ac:spMkLst>
            <pc:docMk/>
            <pc:sldMk cId="3533913829" sldId="347"/>
            <ac:spMk id="3" creationId="{4C04E036-0C6B-4362-B076-57613BAA292E}"/>
          </ac:spMkLst>
        </pc:spChg>
        <pc:spChg chg="mod">
          <ac:chgData name="Corinna Lin" userId="S::linc94@mcmaster.ca::ff1cd646-d066-431e-9610-549cc942b588" providerId="AD" clId="Web-{B54B1517-7508-4F01-A40E-CDEDC3375941}" dt="2022-02-13T02:46:29.815" v="178" actId="20577"/>
          <ac:spMkLst>
            <pc:docMk/>
            <pc:sldMk cId="3533913829" sldId="347"/>
            <ac:spMk id="4" creationId="{ED596899-47D8-8E40-A6FE-0E51464E1F47}"/>
          </ac:spMkLst>
        </pc:spChg>
        <pc:spChg chg="del">
          <ac:chgData name="Corinna Lin" userId="S::linc94@mcmaster.ca::ff1cd646-d066-431e-9610-549cc942b588" providerId="AD" clId="Web-{B54B1517-7508-4F01-A40E-CDEDC3375941}" dt="2022-02-13T02:46:36.315" v="181"/>
          <ac:spMkLst>
            <pc:docMk/>
            <pc:sldMk cId="3533913829" sldId="347"/>
            <ac:spMk id="5" creationId="{2860ECCD-235B-4B23-B7CA-B02EA88836B6}"/>
          </ac:spMkLst>
        </pc:spChg>
        <pc:spChg chg="add">
          <ac:chgData name="Corinna Lin" userId="S::linc94@mcmaster.ca::ff1cd646-d066-431e-9610-549cc942b588" providerId="AD" clId="Web-{B54B1517-7508-4F01-A40E-CDEDC3375941}" dt="2022-02-13T02:48:06.051" v="204"/>
          <ac:spMkLst>
            <pc:docMk/>
            <pc:sldMk cId="3533913829" sldId="347"/>
            <ac:spMk id="7" creationId="{A869683C-1D81-4DAC-8820-1FB09033D1CA}"/>
          </ac:spMkLst>
        </pc:spChg>
        <pc:spChg chg="del">
          <ac:chgData name="Corinna Lin" userId="S::linc94@mcmaster.ca::ff1cd646-d066-431e-9610-549cc942b588" providerId="AD" clId="Web-{B54B1517-7508-4F01-A40E-CDEDC3375941}" dt="2022-02-13T02:46:36.315" v="184"/>
          <ac:spMkLst>
            <pc:docMk/>
            <pc:sldMk cId="3533913829" sldId="347"/>
            <ac:spMk id="8" creationId="{5E4B8E68-BC32-4DEB-8AA4-1EF0371643AF}"/>
          </ac:spMkLst>
        </pc:spChg>
        <pc:spChg chg="del">
          <ac:chgData name="Corinna Lin" userId="S::linc94@mcmaster.ca::ff1cd646-d066-431e-9610-549cc942b588" providerId="AD" clId="Web-{B54B1517-7508-4F01-A40E-CDEDC3375941}" dt="2022-02-13T02:46:36.315" v="183"/>
          <ac:spMkLst>
            <pc:docMk/>
            <pc:sldMk cId="3533913829" sldId="347"/>
            <ac:spMk id="9" creationId="{1B6CD850-6031-4036-8799-F67E370F6227}"/>
          </ac:spMkLst>
        </pc:spChg>
        <pc:spChg chg="del">
          <ac:chgData name="Corinna Lin" userId="S::linc94@mcmaster.ca::ff1cd646-d066-431e-9610-549cc942b588" providerId="AD" clId="Web-{B54B1517-7508-4F01-A40E-CDEDC3375941}" dt="2022-02-13T02:46:36.315" v="182"/>
          <ac:spMkLst>
            <pc:docMk/>
            <pc:sldMk cId="3533913829" sldId="347"/>
            <ac:spMk id="10" creationId="{AAC38AE3-B1D4-4D27-9D23-9CCC9FC88011}"/>
          </ac:spMkLst>
        </pc:spChg>
        <pc:spChg chg="del">
          <ac:chgData name="Corinna Lin" userId="S::linc94@mcmaster.ca::ff1cd646-d066-431e-9610-549cc942b588" providerId="AD" clId="Web-{B54B1517-7508-4F01-A40E-CDEDC3375941}" dt="2022-02-13T02:46:36.315" v="180"/>
          <ac:spMkLst>
            <pc:docMk/>
            <pc:sldMk cId="3533913829" sldId="347"/>
            <ac:spMk id="12" creationId="{474C86DB-FF90-4910-9186-1873DC08B9ED}"/>
          </ac:spMkLst>
        </pc:spChg>
        <pc:picChg chg="del">
          <ac:chgData name="Corinna Lin" userId="S::linc94@mcmaster.ca::ff1cd646-d066-431e-9610-549cc942b588" providerId="AD" clId="Web-{B54B1517-7508-4F01-A40E-CDEDC3375941}" dt="2022-02-13T02:46:32.893" v="179"/>
          <ac:picMkLst>
            <pc:docMk/>
            <pc:sldMk cId="3533913829" sldId="347"/>
            <ac:picMk id="2" creationId="{A557C972-3BE5-483D-A50B-3F0BE8A9487F}"/>
          </ac:picMkLst>
        </pc:picChg>
        <pc:picChg chg="add mod">
          <ac:chgData name="Corinna Lin" userId="S::linc94@mcmaster.ca::ff1cd646-d066-431e-9610-549cc942b588" providerId="AD" clId="Web-{B54B1517-7508-4F01-A40E-CDEDC3375941}" dt="2022-02-13T02:47:00.784" v="195" actId="1076"/>
          <ac:picMkLst>
            <pc:docMk/>
            <pc:sldMk cId="3533913829" sldId="347"/>
            <ac:picMk id="6" creationId="{E8689C6D-9D2D-4D7E-B13E-CC51011CFFA5}"/>
          </ac:picMkLst>
        </pc:picChg>
      </pc:sldChg>
      <pc:sldChg chg="addSp delSp modSp add replId">
        <pc:chgData name="Corinna Lin" userId="S::linc94@mcmaster.ca::ff1cd646-d066-431e-9610-549cc942b588" providerId="AD" clId="Web-{B54B1517-7508-4F01-A40E-CDEDC3375941}" dt="2022-02-13T03:12:39.765" v="277" actId="1076"/>
        <pc:sldMkLst>
          <pc:docMk/>
          <pc:sldMk cId="410072914" sldId="348"/>
        </pc:sldMkLst>
        <pc:spChg chg="add mod">
          <ac:chgData name="Corinna Lin" userId="S::linc94@mcmaster.ca::ff1cd646-d066-431e-9610-549cc942b588" providerId="AD" clId="Web-{B54B1517-7508-4F01-A40E-CDEDC3375941}" dt="2022-02-13T03:09:45.778" v="221" actId="1076"/>
          <ac:spMkLst>
            <pc:docMk/>
            <pc:sldMk cId="410072914" sldId="348"/>
            <ac:spMk id="5" creationId="{000CF5D2-7FDA-4FA3-9C09-91A418F011D8}"/>
          </ac:spMkLst>
        </pc:spChg>
        <pc:spChg chg="add mod">
          <ac:chgData name="Corinna Lin" userId="S::linc94@mcmaster.ca::ff1cd646-d066-431e-9610-549cc942b588" providerId="AD" clId="Web-{B54B1517-7508-4F01-A40E-CDEDC3375941}" dt="2022-02-13T03:10:59.764" v="224" actId="1076"/>
          <ac:spMkLst>
            <pc:docMk/>
            <pc:sldMk cId="410072914" sldId="348"/>
            <ac:spMk id="9" creationId="{B46F3678-A69E-465D-BAD3-AD634437D503}"/>
          </ac:spMkLst>
        </pc:spChg>
        <pc:spChg chg="add mod">
          <ac:chgData name="Corinna Lin" userId="S::linc94@mcmaster.ca::ff1cd646-d066-431e-9610-549cc942b588" providerId="AD" clId="Web-{B54B1517-7508-4F01-A40E-CDEDC3375941}" dt="2022-02-13T03:11:39.780" v="246" actId="1076"/>
          <ac:spMkLst>
            <pc:docMk/>
            <pc:sldMk cId="410072914" sldId="348"/>
            <ac:spMk id="12" creationId="{C70D50C4-CE6B-4436-AC8C-1DC1ED97DA4A}"/>
          </ac:spMkLst>
        </pc:spChg>
        <pc:spChg chg="add mod">
          <ac:chgData name="Corinna Lin" userId="S::linc94@mcmaster.ca::ff1cd646-d066-431e-9610-549cc942b588" providerId="AD" clId="Web-{B54B1517-7508-4F01-A40E-CDEDC3375941}" dt="2022-02-13T03:11:51.905" v="256" actId="1076"/>
          <ac:spMkLst>
            <pc:docMk/>
            <pc:sldMk cId="410072914" sldId="348"/>
            <ac:spMk id="13" creationId="{E9B3358E-6A4B-4A56-B792-10B1EABD815D}"/>
          </ac:spMkLst>
        </pc:spChg>
        <pc:spChg chg="add mod">
          <ac:chgData name="Corinna Lin" userId="S::linc94@mcmaster.ca::ff1cd646-d066-431e-9610-549cc942b588" providerId="AD" clId="Web-{B54B1517-7508-4F01-A40E-CDEDC3375941}" dt="2022-02-13T03:12:14.812" v="265" actId="1076"/>
          <ac:spMkLst>
            <pc:docMk/>
            <pc:sldMk cId="410072914" sldId="348"/>
            <ac:spMk id="14" creationId="{DDCD4796-5B3A-4A1E-BB9A-DB3B7965C86F}"/>
          </ac:spMkLst>
        </pc:spChg>
        <pc:spChg chg="add mod">
          <ac:chgData name="Corinna Lin" userId="S::linc94@mcmaster.ca::ff1cd646-d066-431e-9610-549cc942b588" providerId="AD" clId="Web-{B54B1517-7508-4F01-A40E-CDEDC3375941}" dt="2022-02-13T03:12:36.422" v="275" actId="20577"/>
          <ac:spMkLst>
            <pc:docMk/>
            <pc:sldMk cId="410072914" sldId="348"/>
            <ac:spMk id="15" creationId="{015D5B92-E428-414F-9D48-225928822D3A}"/>
          </ac:spMkLst>
        </pc:spChg>
        <pc:spChg chg="add mod">
          <ac:chgData name="Corinna Lin" userId="S::linc94@mcmaster.ca::ff1cd646-d066-431e-9610-549cc942b588" providerId="AD" clId="Web-{B54B1517-7508-4F01-A40E-CDEDC3375941}" dt="2022-02-13T03:12:39.765" v="277" actId="1076"/>
          <ac:spMkLst>
            <pc:docMk/>
            <pc:sldMk cId="410072914" sldId="348"/>
            <ac:spMk id="16" creationId="{202E2002-6A46-4B40-BEC4-1AFFD787881E}"/>
          </ac:spMkLst>
        </pc:spChg>
        <pc:picChg chg="add mod">
          <ac:chgData name="Corinna Lin" userId="S::linc94@mcmaster.ca::ff1cd646-d066-431e-9610-549cc942b588" providerId="AD" clId="Web-{B54B1517-7508-4F01-A40E-CDEDC3375941}" dt="2022-02-13T03:09:24.497" v="217" actId="14100"/>
          <ac:picMkLst>
            <pc:docMk/>
            <pc:sldMk cId="410072914" sldId="348"/>
            <ac:picMk id="2" creationId="{48C04641-A16E-4478-8D42-287844CF1293}"/>
          </ac:picMkLst>
        </pc:picChg>
        <pc:picChg chg="add del mod">
          <ac:chgData name="Corinna Lin" userId="S::linc94@mcmaster.ca::ff1cd646-d066-431e-9610-549cc942b588" providerId="AD" clId="Web-{B54B1517-7508-4F01-A40E-CDEDC3375941}" dt="2022-02-13T03:09:32.794" v="219"/>
          <ac:picMkLst>
            <pc:docMk/>
            <pc:sldMk cId="410072914" sldId="348"/>
            <ac:picMk id="3" creationId="{0F350983-38A8-46F8-A936-1EE6D5DB740A}"/>
          </ac:picMkLst>
        </pc:picChg>
        <pc:picChg chg="del">
          <ac:chgData name="Corinna Lin" userId="S::linc94@mcmaster.ca::ff1cd646-d066-431e-9610-549cc942b588" providerId="AD" clId="Web-{B54B1517-7508-4F01-A40E-CDEDC3375941}" dt="2022-02-13T03:09:08.075" v="207"/>
          <ac:picMkLst>
            <pc:docMk/>
            <pc:sldMk cId="410072914" sldId="348"/>
            <ac:picMk id="6" creationId="{E8689C6D-9D2D-4D7E-B13E-CC51011CFFA5}"/>
          </ac:picMkLst>
        </pc:picChg>
      </pc:sldChg>
      <pc:sldChg chg="addSp delSp modSp add replId">
        <pc:chgData name="Corinna Lin" userId="S::linc94@mcmaster.ca::ff1cd646-d066-431e-9610-549cc942b588" providerId="AD" clId="Web-{B54B1517-7508-4F01-A40E-CDEDC3375941}" dt="2022-02-13T03:17:34.832" v="369" actId="1076"/>
        <pc:sldMkLst>
          <pc:docMk/>
          <pc:sldMk cId="3270200560" sldId="349"/>
        </pc:sldMkLst>
        <pc:spChg chg="add mod">
          <ac:chgData name="Corinna Lin" userId="S::linc94@mcmaster.ca::ff1cd646-d066-431e-9610-549cc942b588" providerId="AD" clId="Web-{B54B1517-7508-4F01-A40E-CDEDC3375941}" dt="2022-02-13T03:17:34.832" v="369" actId="1076"/>
          <ac:spMkLst>
            <pc:docMk/>
            <pc:sldMk cId="3270200560" sldId="349"/>
            <ac:spMk id="6" creationId="{6DD5CD4B-00CA-42C8-B10F-02D6922C7DAA}"/>
          </ac:spMkLst>
        </pc:spChg>
        <pc:spChg chg="add mod">
          <ac:chgData name="Corinna Lin" userId="S::linc94@mcmaster.ca::ff1cd646-d066-431e-9610-549cc942b588" providerId="AD" clId="Web-{B54B1517-7508-4F01-A40E-CDEDC3375941}" dt="2022-02-13T03:14:35.064" v="293" actId="1076"/>
          <ac:spMkLst>
            <pc:docMk/>
            <pc:sldMk cId="3270200560" sldId="349"/>
            <ac:spMk id="8" creationId="{47AC77BB-6BD8-41B2-A26D-7700B3F06813}"/>
          </ac:spMkLst>
        </pc:spChg>
        <pc:spChg chg="add mod">
          <ac:chgData name="Corinna Lin" userId="S::linc94@mcmaster.ca::ff1cd646-d066-431e-9610-549cc942b588" providerId="AD" clId="Web-{B54B1517-7508-4F01-A40E-CDEDC3375941}" dt="2022-02-13T03:14:42.595" v="295" actId="1076"/>
          <ac:spMkLst>
            <pc:docMk/>
            <pc:sldMk cId="3270200560" sldId="349"/>
            <ac:spMk id="10" creationId="{F0E841E4-494C-4BDC-A48C-26B8E34C4D47}"/>
          </ac:spMkLst>
        </pc:spChg>
        <pc:spChg chg="add mod">
          <ac:chgData name="Corinna Lin" userId="S::linc94@mcmaster.ca::ff1cd646-d066-431e-9610-549cc942b588" providerId="AD" clId="Web-{B54B1517-7508-4F01-A40E-CDEDC3375941}" dt="2022-02-13T03:14:49.189" v="297" actId="1076"/>
          <ac:spMkLst>
            <pc:docMk/>
            <pc:sldMk cId="3270200560" sldId="349"/>
            <ac:spMk id="11" creationId="{D870A77E-408E-44F3-B06D-9B6BE8E6B549}"/>
          </ac:spMkLst>
        </pc:spChg>
        <pc:spChg chg="del">
          <ac:chgData name="Corinna Lin" userId="S::linc94@mcmaster.ca::ff1cd646-d066-431e-9610-549cc942b588" providerId="AD" clId="Web-{B54B1517-7508-4F01-A40E-CDEDC3375941}" dt="2022-02-13T03:13:57.016" v="281"/>
          <ac:spMkLst>
            <pc:docMk/>
            <pc:sldMk cId="3270200560" sldId="349"/>
            <ac:spMk id="16" creationId="{202E2002-6A46-4B40-BEC4-1AFFD787881E}"/>
          </ac:spMkLst>
        </pc:spChg>
        <pc:spChg chg="add mod">
          <ac:chgData name="Corinna Lin" userId="S::linc94@mcmaster.ca::ff1cd646-d066-431e-9610-549cc942b588" providerId="AD" clId="Web-{B54B1517-7508-4F01-A40E-CDEDC3375941}" dt="2022-02-13T03:14:56.033" v="299" actId="1076"/>
          <ac:spMkLst>
            <pc:docMk/>
            <pc:sldMk cId="3270200560" sldId="349"/>
            <ac:spMk id="21" creationId="{24E120CB-4240-490A-83FE-94ECB58FAA55}"/>
          </ac:spMkLst>
        </pc:spChg>
        <pc:spChg chg="add mod">
          <ac:chgData name="Corinna Lin" userId="S::linc94@mcmaster.ca::ff1cd646-d066-431e-9610-549cc942b588" providerId="AD" clId="Web-{B54B1517-7508-4F01-A40E-CDEDC3375941}" dt="2022-02-13T03:17:29.426" v="368" actId="1076"/>
          <ac:spMkLst>
            <pc:docMk/>
            <pc:sldMk cId="3270200560" sldId="349"/>
            <ac:spMk id="23" creationId="{875544A4-287A-4A4E-9872-0F407CBAE5E0}"/>
          </ac:spMkLst>
        </pc:spChg>
        <pc:spChg chg="add mod">
          <ac:chgData name="Corinna Lin" userId="S::linc94@mcmaster.ca::ff1cd646-d066-431e-9610-549cc942b588" providerId="AD" clId="Web-{B54B1517-7508-4F01-A40E-CDEDC3375941}" dt="2022-02-13T03:15:11.580" v="306" actId="20577"/>
          <ac:spMkLst>
            <pc:docMk/>
            <pc:sldMk cId="3270200560" sldId="349"/>
            <ac:spMk id="25" creationId="{49C9D7FA-AC70-4004-A6BD-931BD942B9EB}"/>
          </ac:spMkLst>
        </pc:spChg>
        <pc:spChg chg="add mod">
          <ac:chgData name="Corinna Lin" userId="S::linc94@mcmaster.ca::ff1cd646-d066-431e-9610-549cc942b588" providerId="AD" clId="Web-{B54B1517-7508-4F01-A40E-CDEDC3375941}" dt="2022-02-13T03:16:11.909" v="334" actId="1076"/>
          <ac:spMkLst>
            <pc:docMk/>
            <pc:sldMk cId="3270200560" sldId="349"/>
            <ac:spMk id="27" creationId="{FF96D3A3-16A2-4732-B2F6-1276D9DC1F86}"/>
          </ac:spMkLst>
        </pc:spChg>
        <pc:spChg chg="add mod">
          <ac:chgData name="Corinna Lin" userId="S::linc94@mcmaster.ca::ff1cd646-d066-431e-9610-549cc942b588" providerId="AD" clId="Web-{B54B1517-7508-4F01-A40E-CDEDC3375941}" dt="2022-02-13T03:15:26.549" v="315" actId="1076"/>
          <ac:spMkLst>
            <pc:docMk/>
            <pc:sldMk cId="3270200560" sldId="349"/>
            <ac:spMk id="28" creationId="{C114CDDA-5903-4B47-935C-103DB11B99C2}"/>
          </ac:spMkLst>
        </pc:spChg>
        <pc:spChg chg="add mod">
          <ac:chgData name="Corinna Lin" userId="S::linc94@mcmaster.ca::ff1cd646-d066-431e-9610-549cc942b588" providerId="AD" clId="Web-{B54B1517-7508-4F01-A40E-CDEDC3375941}" dt="2022-02-13T03:15:50.315" v="329" actId="1076"/>
          <ac:spMkLst>
            <pc:docMk/>
            <pc:sldMk cId="3270200560" sldId="349"/>
            <ac:spMk id="29" creationId="{861727A9-3F82-4AF3-8E2E-E5E0BC5EFB3B}"/>
          </ac:spMkLst>
        </pc:spChg>
        <pc:spChg chg="add mod">
          <ac:chgData name="Corinna Lin" userId="S::linc94@mcmaster.ca::ff1cd646-d066-431e-9610-549cc942b588" providerId="AD" clId="Web-{B54B1517-7508-4F01-A40E-CDEDC3375941}" dt="2022-02-13T03:15:55.471" v="332" actId="20577"/>
          <ac:spMkLst>
            <pc:docMk/>
            <pc:sldMk cId="3270200560" sldId="349"/>
            <ac:spMk id="30" creationId="{F69B0E6F-A8DA-4E6B-84BE-58921D5C216C}"/>
          </ac:spMkLst>
        </pc:spChg>
        <pc:spChg chg="add mod">
          <ac:chgData name="Corinna Lin" userId="S::linc94@mcmaster.ca::ff1cd646-d066-431e-9610-549cc942b588" providerId="AD" clId="Web-{B54B1517-7508-4F01-A40E-CDEDC3375941}" dt="2022-02-13T03:16:15.659" v="336" actId="1076"/>
          <ac:spMkLst>
            <pc:docMk/>
            <pc:sldMk cId="3270200560" sldId="349"/>
            <ac:spMk id="32" creationId="{07651FB1-CD21-4999-B4B5-C43477B3A968}"/>
          </ac:spMkLst>
        </pc:spChg>
        <pc:spChg chg="add mod">
          <ac:chgData name="Corinna Lin" userId="S::linc94@mcmaster.ca::ff1cd646-d066-431e-9610-549cc942b588" providerId="AD" clId="Web-{B54B1517-7508-4F01-A40E-CDEDC3375941}" dt="2022-02-13T03:16:20.800" v="338" actId="1076"/>
          <ac:spMkLst>
            <pc:docMk/>
            <pc:sldMk cId="3270200560" sldId="349"/>
            <ac:spMk id="34" creationId="{0EF24A75-9392-43A2-96CB-EB095D2807B5}"/>
          </ac:spMkLst>
        </pc:spChg>
        <pc:spChg chg="add mod">
          <ac:chgData name="Corinna Lin" userId="S::linc94@mcmaster.ca::ff1cd646-d066-431e-9610-549cc942b588" providerId="AD" clId="Web-{B54B1517-7508-4F01-A40E-CDEDC3375941}" dt="2022-02-13T03:16:29.988" v="340" actId="1076"/>
          <ac:spMkLst>
            <pc:docMk/>
            <pc:sldMk cId="3270200560" sldId="349"/>
            <ac:spMk id="36" creationId="{AF14691A-542D-4FC4-96A6-7AC946CBC203}"/>
          </ac:spMkLst>
        </pc:spChg>
        <pc:spChg chg="add mod">
          <ac:chgData name="Corinna Lin" userId="S::linc94@mcmaster.ca::ff1cd646-d066-431e-9610-549cc942b588" providerId="AD" clId="Web-{B54B1517-7508-4F01-A40E-CDEDC3375941}" dt="2022-02-13T03:16:36.128" v="342" actId="1076"/>
          <ac:spMkLst>
            <pc:docMk/>
            <pc:sldMk cId="3270200560" sldId="349"/>
            <ac:spMk id="38" creationId="{0E94BBFD-D1FD-4D3E-B81E-8D85D1846849}"/>
          </ac:spMkLst>
        </pc:spChg>
        <pc:spChg chg="add mod">
          <ac:chgData name="Corinna Lin" userId="S::linc94@mcmaster.ca::ff1cd646-d066-431e-9610-549cc942b588" providerId="AD" clId="Web-{B54B1517-7508-4F01-A40E-CDEDC3375941}" dt="2022-02-13T03:16:41.878" v="344" actId="1076"/>
          <ac:spMkLst>
            <pc:docMk/>
            <pc:sldMk cId="3270200560" sldId="349"/>
            <ac:spMk id="40" creationId="{5E53E9D3-EAA6-4255-9234-A13C1A329CC5}"/>
          </ac:spMkLst>
        </pc:spChg>
        <pc:spChg chg="add mod">
          <ac:chgData name="Corinna Lin" userId="S::linc94@mcmaster.ca::ff1cd646-d066-431e-9610-549cc942b588" providerId="AD" clId="Web-{B54B1517-7508-4F01-A40E-CDEDC3375941}" dt="2022-02-13T03:16:46.816" v="346" actId="1076"/>
          <ac:spMkLst>
            <pc:docMk/>
            <pc:sldMk cId="3270200560" sldId="349"/>
            <ac:spMk id="42" creationId="{12976143-F914-407D-8D46-B02F59ED17B9}"/>
          </ac:spMkLst>
        </pc:spChg>
        <pc:spChg chg="add mod">
          <ac:chgData name="Corinna Lin" userId="S::linc94@mcmaster.ca::ff1cd646-d066-431e-9610-549cc942b588" providerId="AD" clId="Web-{B54B1517-7508-4F01-A40E-CDEDC3375941}" dt="2022-02-13T03:16:54.269" v="349" actId="1076"/>
          <ac:spMkLst>
            <pc:docMk/>
            <pc:sldMk cId="3270200560" sldId="349"/>
            <ac:spMk id="44" creationId="{5FBE473D-1CF5-4A4F-BB76-EA08D0BB57C5}"/>
          </ac:spMkLst>
        </pc:spChg>
        <pc:picChg chg="del">
          <ac:chgData name="Corinna Lin" userId="S::linc94@mcmaster.ca::ff1cd646-d066-431e-9610-549cc942b588" providerId="AD" clId="Web-{B54B1517-7508-4F01-A40E-CDEDC3375941}" dt="2022-02-13T03:13:52.454" v="279"/>
          <ac:picMkLst>
            <pc:docMk/>
            <pc:sldMk cId="3270200560" sldId="349"/>
            <ac:picMk id="2" creationId="{48C04641-A16E-4478-8D42-287844CF1293}"/>
          </ac:picMkLst>
        </pc:picChg>
        <pc:picChg chg="add mod">
          <ac:chgData name="Corinna Lin" userId="S::linc94@mcmaster.ca::ff1cd646-d066-431e-9610-549cc942b588" providerId="AD" clId="Web-{B54B1517-7508-4F01-A40E-CDEDC3375941}" dt="2022-02-13T03:14:22.704" v="290" actId="1076"/>
          <ac:picMkLst>
            <pc:docMk/>
            <pc:sldMk cId="3270200560" sldId="349"/>
            <ac:picMk id="3" creationId="{D3D2A051-38F3-4003-B67D-61819A3B4BBC}"/>
          </ac:picMkLst>
        </pc:picChg>
      </pc:sldChg>
    </pc:docChg>
  </pc:docChgLst>
  <pc:docChgLst>
    <pc:chgData name="Zhanxu Ye" userId="S::yez69@mcmaster.ca::dfb0ad11-7ad1-42d8-bdbd-67d350ba70d4" providerId="AD" clId="Web-{9D282A6F-DCD7-46BC-95FF-5878FFAB9902}"/>
    <pc:docChg chg="addSld delSld modSld sldOrd">
      <pc:chgData name="Zhanxu Ye" userId="S::yez69@mcmaster.ca::dfb0ad11-7ad1-42d8-bdbd-67d350ba70d4" providerId="AD" clId="Web-{9D282A6F-DCD7-46BC-95FF-5878FFAB9902}" dt="2022-04-25T12:09:34.376" v="1576"/>
      <pc:docMkLst>
        <pc:docMk/>
      </pc:docMkLst>
      <pc:sldChg chg="add del replId">
        <pc:chgData name="Zhanxu Ye" userId="S::yez69@mcmaster.ca::dfb0ad11-7ad1-42d8-bdbd-67d350ba70d4" providerId="AD" clId="Web-{9D282A6F-DCD7-46BC-95FF-5878FFAB9902}" dt="2022-04-25T12:09:34.376" v="1576"/>
        <pc:sldMkLst>
          <pc:docMk/>
          <pc:sldMk cId="1781744518" sldId="489"/>
        </pc:sldMkLst>
      </pc:sldChg>
      <pc:sldChg chg="modSp add del ord replId">
        <pc:chgData name="Zhanxu Ye" userId="S::yez69@mcmaster.ca::dfb0ad11-7ad1-42d8-bdbd-67d350ba70d4" providerId="AD" clId="Web-{9D282A6F-DCD7-46BC-95FF-5878FFAB9902}" dt="2022-04-25T09:28:28.897" v="1575"/>
        <pc:sldMkLst>
          <pc:docMk/>
          <pc:sldMk cId="3226654799" sldId="490"/>
        </pc:sldMkLst>
        <pc:spChg chg="mod">
          <ac:chgData name="Zhanxu Ye" userId="S::yez69@mcmaster.ca::dfb0ad11-7ad1-42d8-bdbd-67d350ba70d4" providerId="AD" clId="Web-{9D282A6F-DCD7-46BC-95FF-5878FFAB9902}" dt="2022-04-25T07:59:46.228" v="10" actId="20577"/>
          <ac:spMkLst>
            <pc:docMk/>
            <pc:sldMk cId="3226654799" sldId="490"/>
            <ac:spMk id="3" creationId="{C2E013FA-D8C4-4A18-B9F4-EE0977D4777B}"/>
          </ac:spMkLst>
        </pc:spChg>
        <pc:spChg chg="mod">
          <ac:chgData name="Zhanxu Ye" userId="S::yez69@mcmaster.ca::dfb0ad11-7ad1-42d8-bdbd-67d350ba70d4" providerId="AD" clId="Web-{9D282A6F-DCD7-46BC-95FF-5878FFAB9902}" dt="2022-04-25T08:03:55.263" v="120" actId="1076"/>
          <ac:spMkLst>
            <pc:docMk/>
            <pc:sldMk cId="3226654799" sldId="490"/>
            <ac:spMk id="157" creationId="{00000000-0000-0000-0000-000000000000}"/>
          </ac:spMkLst>
        </pc:spChg>
        <pc:spChg chg="mod">
          <ac:chgData name="Zhanxu Ye" userId="S::yez69@mcmaster.ca::dfb0ad11-7ad1-42d8-bdbd-67d350ba70d4" providerId="AD" clId="Web-{9D282A6F-DCD7-46BC-95FF-5878FFAB9902}" dt="2022-04-25T08:04:50.514" v="134" actId="1076"/>
          <ac:spMkLst>
            <pc:docMk/>
            <pc:sldMk cId="3226654799" sldId="490"/>
            <ac:spMk id="158" creationId="{00000000-0000-0000-0000-000000000000}"/>
          </ac:spMkLst>
        </pc:spChg>
        <pc:graphicFrameChg chg="mod modGraphic">
          <ac:chgData name="Zhanxu Ye" userId="S::yez69@mcmaster.ca::dfb0ad11-7ad1-42d8-bdbd-67d350ba70d4" providerId="AD" clId="Web-{9D282A6F-DCD7-46BC-95FF-5878FFAB9902}" dt="2022-04-25T09:05:26.161" v="1423"/>
          <ac:graphicFrameMkLst>
            <pc:docMk/>
            <pc:sldMk cId="3226654799" sldId="490"/>
            <ac:graphicFrameMk id="150" creationId="{00000000-0000-0000-0000-000000000000}"/>
          </ac:graphicFrameMkLst>
        </pc:graphicFrameChg>
        <pc:graphicFrameChg chg="mod modGraphic">
          <ac:chgData name="Zhanxu Ye" userId="S::yez69@mcmaster.ca::dfb0ad11-7ad1-42d8-bdbd-67d350ba70d4" providerId="AD" clId="Web-{9D282A6F-DCD7-46BC-95FF-5878FFAB9902}" dt="2022-04-25T08:55:31.860" v="927"/>
          <ac:graphicFrameMkLst>
            <pc:docMk/>
            <pc:sldMk cId="3226654799" sldId="490"/>
            <ac:graphicFrameMk id="151" creationId="{00000000-0000-0000-0000-000000000000}"/>
          </ac:graphicFrameMkLst>
        </pc:graphicFrameChg>
        <pc:graphicFrameChg chg="mod modGraphic">
          <ac:chgData name="Zhanxu Ye" userId="S::yez69@mcmaster.ca::dfb0ad11-7ad1-42d8-bdbd-67d350ba70d4" providerId="AD" clId="Web-{9D282A6F-DCD7-46BC-95FF-5878FFAB9902}" dt="2022-04-25T09:12:29.929" v="1573"/>
          <ac:graphicFrameMkLst>
            <pc:docMk/>
            <pc:sldMk cId="3226654799" sldId="490"/>
            <ac:graphicFrameMk id="152" creationId="{00000000-0000-0000-0000-000000000000}"/>
          </ac:graphicFrameMkLst>
        </pc:graphicFrameChg>
        <pc:graphicFrameChg chg="mod modGraphic">
          <ac:chgData name="Zhanxu Ye" userId="S::yez69@mcmaster.ca::dfb0ad11-7ad1-42d8-bdbd-67d350ba70d4" providerId="AD" clId="Web-{9D282A6F-DCD7-46BC-95FF-5878FFAB9902}" dt="2022-04-25T09:28:26.053" v="1574"/>
          <ac:graphicFrameMkLst>
            <pc:docMk/>
            <pc:sldMk cId="3226654799" sldId="490"/>
            <ac:graphicFrameMk id="153" creationId="{00000000-0000-0000-0000-000000000000}"/>
          </ac:graphicFrameMkLst>
        </pc:graphicFrameChg>
        <pc:picChg chg="mod">
          <ac:chgData name="Zhanxu Ye" userId="S::yez69@mcmaster.ca::dfb0ad11-7ad1-42d8-bdbd-67d350ba70d4" providerId="AD" clId="Web-{9D282A6F-DCD7-46BC-95FF-5878FFAB9902}" dt="2022-04-25T08:04:43.607" v="133" actId="1076"/>
          <ac:picMkLst>
            <pc:docMk/>
            <pc:sldMk cId="3226654799" sldId="490"/>
            <ac:picMk id="148" creationId="{00000000-0000-0000-0000-000000000000}"/>
          </ac:picMkLst>
        </pc:picChg>
      </pc:sldChg>
      <pc:sldChg chg="add del replId">
        <pc:chgData name="Zhanxu Ye" userId="S::yez69@mcmaster.ca::dfb0ad11-7ad1-42d8-bdbd-67d350ba70d4" providerId="AD" clId="Web-{9D282A6F-DCD7-46BC-95FF-5878FFAB9902}" dt="2022-04-25T07:59:07.821" v="2"/>
        <pc:sldMkLst>
          <pc:docMk/>
          <pc:sldMk cId="3550452997" sldId="490"/>
        </pc:sldMkLst>
      </pc:sldChg>
    </pc:docChg>
  </pc:docChgLst>
  <pc:docChgLst>
    <pc:chgData name="Andy Luo" userId="S::luoa22@mcmaster.ca::af063589-d50e-41d1-a0c8-82a6c6ba25f2" providerId="AD" clId="Web-{01605D42-8FE4-47D3-8B00-EB821F5F6BD4}"/>
    <pc:docChg chg="modSld">
      <pc:chgData name="Andy Luo" userId="S::luoa22@mcmaster.ca::af063589-d50e-41d1-a0c8-82a6c6ba25f2" providerId="AD" clId="Web-{01605D42-8FE4-47D3-8B00-EB821F5F6BD4}" dt="2022-02-03T20:42:44.372" v="53" actId="20577"/>
      <pc:docMkLst>
        <pc:docMk/>
      </pc:docMkLst>
      <pc:sldChg chg="modSp">
        <pc:chgData name="Andy Luo" userId="S::luoa22@mcmaster.ca::af063589-d50e-41d1-a0c8-82a6c6ba25f2" providerId="AD" clId="Web-{01605D42-8FE4-47D3-8B00-EB821F5F6BD4}" dt="2022-02-03T20:42:44.372" v="53" actId="20577"/>
        <pc:sldMkLst>
          <pc:docMk/>
          <pc:sldMk cId="1484565893" sldId="286"/>
        </pc:sldMkLst>
        <pc:spChg chg="mod">
          <ac:chgData name="Andy Luo" userId="S::luoa22@mcmaster.ca::af063589-d50e-41d1-a0c8-82a6c6ba25f2" providerId="AD" clId="Web-{01605D42-8FE4-47D3-8B00-EB821F5F6BD4}" dt="2022-02-03T20:42:44.372" v="53" actId="20577"/>
          <ac:spMkLst>
            <pc:docMk/>
            <pc:sldMk cId="1484565893" sldId="286"/>
            <ac:spMk id="126" creationId="{00000000-0000-0000-0000-000000000000}"/>
          </ac:spMkLst>
        </pc:spChg>
      </pc:sldChg>
    </pc:docChg>
  </pc:docChgLst>
  <pc:docChgLst>
    <pc:chgData name="Corinna Lin" userId="S::linc94@mcmaster.ca::ff1cd646-d066-431e-9610-549cc942b588" providerId="AD" clId="Web-{2A0739BC-B99D-4011-97CA-9417D7D7955E}"/>
    <pc:docChg chg="modSld">
      <pc:chgData name="Corinna Lin" userId="S::linc94@mcmaster.ca::ff1cd646-d066-431e-9610-549cc942b588" providerId="AD" clId="Web-{2A0739BC-B99D-4011-97CA-9417D7D7955E}" dt="2022-02-18T03:13:51.608" v="44" actId="14100"/>
      <pc:docMkLst>
        <pc:docMk/>
      </pc:docMkLst>
      <pc:sldChg chg="addSp modSp">
        <pc:chgData name="Corinna Lin" userId="S::linc94@mcmaster.ca::ff1cd646-d066-431e-9610-549cc942b588" providerId="AD" clId="Web-{2A0739BC-B99D-4011-97CA-9417D7D7955E}" dt="2022-02-18T03:13:51.608" v="44" actId="14100"/>
        <pc:sldMkLst>
          <pc:docMk/>
          <pc:sldMk cId="3104789452" sldId="360"/>
        </pc:sldMkLst>
        <pc:spChg chg="add mod">
          <ac:chgData name="Corinna Lin" userId="S::linc94@mcmaster.ca::ff1cd646-d066-431e-9610-549cc942b588" providerId="AD" clId="Web-{2A0739BC-B99D-4011-97CA-9417D7D7955E}" dt="2022-02-18T03:13:51.608" v="44" actId="14100"/>
          <ac:spMkLst>
            <pc:docMk/>
            <pc:sldMk cId="3104789452" sldId="360"/>
            <ac:spMk id="2" creationId="{1922BABB-BF7D-4404-8720-6213C1B053D2}"/>
          </ac:spMkLst>
        </pc:spChg>
      </pc:sldChg>
    </pc:docChg>
  </pc:docChgLst>
  <pc:docChgLst>
    <pc:chgData name="Corinna Lin" userId="S::linc94@mcmaster.ca::ff1cd646-d066-431e-9610-549cc942b588" providerId="AD" clId="Web-{D9FDF5B2-360C-4051-90FE-A5AB300A7BB7}"/>
    <pc:docChg chg="addSld delSld modSld sldOrd">
      <pc:chgData name="Corinna Lin" userId="S::linc94@mcmaster.ca::ff1cd646-d066-431e-9610-549cc942b588" providerId="AD" clId="Web-{D9FDF5B2-360C-4051-90FE-A5AB300A7BB7}" dt="2022-02-17T22:03:07.166" v="584"/>
      <pc:docMkLst>
        <pc:docMk/>
      </pc:docMkLst>
      <pc:sldChg chg="addSp modSp">
        <pc:chgData name="Corinna Lin" userId="S::linc94@mcmaster.ca::ff1cd646-d066-431e-9610-549cc942b588" providerId="AD" clId="Web-{D9FDF5B2-360C-4051-90FE-A5AB300A7BB7}" dt="2022-02-17T21:36:04.645" v="48"/>
        <pc:sldMkLst>
          <pc:docMk/>
          <pc:sldMk cId="214471382" sldId="291"/>
        </pc:sldMkLst>
        <pc:spChg chg="mod">
          <ac:chgData name="Corinna Lin" userId="S::linc94@mcmaster.ca::ff1cd646-d066-431e-9610-549cc942b588" providerId="AD" clId="Web-{D9FDF5B2-360C-4051-90FE-A5AB300A7BB7}" dt="2022-02-17T21:11:35.345" v="2" actId="20577"/>
          <ac:spMkLst>
            <pc:docMk/>
            <pc:sldMk cId="214471382" sldId="291"/>
            <ac:spMk id="4" creationId="{ED596899-47D8-8E40-A6FE-0E51464E1F47}"/>
          </ac:spMkLst>
        </pc:spChg>
        <pc:picChg chg="add mod">
          <ac:chgData name="Corinna Lin" userId="S::linc94@mcmaster.ca::ff1cd646-d066-431e-9610-549cc942b588" providerId="AD" clId="Web-{D9FDF5B2-360C-4051-90FE-A5AB300A7BB7}" dt="2022-02-17T21:36:04.645" v="48"/>
          <ac:picMkLst>
            <pc:docMk/>
            <pc:sldMk cId="214471382" sldId="291"/>
            <ac:picMk id="11" creationId="{60892126-1D1D-472A-86D3-0C5C432D40C9}"/>
          </ac:picMkLst>
        </pc:picChg>
      </pc:sldChg>
      <pc:sldChg chg="del">
        <pc:chgData name="Corinna Lin" userId="S::linc94@mcmaster.ca::ff1cd646-d066-431e-9610-549cc942b588" providerId="AD" clId="Web-{D9FDF5B2-360C-4051-90FE-A5AB300A7BB7}" dt="2022-02-17T22:03:07.166" v="584"/>
        <pc:sldMkLst>
          <pc:docMk/>
          <pc:sldMk cId="325875358" sldId="297"/>
        </pc:sldMkLst>
      </pc:sldChg>
      <pc:sldChg chg="addSp modSp">
        <pc:chgData name="Corinna Lin" userId="S::linc94@mcmaster.ca::ff1cd646-d066-431e-9610-549cc942b588" providerId="AD" clId="Web-{D9FDF5B2-360C-4051-90FE-A5AB300A7BB7}" dt="2022-02-17T21:55:24.535" v="516" actId="20577"/>
        <pc:sldMkLst>
          <pc:docMk/>
          <pc:sldMk cId="913521013" sldId="308"/>
        </pc:sldMkLst>
        <pc:spChg chg="add mod">
          <ac:chgData name="Corinna Lin" userId="S::linc94@mcmaster.ca::ff1cd646-d066-431e-9610-549cc942b588" providerId="AD" clId="Web-{D9FDF5B2-360C-4051-90FE-A5AB300A7BB7}" dt="2022-02-17T21:55:24.535" v="516" actId="20577"/>
          <ac:spMkLst>
            <pc:docMk/>
            <pc:sldMk cId="913521013" sldId="308"/>
            <ac:spMk id="2" creationId="{AF5C6A11-2D60-4AD4-A5FF-35C5FD4A860F}"/>
          </ac:spMkLst>
        </pc:spChg>
      </pc:sldChg>
      <pc:sldChg chg="modSp">
        <pc:chgData name="Corinna Lin" userId="S::linc94@mcmaster.ca::ff1cd646-d066-431e-9610-549cc942b588" providerId="AD" clId="Web-{D9FDF5B2-360C-4051-90FE-A5AB300A7BB7}" dt="2022-02-17T21:11:40.829" v="5" actId="20577"/>
        <pc:sldMkLst>
          <pc:docMk/>
          <pc:sldMk cId="3533913829" sldId="347"/>
        </pc:sldMkLst>
        <pc:spChg chg="mod">
          <ac:chgData name="Corinna Lin" userId="S::linc94@mcmaster.ca::ff1cd646-d066-431e-9610-549cc942b588" providerId="AD" clId="Web-{D9FDF5B2-360C-4051-90FE-A5AB300A7BB7}" dt="2022-02-17T21:11:40.829" v="5" actId="20577"/>
          <ac:spMkLst>
            <pc:docMk/>
            <pc:sldMk cId="3533913829" sldId="347"/>
            <ac:spMk id="4" creationId="{ED596899-47D8-8E40-A6FE-0E51464E1F47}"/>
          </ac:spMkLst>
        </pc:spChg>
      </pc:sldChg>
      <pc:sldChg chg="modSp">
        <pc:chgData name="Corinna Lin" userId="S::linc94@mcmaster.ca::ff1cd646-d066-431e-9610-549cc942b588" providerId="AD" clId="Web-{D9FDF5B2-360C-4051-90FE-A5AB300A7BB7}" dt="2022-02-17T21:11:50.439" v="12" actId="20577"/>
        <pc:sldMkLst>
          <pc:docMk/>
          <pc:sldMk cId="3270200560" sldId="349"/>
        </pc:sldMkLst>
        <pc:spChg chg="mod">
          <ac:chgData name="Corinna Lin" userId="S::linc94@mcmaster.ca::ff1cd646-d066-431e-9610-549cc942b588" providerId="AD" clId="Web-{D9FDF5B2-360C-4051-90FE-A5AB300A7BB7}" dt="2022-02-17T21:11:50.439" v="12" actId="20577"/>
          <ac:spMkLst>
            <pc:docMk/>
            <pc:sldMk cId="3270200560" sldId="349"/>
            <ac:spMk id="4" creationId="{ED596899-47D8-8E40-A6FE-0E51464E1F47}"/>
          </ac:spMkLst>
        </pc:spChg>
      </pc:sldChg>
      <pc:sldChg chg="modSp">
        <pc:chgData name="Corinna Lin" userId="S::linc94@mcmaster.ca::ff1cd646-d066-431e-9610-549cc942b588" providerId="AD" clId="Web-{D9FDF5B2-360C-4051-90FE-A5AB300A7BB7}" dt="2022-02-17T21:11:44.564" v="7" actId="20577"/>
        <pc:sldMkLst>
          <pc:docMk/>
          <pc:sldMk cId="113572330" sldId="351"/>
        </pc:sldMkLst>
        <pc:spChg chg="mod">
          <ac:chgData name="Corinna Lin" userId="S::linc94@mcmaster.ca::ff1cd646-d066-431e-9610-549cc942b588" providerId="AD" clId="Web-{D9FDF5B2-360C-4051-90FE-A5AB300A7BB7}" dt="2022-02-17T21:11:44.564" v="7" actId="20577"/>
          <ac:spMkLst>
            <pc:docMk/>
            <pc:sldMk cId="113572330" sldId="351"/>
            <ac:spMk id="4" creationId="{ED596899-47D8-8E40-A6FE-0E51464E1F47}"/>
          </ac:spMkLst>
        </pc:spChg>
      </pc:sldChg>
      <pc:sldChg chg="modSp">
        <pc:chgData name="Corinna Lin" userId="S::linc94@mcmaster.ca::ff1cd646-d066-431e-9610-549cc942b588" providerId="AD" clId="Web-{D9FDF5B2-360C-4051-90FE-A5AB300A7BB7}" dt="2022-02-17T21:11:47.548" v="9" actId="20577"/>
        <pc:sldMkLst>
          <pc:docMk/>
          <pc:sldMk cId="4048592177" sldId="352"/>
        </pc:sldMkLst>
        <pc:spChg chg="mod">
          <ac:chgData name="Corinna Lin" userId="S::linc94@mcmaster.ca::ff1cd646-d066-431e-9610-549cc942b588" providerId="AD" clId="Web-{D9FDF5B2-360C-4051-90FE-A5AB300A7BB7}" dt="2022-02-17T21:11:47.548" v="9" actId="20577"/>
          <ac:spMkLst>
            <pc:docMk/>
            <pc:sldMk cId="4048592177" sldId="352"/>
            <ac:spMk id="5" creationId="{77CF38F4-8643-D742-8F96-0042DD50DC6F}"/>
          </ac:spMkLst>
        </pc:spChg>
      </pc:sldChg>
      <pc:sldChg chg="addSp delSp modSp add del ord replId">
        <pc:chgData name="Corinna Lin" userId="S::linc94@mcmaster.ca::ff1cd646-d066-431e-9610-549cc942b588" providerId="AD" clId="Web-{D9FDF5B2-360C-4051-90FE-A5AB300A7BB7}" dt="2022-02-17T21:47:43.294" v="121"/>
        <pc:sldMkLst>
          <pc:docMk/>
          <pc:sldMk cId="4279866468" sldId="353"/>
        </pc:sldMkLst>
        <pc:spChg chg="mod ord">
          <ac:chgData name="Corinna Lin" userId="S::linc94@mcmaster.ca::ff1cd646-d066-431e-9610-549cc942b588" providerId="AD" clId="Web-{D9FDF5B2-360C-4051-90FE-A5AB300A7BB7}" dt="2022-02-17T21:33:47.487" v="47" actId="1076"/>
          <ac:spMkLst>
            <pc:docMk/>
            <pc:sldMk cId="4279866468" sldId="353"/>
            <ac:spMk id="4" creationId="{1BAFB751-CFF4-419B-937E-860DA8A90F63}"/>
          </ac:spMkLst>
        </pc:spChg>
        <pc:spChg chg="mod">
          <ac:chgData name="Corinna Lin" userId="S::linc94@mcmaster.ca::ff1cd646-d066-431e-9610-549cc942b588" providerId="AD" clId="Web-{D9FDF5B2-360C-4051-90FE-A5AB300A7BB7}" dt="2022-02-17T21:32:10.860" v="18" actId="20577"/>
          <ac:spMkLst>
            <pc:docMk/>
            <pc:sldMk cId="4279866468" sldId="353"/>
            <ac:spMk id="5" creationId="{77CF38F4-8643-D742-8F96-0042DD50DC6F}"/>
          </ac:spMkLst>
        </pc:spChg>
        <pc:spChg chg="add del mod">
          <ac:chgData name="Corinna Lin" userId="S::linc94@mcmaster.ca::ff1cd646-d066-431e-9610-549cc942b588" providerId="AD" clId="Web-{D9FDF5B2-360C-4051-90FE-A5AB300A7BB7}" dt="2022-02-17T21:33:21.611" v="42"/>
          <ac:spMkLst>
            <pc:docMk/>
            <pc:sldMk cId="4279866468" sldId="353"/>
            <ac:spMk id="9" creationId="{B8A1C319-25F4-482E-A488-E6962CB2F53A}"/>
          </ac:spMkLst>
        </pc:spChg>
        <pc:spChg chg="add mod">
          <ac:chgData name="Corinna Lin" userId="S::linc94@mcmaster.ca::ff1cd646-d066-431e-9610-549cc942b588" providerId="AD" clId="Web-{D9FDF5B2-360C-4051-90FE-A5AB300A7BB7}" dt="2022-02-17T21:33:36.627" v="44" actId="1076"/>
          <ac:spMkLst>
            <pc:docMk/>
            <pc:sldMk cId="4279866468" sldId="353"/>
            <ac:spMk id="13" creationId="{4FCE5C84-9F3F-4FA6-9FA3-20301156870B}"/>
          </ac:spMkLst>
        </pc:spChg>
        <pc:picChg chg="add mod">
          <ac:chgData name="Corinna Lin" userId="S::linc94@mcmaster.ca::ff1cd646-d066-431e-9610-549cc942b588" providerId="AD" clId="Web-{D9FDF5B2-360C-4051-90FE-A5AB300A7BB7}" dt="2022-02-17T21:32:41.267" v="27" actId="1076"/>
          <ac:picMkLst>
            <pc:docMk/>
            <pc:sldMk cId="4279866468" sldId="353"/>
            <ac:picMk id="8" creationId="{01D485EF-8330-44A6-A111-DBFE863EFC88}"/>
          </ac:picMkLst>
        </pc:picChg>
      </pc:sldChg>
      <pc:sldChg chg="addSp delSp modSp add del replId">
        <pc:chgData name="Corinna Lin" userId="S::linc94@mcmaster.ca::ff1cd646-d066-431e-9610-549cc942b588" providerId="AD" clId="Web-{D9FDF5B2-360C-4051-90FE-A5AB300A7BB7}" dt="2022-02-17T22:02:01.618" v="578"/>
        <pc:sldMkLst>
          <pc:docMk/>
          <pc:sldMk cId="2754576858" sldId="354"/>
        </pc:sldMkLst>
        <pc:spChg chg="del">
          <ac:chgData name="Corinna Lin" userId="S::linc94@mcmaster.ca::ff1cd646-d066-431e-9610-549cc942b588" providerId="AD" clId="Web-{D9FDF5B2-360C-4051-90FE-A5AB300A7BB7}" dt="2022-02-17T21:39:18.038" v="54"/>
          <ac:spMkLst>
            <pc:docMk/>
            <pc:sldMk cId="2754576858" sldId="354"/>
            <ac:spMk id="2" creationId="{35DE8C20-F450-403D-9722-ABBEEE06F772}"/>
          </ac:spMkLst>
        </pc:spChg>
        <pc:spChg chg="del">
          <ac:chgData name="Corinna Lin" userId="S::linc94@mcmaster.ca::ff1cd646-d066-431e-9610-549cc942b588" providerId="AD" clId="Web-{D9FDF5B2-360C-4051-90FE-A5AB300A7BB7}" dt="2022-02-17T21:39:18.038" v="51"/>
          <ac:spMkLst>
            <pc:docMk/>
            <pc:sldMk cId="2754576858" sldId="354"/>
            <ac:spMk id="4" creationId="{1BAFB751-CFF4-419B-937E-860DA8A90F63}"/>
          </ac:spMkLst>
        </pc:spChg>
        <pc:spChg chg="del">
          <ac:chgData name="Corinna Lin" userId="S::linc94@mcmaster.ca::ff1cd646-d066-431e-9610-549cc942b588" providerId="AD" clId="Web-{D9FDF5B2-360C-4051-90FE-A5AB300A7BB7}" dt="2022-02-17T21:39:18.038" v="53"/>
          <ac:spMkLst>
            <pc:docMk/>
            <pc:sldMk cId="2754576858" sldId="354"/>
            <ac:spMk id="6" creationId="{54C2A9AE-8852-4338-9582-5CD3CC01D060}"/>
          </ac:spMkLst>
        </pc:spChg>
        <pc:spChg chg="del">
          <ac:chgData name="Corinna Lin" userId="S::linc94@mcmaster.ca::ff1cd646-d066-431e-9610-549cc942b588" providerId="AD" clId="Web-{D9FDF5B2-360C-4051-90FE-A5AB300A7BB7}" dt="2022-02-17T21:39:27.616" v="59"/>
          <ac:spMkLst>
            <pc:docMk/>
            <pc:sldMk cId="2754576858" sldId="354"/>
            <ac:spMk id="7" creationId="{B54139A4-F124-4CCD-957D-894CB1ADBE8C}"/>
          </ac:spMkLst>
        </pc:spChg>
        <pc:spChg chg="del">
          <ac:chgData name="Corinna Lin" userId="S::linc94@mcmaster.ca::ff1cd646-d066-431e-9610-549cc942b588" providerId="AD" clId="Web-{D9FDF5B2-360C-4051-90FE-A5AB300A7BB7}" dt="2022-02-17T21:39:18.038" v="56"/>
          <ac:spMkLst>
            <pc:docMk/>
            <pc:sldMk cId="2754576858" sldId="354"/>
            <ac:spMk id="10" creationId="{B6EF72FA-6579-42FC-9003-6AA05B3C7B14}"/>
          </ac:spMkLst>
        </pc:spChg>
        <pc:spChg chg="del">
          <ac:chgData name="Corinna Lin" userId="S::linc94@mcmaster.ca::ff1cd646-d066-431e-9610-549cc942b588" providerId="AD" clId="Web-{D9FDF5B2-360C-4051-90FE-A5AB300A7BB7}" dt="2022-02-17T21:39:18.038" v="55"/>
          <ac:spMkLst>
            <pc:docMk/>
            <pc:sldMk cId="2754576858" sldId="354"/>
            <ac:spMk id="12" creationId="{23FF4708-776C-45FF-89B0-FD295AE56EB3}"/>
          </ac:spMkLst>
        </pc:spChg>
        <pc:spChg chg="del">
          <ac:chgData name="Corinna Lin" userId="S::linc94@mcmaster.ca::ff1cd646-d066-431e-9610-549cc942b588" providerId="AD" clId="Web-{D9FDF5B2-360C-4051-90FE-A5AB300A7BB7}" dt="2022-02-17T21:39:18.038" v="52"/>
          <ac:spMkLst>
            <pc:docMk/>
            <pc:sldMk cId="2754576858" sldId="354"/>
            <ac:spMk id="13" creationId="{4FCE5C84-9F3F-4FA6-9FA3-20301156870B}"/>
          </ac:spMkLst>
        </pc:spChg>
        <pc:spChg chg="add mod">
          <ac:chgData name="Corinna Lin" userId="S::linc94@mcmaster.ca::ff1cd646-d066-431e-9610-549cc942b588" providerId="AD" clId="Web-{D9FDF5B2-360C-4051-90FE-A5AB300A7BB7}" dt="2022-02-17T21:50:33.984" v="135" actId="1076"/>
          <ac:spMkLst>
            <pc:docMk/>
            <pc:sldMk cId="2754576858" sldId="354"/>
            <ac:spMk id="14" creationId="{B63D36CD-3CB0-45E4-832F-CFA4B891146C}"/>
          </ac:spMkLst>
        </pc:spChg>
        <pc:picChg chg="del">
          <ac:chgData name="Corinna Lin" userId="S::linc94@mcmaster.ca::ff1cd646-d066-431e-9610-549cc942b588" providerId="AD" clId="Web-{D9FDF5B2-360C-4051-90FE-A5AB300A7BB7}" dt="2022-02-17T21:39:15.475" v="50"/>
          <ac:picMkLst>
            <pc:docMk/>
            <pc:sldMk cId="2754576858" sldId="354"/>
            <ac:picMk id="3" creationId="{09AFF377-BD43-411A-B8DB-C2D85CBD4836}"/>
          </ac:picMkLst>
        </pc:picChg>
        <pc:picChg chg="del">
          <ac:chgData name="Corinna Lin" userId="S::linc94@mcmaster.ca::ff1cd646-d066-431e-9610-549cc942b588" providerId="AD" clId="Web-{D9FDF5B2-360C-4051-90FE-A5AB300A7BB7}" dt="2022-02-17T21:39:19.866" v="57"/>
          <ac:picMkLst>
            <pc:docMk/>
            <pc:sldMk cId="2754576858" sldId="354"/>
            <ac:picMk id="8" creationId="{01D485EF-8330-44A6-A111-DBFE863EFC88}"/>
          </ac:picMkLst>
        </pc:picChg>
        <pc:picChg chg="add del mod">
          <ac:chgData name="Corinna Lin" userId="S::linc94@mcmaster.ca::ff1cd646-d066-431e-9610-549cc942b588" providerId="AD" clId="Web-{D9FDF5B2-360C-4051-90FE-A5AB300A7BB7}" dt="2022-02-17T21:43:40.885" v="69"/>
          <ac:picMkLst>
            <pc:docMk/>
            <pc:sldMk cId="2754576858" sldId="354"/>
            <ac:picMk id="9" creationId="{66883CAE-56AB-402D-BD4C-D1315C8CF0D6}"/>
          </ac:picMkLst>
        </pc:picChg>
        <pc:picChg chg="add mod">
          <ac:chgData name="Corinna Lin" userId="S::linc94@mcmaster.ca::ff1cd646-d066-431e-9610-549cc942b588" providerId="AD" clId="Web-{D9FDF5B2-360C-4051-90FE-A5AB300A7BB7}" dt="2022-02-17T21:43:55.573" v="73" actId="1076"/>
          <ac:picMkLst>
            <pc:docMk/>
            <pc:sldMk cId="2754576858" sldId="354"/>
            <ac:picMk id="11" creationId="{7D42BEEF-126E-4735-A8FB-09E692ABE2C9}"/>
          </ac:picMkLst>
        </pc:picChg>
      </pc:sldChg>
      <pc:sldChg chg="addSp delSp modSp add ord replId">
        <pc:chgData name="Corinna Lin" userId="S::linc94@mcmaster.ca::ff1cd646-d066-431e-9610-549cc942b588" providerId="AD" clId="Web-{D9FDF5B2-360C-4051-90FE-A5AB300A7BB7}" dt="2022-02-17T21:47:38.169" v="120" actId="20577"/>
        <pc:sldMkLst>
          <pc:docMk/>
          <pc:sldMk cId="4140340517" sldId="355"/>
        </pc:sldMkLst>
        <pc:spChg chg="mod">
          <ac:chgData name="Corinna Lin" userId="S::linc94@mcmaster.ca::ff1cd646-d066-431e-9610-549cc942b588" providerId="AD" clId="Web-{D9FDF5B2-360C-4051-90FE-A5AB300A7BB7}" dt="2022-02-17T21:47:33.857" v="118" actId="1076"/>
          <ac:spMkLst>
            <pc:docMk/>
            <pc:sldMk cId="4140340517" sldId="355"/>
            <ac:spMk id="4" creationId="{1BAFB751-CFF4-419B-937E-860DA8A90F63}"/>
          </ac:spMkLst>
        </pc:spChg>
        <pc:spChg chg="mod">
          <ac:chgData name="Corinna Lin" userId="S::linc94@mcmaster.ca::ff1cd646-d066-431e-9610-549cc942b588" providerId="AD" clId="Web-{D9FDF5B2-360C-4051-90FE-A5AB300A7BB7}" dt="2022-02-17T21:47:38.169" v="120" actId="20577"/>
          <ac:spMkLst>
            <pc:docMk/>
            <pc:sldMk cId="4140340517" sldId="355"/>
            <ac:spMk id="5" creationId="{77CF38F4-8643-D742-8F96-0042DD50DC6F}"/>
          </ac:spMkLst>
        </pc:spChg>
        <pc:spChg chg="mod">
          <ac:chgData name="Corinna Lin" userId="S::linc94@mcmaster.ca::ff1cd646-d066-431e-9610-549cc942b588" providerId="AD" clId="Web-{D9FDF5B2-360C-4051-90FE-A5AB300A7BB7}" dt="2022-02-17T21:46:54.997" v="87" actId="1076"/>
          <ac:spMkLst>
            <pc:docMk/>
            <pc:sldMk cId="4140340517" sldId="355"/>
            <ac:spMk id="10" creationId="{B6EF72FA-6579-42FC-9003-6AA05B3C7B14}"/>
          </ac:spMkLst>
        </pc:spChg>
        <pc:spChg chg="add mod">
          <ac:chgData name="Corinna Lin" userId="S::linc94@mcmaster.ca::ff1cd646-d066-431e-9610-549cc942b588" providerId="AD" clId="Web-{D9FDF5B2-360C-4051-90FE-A5AB300A7BB7}" dt="2022-02-17T21:47:11.435" v="91" actId="1076"/>
          <ac:spMkLst>
            <pc:docMk/>
            <pc:sldMk cId="4140340517" sldId="355"/>
            <ac:spMk id="11" creationId="{9D6878AF-9E2F-4176-8117-87EBAFCBC72D}"/>
          </ac:spMkLst>
        </pc:spChg>
        <pc:spChg chg="del">
          <ac:chgData name="Corinna Lin" userId="S::linc94@mcmaster.ca::ff1cd646-d066-431e-9610-549cc942b588" providerId="AD" clId="Web-{D9FDF5B2-360C-4051-90FE-A5AB300A7BB7}" dt="2022-02-17T21:46:44.497" v="79"/>
          <ac:spMkLst>
            <pc:docMk/>
            <pc:sldMk cId="4140340517" sldId="355"/>
            <ac:spMk id="12" creationId="{23FF4708-776C-45FF-89B0-FD295AE56EB3}"/>
          </ac:spMkLst>
        </pc:spChg>
      </pc:sldChg>
      <pc:sldChg chg="addSp delSp modSp ord">
        <pc:chgData name="Corinna Lin" userId="S::linc94@mcmaster.ca::ff1cd646-d066-431e-9610-549cc942b588" providerId="AD" clId="Web-{D9FDF5B2-360C-4051-90FE-A5AB300A7BB7}" dt="2022-02-17T22:02:49.134" v="583"/>
        <pc:sldMkLst>
          <pc:docMk/>
          <pc:sldMk cId="2331384237" sldId="356"/>
        </pc:sldMkLst>
        <pc:spChg chg="mod">
          <ac:chgData name="Corinna Lin" userId="S::linc94@mcmaster.ca::ff1cd646-d066-431e-9610-549cc942b588" providerId="AD" clId="Web-{D9FDF5B2-360C-4051-90FE-A5AB300A7BB7}" dt="2022-02-17T21:59:55.648" v="548" actId="1076"/>
          <ac:spMkLst>
            <pc:docMk/>
            <pc:sldMk cId="2331384237" sldId="356"/>
            <ac:spMk id="5" creationId="{710B6C0C-28B1-4CF4-AC26-02EA8DC72D1A}"/>
          </ac:spMkLst>
        </pc:spChg>
        <pc:spChg chg="mod">
          <ac:chgData name="Corinna Lin" userId="S::linc94@mcmaster.ca::ff1cd646-d066-431e-9610-549cc942b588" providerId="AD" clId="Web-{D9FDF5B2-360C-4051-90FE-A5AB300A7BB7}" dt="2022-02-17T21:57:40.411" v="529"/>
          <ac:spMkLst>
            <pc:docMk/>
            <pc:sldMk cId="2331384237" sldId="356"/>
            <ac:spMk id="7" creationId="{408D6C4C-481E-4C93-B04F-26280296A857}"/>
          </ac:spMkLst>
        </pc:spChg>
        <pc:spChg chg="add del">
          <ac:chgData name="Corinna Lin" userId="S::linc94@mcmaster.ca::ff1cd646-d066-431e-9610-549cc942b588" providerId="AD" clId="Web-{D9FDF5B2-360C-4051-90FE-A5AB300A7BB7}" dt="2022-02-17T21:58:13.865" v="531"/>
          <ac:spMkLst>
            <pc:docMk/>
            <pc:sldMk cId="2331384237" sldId="356"/>
            <ac:spMk id="10" creationId="{C35FAD9E-14A5-4EA1-8D4F-D56F4A5AA186}"/>
          </ac:spMkLst>
        </pc:spChg>
        <pc:spChg chg="add mod">
          <ac:chgData name="Corinna Lin" userId="S::linc94@mcmaster.ca::ff1cd646-d066-431e-9610-549cc942b588" providerId="AD" clId="Web-{D9FDF5B2-360C-4051-90FE-A5AB300A7BB7}" dt="2022-02-17T21:59:25.053" v="545" actId="20577"/>
          <ac:spMkLst>
            <pc:docMk/>
            <pc:sldMk cId="2331384237" sldId="356"/>
            <ac:spMk id="11" creationId="{89FF5F5C-B57F-4293-B0E9-2319F3C3D5F9}"/>
          </ac:spMkLst>
        </pc:spChg>
        <pc:spChg chg="add mod">
          <ac:chgData name="Corinna Lin" userId="S::linc94@mcmaster.ca::ff1cd646-d066-431e-9610-549cc942b588" providerId="AD" clId="Web-{D9FDF5B2-360C-4051-90FE-A5AB300A7BB7}" dt="2022-02-17T22:00:07.054" v="560" actId="20577"/>
          <ac:spMkLst>
            <pc:docMk/>
            <pc:sldMk cId="2331384237" sldId="356"/>
            <ac:spMk id="13" creationId="{37DE4293-F6FC-44ED-A2D9-CC3D29990B76}"/>
          </ac:spMkLst>
        </pc:spChg>
        <pc:spChg chg="add">
          <ac:chgData name="Corinna Lin" userId="S::linc94@mcmaster.ca::ff1cd646-d066-431e-9610-549cc942b588" providerId="AD" clId="Web-{D9FDF5B2-360C-4051-90FE-A5AB300A7BB7}" dt="2022-02-17T22:02:40.697" v="582"/>
          <ac:spMkLst>
            <pc:docMk/>
            <pc:sldMk cId="2331384237" sldId="356"/>
            <ac:spMk id="16" creationId="{8609074D-49B7-426C-8BB6-B68E73C627F5}"/>
          </ac:spMkLst>
        </pc:spChg>
        <pc:grpChg chg="add">
          <ac:chgData name="Corinna Lin" userId="S::linc94@mcmaster.ca::ff1cd646-d066-431e-9610-549cc942b588" providerId="AD" clId="Web-{D9FDF5B2-360C-4051-90FE-A5AB300A7BB7}" dt="2022-02-17T22:02:49.134" v="583"/>
          <ac:grpSpMkLst>
            <pc:docMk/>
            <pc:sldMk cId="2331384237" sldId="356"/>
            <ac:grpSpMk id="23" creationId="{F98EE493-5071-42B5-BA0E-0775B4A23B0E}"/>
          </ac:grpSpMkLst>
        </pc:grpChg>
        <pc:picChg chg="del">
          <ac:chgData name="Corinna Lin" userId="S::linc94@mcmaster.ca::ff1cd646-d066-431e-9610-549cc942b588" providerId="AD" clId="Web-{D9FDF5B2-360C-4051-90FE-A5AB300A7BB7}" dt="2022-02-17T21:58:40.647" v="533"/>
          <ac:picMkLst>
            <pc:docMk/>
            <pc:sldMk cId="2331384237" sldId="356"/>
            <ac:picMk id="2" creationId="{E5063BE8-921F-4C2C-BFC3-9EF73DD30257}"/>
          </ac:picMkLst>
        </pc:picChg>
        <pc:picChg chg="del">
          <ac:chgData name="Corinna Lin" userId="S::linc94@mcmaster.ca::ff1cd646-d066-431e-9610-549cc942b588" providerId="AD" clId="Web-{D9FDF5B2-360C-4051-90FE-A5AB300A7BB7}" dt="2022-02-17T21:59:00.662" v="538"/>
          <ac:picMkLst>
            <pc:docMk/>
            <pc:sldMk cId="2331384237" sldId="356"/>
            <ac:picMk id="3" creationId="{082F78FC-120C-46DC-86AD-6747535D687C}"/>
          </ac:picMkLst>
        </pc:picChg>
        <pc:cxnChg chg="add mod">
          <ac:chgData name="Corinna Lin" userId="S::linc94@mcmaster.ca::ff1cd646-d066-431e-9610-549cc942b588" providerId="AD" clId="Web-{D9FDF5B2-360C-4051-90FE-A5AB300A7BB7}" dt="2022-02-17T21:57:16.708" v="526" actId="14100"/>
          <ac:cxnSpMkLst>
            <pc:docMk/>
            <pc:sldMk cId="2331384237" sldId="356"/>
            <ac:cxnSpMk id="8" creationId="{8CE23F0D-BB50-4EB3-91A3-BDD41CE56AD5}"/>
          </ac:cxnSpMkLst>
        </pc:cxnChg>
        <pc:cxnChg chg="add mod">
          <ac:chgData name="Corinna Lin" userId="S::linc94@mcmaster.ca::ff1cd646-d066-431e-9610-549cc942b588" providerId="AD" clId="Web-{D9FDF5B2-360C-4051-90FE-A5AB300A7BB7}" dt="2022-02-17T21:59:47.272" v="547" actId="1076"/>
          <ac:cxnSpMkLst>
            <pc:docMk/>
            <pc:sldMk cId="2331384237" sldId="356"/>
            <ac:cxnSpMk id="12" creationId="{9C9C01E9-D6B2-4DA2-9B94-1CB508DE97A5}"/>
          </ac:cxnSpMkLst>
        </pc:cxnChg>
        <pc:cxnChg chg="add mod">
          <ac:chgData name="Corinna Lin" userId="S::linc94@mcmaster.ca::ff1cd646-d066-431e-9610-549cc942b588" providerId="AD" clId="Web-{D9FDF5B2-360C-4051-90FE-A5AB300A7BB7}" dt="2022-02-17T22:00:22.523" v="562" actId="1076"/>
          <ac:cxnSpMkLst>
            <pc:docMk/>
            <pc:sldMk cId="2331384237" sldId="356"/>
            <ac:cxnSpMk id="14" creationId="{D63DDE5C-C9E2-476C-808F-7EA81E22CD25}"/>
          </ac:cxnSpMkLst>
        </pc:cxnChg>
      </pc:sldChg>
      <pc:sldChg chg="addSp delSp modSp add ord replId">
        <pc:chgData name="Corinna Lin" userId="S::linc94@mcmaster.ca::ff1cd646-d066-431e-9610-549cc942b588" providerId="AD" clId="Web-{D9FDF5B2-360C-4051-90FE-A5AB300A7BB7}" dt="2022-02-17T22:02:27.431" v="581" actId="1076"/>
        <pc:sldMkLst>
          <pc:docMk/>
          <pc:sldMk cId="3030595718" sldId="357"/>
        </pc:sldMkLst>
        <pc:spChg chg="del">
          <ac:chgData name="Corinna Lin" userId="S::linc94@mcmaster.ca::ff1cd646-d066-431e-9610-549cc942b588" providerId="AD" clId="Web-{D9FDF5B2-360C-4051-90FE-A5AB300A7BB7}" dt="2022-02-17T22:00:34.445" v="563"/>
          <ac:spMkLst>
            <pc:docMk/>
            <pc:sldMk cId="3030595718" sldId="357"/>
            <ac:spMk id="5" creationId="{710B6C0C-28B1-4CF4-AC26-02EA8DC72D1A}"/>
          </ac:spMkLst>
        </pc:spChg>
        <pc:spChg chg="add">
          <ac:chgData name="Corinna Lin" userId="S::linc94@mcmaster.ca::ff1cd646-d066-431e-9610-549cc942b588" providerId="AD" clId="Web-{D9FDF5B2-360C-4051-90FE-A5AB300A7BB7}" dt="2022-02-17T22:00:35.117" v="564"/>
          <ac:spMkLst>
            <pc:docMk/>
            <pc:sldMk cId="3030595718" sldId="357"/>
            <ac:spMk id="15" creationId="{6CC3CBA8-BE50-4078-827C-4E1D27653012}"/>
          </ac:spMkLst>
        </pc:spChg>
        <pc:spChg chg="add">
          <ac:chgData name="Corinna Lin" userId="S::linc94@mcmaster.ca::ff1cd646-d066-431e-9610-549cc942b588" providerId="AD" clId="Web-{D9FDF5B2-360C-4051-90FE-A5AB300A7BB7}" dt="2022-02-17T22:00:35.273" v="565"/>
          <ac:spMkLst>
            <pc:docMk/>
            <pc:sldMk cId="3030595718" sldId="357"/>
            <ac:spMk id="17" creationId="{A677392C-DE22-44F0-AD2A-183B47A9FECD}"/>
          </ac:spMkLst>
        </pc:spChg>
        <pc:spChg chg="mod">
          <ac:chgData name="Corinna Lin" userId="S::linc94@mcmaster.ca::ff1cd646-d066-431e-9610-549cc942b588" providerId="AD" clId="Web-{D9FDF5B2-360C-4051-90FE-A5AB300A7BB7}" dt="2022-02-17T22:02:27.431" v="581" actId="1076"/>
          <ac:spMkLst>
            <pc:docMk/>
            <pc:sldMk cId="3030595718" sldId="357"/>
            <ac:spMk id="18" creationId="{5279C4D2-8806-4E71-87EF-137FAD6220D2}"/>
          </ac:spMkLst>
        </pc:spChg>
        <pc:spChg chg="add del">
          <ac:chgData name="Corinna Lin" userId="S::linc94@mcmaster.ca::ff1cd646-d066-431e-9610-549cc942b588" providerId="AD" clId="Web-{D9FDF5B2-360C-4051-90FE-A5AB300A7BB7}" dt="2022-02-17T22:00:51.679" v="567"/>
          <ac:spMkLst>
            <pc:docMk/>
            <pc:sldMk cId="3030595718" sldId="357"/>
            <ac:spMk id="19" creationId="{1D58C219-7887-4231-9DAE-F5509135FD24}"/>
          </ac:spMkLst>
        </pc:spChg>
        <pc:spChg chg="add">
          <ac:chgData name="Corinna Lin" userId="S::linc94@mcmaster.ca::ff1cd646-d066-431e-9610-549cc942b588" providerId="AD" clId="Web-{D9FDF5B2-360C-4051-90FE-A5AB300A7BB7}" dt="2022-02-17T22:00:58.258" v="568"/>
          <ac:spMkLst>
            <pc:docMk/>
            <pc:sldMk cId="3030595718" sldId="357"/>
            <ac:spMk id="21" creationId="{3716DDE1-694E-4B36-99B5-1E99B1655D8F}"/>
          </ac:spMkLst>
        </pc:spChg>
        <pc:spChg chg="add del mod">
          <ac:chgData name="Corinna Lin" userId="S::linc94@mcmaster.ca::ff1cd646-d066-431e-9610-549cc942b588" providerId="AD" clId="Web-{D9FDF5B2-360C-4051-90FE-A5AB300A7BB7}" dt="2022-02-17T22:01:17.977" v="573"/>
          <ac:spMkLst>
            <pc:docMk/>
            <pc:sldMk cId="3030595718" sldId="357"/>
            <ac:spMk id="26" creationId="{69FF0151-21AA-4773-B171-BAEA044C2F31}"/>
          </ac:spMkLst>
        </pc:spChg>
        <pc:grpChg chg="mod">
          <ac:chgData name="Corinna Lin" userId="S::linc94@mcmaster.ca::ff1cd646-d066-431e-9610-549cc942b588" providerId="AD" clId="Web-{D9FDF5B2-360C-4051-90FE-A5AB300A7BB7}" dt="2022-02-17T22:01:33.274" v="576" actId="1076"/>
          <ac:grpSpMkLst>
            <pc:docMk/>
            <pc:sldMk cId="3030595718" sldId="357"/>
            <ac:grpSpMk id="16" creationId="{A582DD09-0837-4808-B7AB-2BCBA3D7B1AF}"/>
          </ac:grpSpMkLst>
        </pc:grpChg>
        <pc:picChg chg="add mod">
          <ac:chgData name="Corinna Lin" userId="S::linc94@mcmaster.ca::ff1cd646-d066-431e-9610-549cc942b588" providerId="AD" clId="Web-{D9FDF5B2-360C-4051-90FE-A5AB300A7BB7}" dt="2022-02-17T21:58:51.959" v="537" actId="14100"/>
          <ac:picMkLst>
            <pc:docMk/>
            <pc:sldMk cId="3030595718" sldId="357"/>
            <ac:picMk id="3" creationId="{48F6B544-30FB-4562-8BEB-24C61A5E0F60}"/>
          </ac:picMkLst>
        </pc:picChg>
        <pc:cxnChg chg="add">
          <ac:chgData name="Corinna Lin" userId="S::linc94@mcmaster.ca::ff1cd646-d066-431e-9610-549cc942b588" providerId="AD" clId="Web-{D9FDF5B2-360C-4051-90FE-A5AB300A7BB7}" dt="2022-02-17T22:01:05.117" v="569"/>
          <ac:cxnSpMkLst>
            <pc:docMk/>
            <pc:sldMk cId="3030595718" sldId="357"/>
            <ac:cxnSpMk id="23" creationId="{0C460819-DE78-484A-8541-4E4422519D3E}"/>
          </ac:cxnSpMkLst>
        </pc:cxnChg>
        <pc:cxnChg chg="add">
          <ac:chgData name="Corinna Lin" userId="S::linc94@mcmaster.ca::ff1cd646-d066-431e-9610-549cc942b588" providerId="AD" clId="Web-{D9FDF5B2-360C-4051-90FE-A5AB300A7BB7}" dt="2022-02-17T22:01:10.945" v="570"/>
          <ac:cxnSpMkLst>
            <pc:docMk/>
            <pc:sldMk cId="3030595718" sldId="357"/>
            <ac:cxnSpMk id="25" creationId="{232B992F-6D1B-4F8D-9B7E-9E9F0B9C9D7D}"/>
          </ac:cxnSpMkLst>
        </pc:cxnChg>
      </pc:sldChg>
    </pc:docChg>
  </pc:docChgLst>
  <pc:docChgLst>
    <pc:chgData name="Haoxuan Huang" userId="S::huanh41@mcmaster.ca::286e9276-d6b6-4ffb-9fbc-9b9bec5298f4" providerId="AD" clId="Web-{804DE088-3508-4C7F-BCDE-E421876B84C4}"/>
    <pc:docChg chg="modSld">
      <pc:chgData name="Haoxuan Huang" userId="S::huanh41@mcmaster.ca::286e9276-d6b6-4ffb-9fbc-9b9bec5298f4" providerId="AD" clId="Web-{804DE088-3508-4C7F-BCDE-E421876B84C4}" dt="2022-02-10T21:00:43.398" v="11"/>
      <pc:docMkLst>
        <pc:docMk/>
      </pc:docMkLst>
      <pc:sldChg chg="addSp modSp">
        <pc:chgData name="Haoxuan Huang" userId="S::huanh41@mcmaster.ca::286e9276-d6b6-4ffb-9fbc-9b9bec5298f4" providerId="AD" clId="Web-{804DE088-3508-4C7F-BCDE-E421876B84C4}" dt="2022-02-10T21:00:43.398" v="11"/>
        <pc:sldMkLst>
          <pc:docMk/>
          <pc:sldMk cId="0" sldId="265"/>
        </pc:sldMkLst>
        <pc:spChg chg="add mod">
          <ac:chgData name="Haoxuan Huang" userId="S::huanh41@mcmaster.ca::286e9276-d6b6-4ffb-9fbc-9b9bec5298f4" providerId="AD" clId="Web-{804DE088-3508-4C7F-BCDE-E421876B84C4}" dt="2022-02-10T21:00:43.398" v="11"/>
          <ac:spMkLst>
            <pc:docMk/>
            <pc:sldMk cId="0" sldId="265"/>
            <ac:spMk id="2" creationId="{81FA4125-9CA8-41DE-A5CF-E6A6A5464BCE}"/>
          </ac:spMkLst>
        </pc:spChg>
        <pc:spChg chg="add mod">
          <ac:chgData name="Haoxuan Huang" userId="S::huanh41@mcmaster.ca::286e9276-d6b6-4ffb-9fbc-9b9bec5298f4" providerId="AD" clId="Web-{804DE088-3508-4C7F-BCDE-E421876B84C4}" dt="2022-02-10T21:00:37.366" v="10"/>
          <ac:spMkLst>
            <pc:docMk/>
            <pc:sldMk cId="0" sldId="265"/>
            <ac:spMk id="3" creationId="{A9E8F355-0999-4BFD-9EF2-1DEB2C9EE202}"/>
          </ac:spMkLst>
        </pc:spChg>
      </pc:sldChg>
      <pc:sldChg chg="modSp">
        <pc:chgData name="Haoxuan Huang" userId="S::huanh41@mcmaster.ca::286e9276-d6b6-4ffb-9fbc-9b9bec5298f4" providerId="AD" clId="Web-{804DE088-3508-4C7F-BCDE-E421876B84C4}" dt="2022-02-10T20:59:27.209" v="1" actId="20577"/>
        <pc:sldMkLst>
          <pc:docMk/>
          <pc:sldMk cId="3113706906" sldId="295"/>
        </pc:sldMkLst>
        <pc:spChg chg="mod">
          <ac:chgData name="Haoxuan Huang" userId="S::huanh41@mcmaster.ca::286e9276-d6b6-4ffb-9fbc-9b9bec5298f4" providerId="AD" clId="Web-{804DE088-3508-4C7F-BCDE-E421876B84C4}" dt="2022-02-10T20:59:27.209" v="1" actId="20577"/>
          <ac:spMkLst>
            <pc:docMk/>
            <pc:sldMk cId="3113706906" sldId="295"/>
            <ac:spMk id="3" creationId="{DC2A8C4D-9AA5-48EE-B644-12EDA926CD59}"/>
          </ac:spMkLst>
        </pc:spChg>
      </pc:sldChg>
    </pc:docChg>
  </pc:docChgLst>
  <pc:docChgLst>
    <pc:chgData name="Corinna Lin" userId="S::linc94@mcmaster.ca::ff1cd646-d066-431e-9610-549cc942b588" providerId="AD" clId="Web-{1497AFA6-A1E1-432D-B087-7A6B8ABD09FF}"/>
    <pc:docChg chg="addSld modSld">
      <pc:chgData name="Corinna Lin" userId="S::linc94@mcmaster.ca::ff1cd646-d066-431e-9610-549cc942b588" providerId="AD" clId="Web-{1497AFA6-A1E1-432D-B087-7A6B8ABD09FF}" dt="2022-04-03T00:03:23.103" v="73"/>
      <pc:docMkLst>
        <pc:docMk/>
      </pc:docMkLst>
      <pc:sldChg chg="addSp delSp modSp">
        <pc:chgData name="Corinna Lin" userId="S::linc94@mcmaster.ca::ff1cd646-d066-431e-9610-549cc942b588" providerId="AD" clId="Web-{1497AFA6-A1E1-432D-B087-7A6B8ABD09FF}" dt="2022-04-02T23:54:14.123" v="39" actId="20577"/>
        <pc:sldMkLst>
          <pc:docMk/>
          <pc:sldMk cId="1085561033" sldId="454"/>
        </pc:sldMkLst>
        <pc:spChg chg="mod">
          <ac:chgData name="Corinna Lin" userId="S::linc94@mcmaster.ca::ff1cd646-d066-431e-9610-549cc942b588" providerId="AD" clId="Web-{1497AFA6-A1E1-432D-B087-7A6B8ABD09FF}" dt="2022-04-02T23:54:14.123" v="39" actId="20577"/>
          <ac:spMkLst>
            <pc:docMk/>
            <pc:sldMk cId="1085561033" sldId="454"/>
            <ac:spMk id="2" creationId="{5F916DAA-1ACF-4343-A637-D55C4A5DE05B}"/>
          </ac:spMkLst>
        </pc:spChg>
        <pc:spChg chg="add del mod">
          <ac:chgData name="Corinna Lin" userId="S::linc94@mcmaster.ca::ff1cd646-d066-431e-9610-549cc942b588" providerId="AD" clId="Web-{1497AFA6-A1E1-432D-B087-7A6B8ABD09FF}" dt="2022-04-02T23:49:51.603" v="6"/>
          <ac:spMkLst>
            <pc:docMk/>
            <pc:sldMk cId="1085561033" sldId="454"/>
            <ac:spMk id="39" creationId="{0A6D4A49-88DF-7F80-95EA-47955EA8A3D5}"/>
          </ac:spMkLst>
        </pc:spChg>
        <pc:graphicFrameChg chg="add del modGraphic">
          <ac:chgData name="Corinna Lin" userId="S::linc94@mcmaster.ca::ff1cd646-d066-431e-9610-549cc942b588" providerId="AD" clId="Web-{1497AFA6-A1E1-432D-B087-7A6B8ABD09FF}" dt="2022-04-02T23:51:12.714" v="34" actId="20577"/>
          <ac:graphicFrameMkLst>
            <pc:docMk/>
            <pc:sldMk cId="1085561033" sldId="454"/>
            <ac:graphicFrameMk id="4" creationId="{E246B7D8-C843-490A-A5BB-04DFA74A3D8D}"/>
          </ac:graphicFrameMkLst>
        </pc:graphicFrameChg>
      </pc:sldChg>
      <pc:sldChg chg="add">
        <pc:chgData name="Corinna Lin" userId="S::linc94@mcmaster.ca::ff1cd646-d066-431e-9610-549cc942b588" providerId="AD" clId="Web-{1497AFA6-A1E1-432D-B087-7A6B8ABD09FF}" dt="2022-04-02T23:57:14.237" v="40"/>
        <pc:sldMkLst>
          <pc:docMk/>
          <pc:sldMk cId="3118439816" sldId="455"/>
        </pc:sldMkLst>
      </pc:sldChg>
      <pc:sldChg chg="modSp add">
        <pc:chgData name="Corinna Lin" userId="S::linc94@mcmaster.ca::ff1cd646-d066-431e-9610-549cc942b588" providerId="AD" clId="Web-{1497AFA6-A1E1-432D-B087-7A6B8ABD09FF}" dt="2022-04-03T00:01:30.898" v="72" actId="20577"/>
        <pc:sldMkLst>
          <pc:docMk/>
          <pc:sldMk cId="184272802" sldId="456"/>
        </pc:sldMkLst>
        <pc:spChg chg="mod">
          <ac:chgData name="Corinna Lin" userId="S::linc94@mcmaster.ca::ff1cd646-d066-431e-9610-549cc942b588" providerId="AD" clId="Web-{1497AFA6-A1E1-432D-B087-7A6B8ABD09FF}" dt="2022-04-02T23:59:31.958" v="52" actId="20577"/>
          <ac:spMkLst>
            <pc:docMk/>
            <pc:sldMk cId="184272802" sldId="456"/>
            <ac:spMk id="4" creationId="{E45C6405-9D6C-48F5-9EFB-4CF1F3193EA4}"/>
          </ac:spMkLst>
        </pc:spChg>
        <pc:spChg chg="mod">
          <ac:chgData name="Corinna Lin" userId="S::linc94@mcmaster.ca::ff1cd646-d066-431e-9610-549cc942b588" providerId="AD" clId="Web-{1497AFA6-A1E1-432D-B087-7A6B8ABD09FF}" dt="2022-04-03T00:01:30.898" v="72" actId="20577"/>
          <ac:spMkLst>
            <pc:docMk/>
            <pc:sldMk cId="184272802" sldId="456"/>
            <ac:spMk id="5" creationId="{42E3A3A9-5E96-4CDD-A971-9C272EFD97D9}"/>
          </ac:spMkLst>
        </pc:spChg>
      </pc:sldChg>
      <pc:sldChg chg="add">
        <pc:chgData name="Corinna Lin" userId="S::linc94@mcmaster.ca::ff1cd646-d066-431e-9610-549cc942b588" providerId="AD" clId="Web-{1497AFA6-A1E1-432D-B087-7A6B8ABD09FF}" dt="2022-04-03T00:03:23.103" v="73"/>
        <pc:sldMkLst>
          <pc:docMk/>
          <pc:sldMk cId="3053276367" sldId="457"/>
        </pc:sldMkLst>
      </pc:sldChg>
      <pc:sldMasterChg chg="addSldLayout">
        <pc:chgData name="Corinna Lin" userId="S::linc94@mcmaster.ca::ff1cd646-d066-431e-9610-549cc942b588" providerId="AD" clId="Web-{1497AFA6-A1E1-432D-B087-7A6B8ABD09FF}" dt="2022-04-03T00:03:23.103" v="73"/>
        <pc:sldMasterMkLst>
          <pc:docMk/>
          <pc:sldMasterMk cId="0" sldId="2147483673"/>
        </pc:sldMasterMkLst>
        <pc:sldLayoutChg chg="add">
          <pc:chgData name="Corinna Lin" userId="S::linc94@mcmaster.ca::ff1cd646-d066-431e-9610-549cc942b588" providerId="AD" clId="Web-{1497AFA6-A1E1-432D-B087-7A6B8ABD09FF}" dt="2022-04-03T00:03:23.103" v="73"/>
          <pc:sldLayoutMkLst>
            <pc:docMk/>
            <pc:sldMasterMk cId="0" sldId="2147483673"/>
            <pc:sldLayoutMk cId="0" sldId="2147483789"/>
          </pc:sldLayoutMkLst>
        </pc:sldLayoutChg>
        <pc:sldLayoutChg chg="add">
          <pc:chgData name="Corinna Lin" userId="S::linc94@mcmaster.ca::ff1cd646-d066-431e-9610-549cc942b588" providerId="AD" clId="Web-{1497AFA6-A1E1-432D-B087-7A6B8ABD09FF}" dt="2022-04-03T00:03:23.103" v="73"/>
          <pc:sldLayoutMkLst>
            <pc:docMk/>
            <pc:sldMasterMk cId="0" sldId="2147483673"/>
            <pc:sldLayoutMk cId="0" sldId="2147483790"/>
          </pc:sldLayoutMkLst>
        </pc:sldLayoutChg>
        <pc:sldLayoutChg chg="add">
          <pc:chgData name="Corinna Lin" userId="S::linc94@mcmaster.ca::ff1cd646-d066-431e-9610-549cc942b588" providerId="AD" clId="Web-{1497AFA6-A1E1-432D-B087-7A6B8ABD09FF}" dt="2022-04-03T00:03:23.103" v="73"/>
          <pc:sldLayoutMkLst>
            <pc:docMk/>
            <pc:sldMasterMk cId="0" sldId="2147483673"/>
            <pc:sldLayoutMk cId="0" sldId="2147483791"/>
          </pc:sldLayoutMkLst>
        </pc:sldLayoutChg>
        <pc:sldLayoutChg chg="add">
          <pc:chgData name="Corinna Lin" userId="S::linc94@mcmaster.ca::ff1cd646-d066-431e-9610-549cc942b588" providerId="AD" clId="Web-{1497AFA6-A1E1-432D-B087-7A6B8ABD09FF}" dt="2022-04-03T00:03:23.103" v="73"/>
          <pc:sldLayoutMkLst>
            <pc:docMk/>
            <pc:sldMasterMk cId="0" sldId="2147483673"/>
            <pc:sldLayoutMk cId="0" sldId="2147483792"/>
          </pc:sldLayoutMkLst>
        </pc:sldLayoutChg>
        <pc:sldLayoutChg chg="add">
          <pc:chgData name="Corinna Lin" userId="S::linc94@mcmaster.ca::ff1cd646-d066-431e-9610-549cc942b588" providerId="AD" clId="Web-{1497AFA6-A1E1-432D-B087-7A6B8ABD09FF}" dt="2022-04-03T00:03:23.103" v="73"/>
          <pc:sldLayoutMkLst>
            <pc:docMk/>
            <pc:sldMasterMk cId="0" sldId="2147483673"/>
            <pc:sldLayoutMk cId="0" sldId="2147483793"/>
          </pc:sldLayoutMkLst>
        </pc:sldLayoutChg>
        <pc:sldLayoutChg chg="add">
          <pc:chgData name="Corinna Lin" userId="S::linc94@mcmaster.ca::ff1cd646-d066-431e-9610-549cc942b588" providerId="AD" clId="Web-{1497AFA6-A1E1-432D-B087-7A6B8ABD09FF}" dt="2022-04-03T00:03:23.103" v="73"/>
          <pc:sldLayoutMkLst>
            <pc:docMk/>
            <pc:sldMasterMk cId="0" sldId="2147483673"/>
            <pc:sldLayoutMk cId="0" sldId="2147483794"/>
          </pc:sldLayoutMkLst>
        </pc:sldLayoutChg>
        <pc:sldLayoutChg chg="add">
          <pc:chgData name="Corinna Lin" userId="S::linc94@mcmaster.ca::ff1cd646-d066-431e-9610-549cc942b588" providerId="AD" clId="Web-{1497AFA6-A1E1-432D-B087-7A6B8ABD09FF}" dt="2022-04-03T00:03:23.103" v="73"/>
          <pc:sldLayoutMkLst>
            <pc:docMk/>
            <pc:sldMasterMk cId="0" sldId="2147483673"/>
            <pc:sldLayoutMk cId="0" sldId="2147483795"/>
          </pc:sldLayoutMkLst>
        </pc:sldLayoutChg>
      </pc:sldMasterChg>
    </pc:docChg>
  </pc:docChgLst>
  <pc:docChgLst>
    <pc:chgData name="Wentao Sun" userId="S::sunw53@mcmaster.ca::ba4cfa17-850d-4a6d-8324-79677688d25c" providerId="AD" clId="Web-{79075E67-745C-429E-96C3-59ED49B5FC41}"/>
    <pc:docChg chg="modSld">
      <pc:chgData name="Wentao Sun" userId="S::sunw53@mcmaster.ca::ba4cfa17-850d-4a6d-8324-79677688d25c" providerId="AD" clId="Web-{79075E67-745C-429E-96C3-59ED49B5FC41}" dt="2022-02-03T21:00:17.660" v="21" actId="20577"/>
      <pc:docMkLst>
        <pc:docMk/>
      </pc:docMkLst>
      <pc:sldChg chg="modSp">
        <pc:chgData name="Wentao Sun" userId="S::sunw53@mcmaster.ca::ba4cfa17-850d-4a6d-8324-79677688d25c" providerId="AD" clId="Web-{79075E67-745C-429E-96C3-59ED49B5FC41}" dt="2022-02-03T20:56:55.626" v="16" actId="1076"/>
        <pc:sldMkLst>
          <pc:docMk/>
          <pc:sldMk cId="0" sldId="265"/>
        </pc:sldMkLst>
        <pc:spChg chg="mod">
          <ac:chgData name="Wentao Sun" userId="S::sunw53@mcmaster.ca::ba4cfa17-850d-4a6d-8324-79677688d25c" providerId="AD" clId="Web-{79075E67-745C-429E-96C3-59ED49B5FC41}" dt="2022-02-03T20:56:55.626" v="16" actId="1076"/>
          <ac:spMkLst>
            <pc:docMk/>
            <pc:sldMk cId="0" sldId="265"/>
            <ac:spMk id="218" creationId="{00000000-0000-0000-0000-000000000000}"/>
          </ac:spMkLst>
        </pc:spChg>
        <pc:spChg chg="mod">
          <ac:chgData name="Wentao Sun" userId="S::sunw53@mcmaster.ca::ba4cfa17-850d-4a6d-8324-79677688d25c" providerId="AD" clId="Web-{79075E67-745C-429E-96C3-59ED49B5FC41}" dt="2022-02-03T20:56:50.751" v="15" actId="1076"/>
          <ac:spMkLst>
            <pc:docMk/>
            <pc:sldMk cId="0" sldId="265"/>
            <ac:spMk id="220" creationId="{00000000-0000-0000-0000-000000000000}"/>
          </ac:spMkLst>
        </pc:spChg>
      </pc:sldChg>
      <pc:sldChg chg="modSp">
        <pc:chgData name="Wentao Sun" userId="S::sunw53@mcmaster.ca::ba4cfa17-850d-4a6d-8324-79677688d25c" providerId="AD" clId="Web-{79075E67-745C-429E-96C3-59ED49B5FC41}" dt="2022-02-03T20:55:54.297" v="13"/>
        <pc:sldMkLst>
          <pc:docMk/>
          <pc:sldMk cId="167402537" sldId="282"/>
        </pc:sldMkLst>
        <pc:graphicFrameChg chg="mod modGraphic">
          <ac:chgData name="Wentao Sun" userId="S::sunw53@mcmaster.ca::ba4cfa17-850d-4a6d-8324-79677688d25c" providerId="AD" clId="Web-{79075E67-745C-429E-96C3-59ED49B5FC41}" dt="2022-02-03T20:55:54.297" v="13"/>
          <ac:graphicFrameMkLst>
            <pc:docMk/>
            <pc:sldMk cId="167402537" sldId="282"/>
            <ac:graphicFrameMk id="196" creationId="{00000000-0000-0000-0000-000000000000}"/>
          </ac:graphicFrameMkLst>
        </pc:graphicFrameChg>
      </pc:sldChg>
      <pc:sldChg chg="addSp delSp modSp">
        <pc:chgData name="Wentao Sun" userId="S::sunw53@mcmaster.ca::ba4cfa17-850d-4a6d-8324-79677688d25c" providerId="AD" clId="Web-{79075E67-745C-429E-96C3-59ED49B5FC41}" dt="2022-02-03T21:00:17.660" v="21" actId="20577"/>
        <pc:sldMkLst>
          <pc:docMk/>
          <pc:sldMk cId="112118488" sldId="290"/>
        </pc:sldMkLst>
        <pc:spChg chg="add mod">
          <ac:chgData name="Wentao Sun" userId="S::sunw53@mcmaster.ca::ba4cfa17-850d-4a6d-8324-79677688d25c" providerId="AD" clId="Web-{79075E67-745C-429E-96C3-59ED49B5FC41}" dt="2022-02-03T21:00:17.660" v="21" actId="20577"/>
          <ac:spMkLst>
            <pc:docMk/>
            <pc:sldMk cId="112118488" sldId="290"/>
            <ac:spMk id="2" creationId="{D0189932-6E32-404F-A88E-DB7151651A79}"/>
          </ac:spMkLst>
        </pc:spChg>
        <pc:spChg chg="add del">
          <ac:chgData name="Wentao Sun" userId="S::sunw53@mcmaster.ca::ba4cfa17-850d-4a6d-8324-79677688d25c" providerId="AD" clId="Web-{79075E67-745C-429E-96C3-59ED49B5FC41}" dt="2022-02-03T21:00:14.504" v="19"/>
          <ac:spMkLst>
            <pc:docMk/>
            <pc:sldMk cId="112118488" sldId="290"/>
            <ac:spMk id="3" creationId="{2ED60D6C-E4E6-4DA7-BD9F-E3772071344C}"/>
          </ac:spMkLst>
        </pc:spChg>
      </pc:sldChg>
    </pc:docChg>
  </pc:docChgLst>
  <pc:docChgLst>
    <pc:chgData name="Haoxuan Huang" userId="S::huanh41@mcmaster.ca::286e9276-d6b6-4ffb-9fbc-9b9bec5298f4" providerId="AD" clId="Web-{1A6C82A9-18D6-0D15-5708-6AC80770E2B9}"/>
    <pc:docChg chg="addSld modSld sldOrd">
      <pc:chgData name="Haoxuan Huang" userId="S::huanh41@mcmaster.ca::286e9276-d6b6-4ffb-9fbc-9b9bec5298f4" providerId="AD" clId="Web-{1A6C82A9-18D6-0D15-5708-6AC80770E2B9}" dt="2022-02-17T22:17:18.716" v="391"/>
      <pc:docMkLst>
        <pc:docMk/>
      </pc:docMkLst>
      <pc:sldChg chg="ord">
        <pc:chgData name="Haoxuan Huang" userId="S::huanh41@mcmaster.ca::286e9276-d6b6-4ffb-9fbc-9b9bec5298f4" providerId="AD" clId="Web-{1A6C82A9-18D6-0D15-5708-6AC80770E2B9}" dt="2022-02-17T22:02:59.373" v="120"/>
        <pc:sldMkLst>
          <pc:docMk/>
          <pc:sldMk cId="325875358" sldId="297"/>
        </pc:sldMkLst>
      </pc:sldChg>
      <pc:sldChg chg="modSp">
        <pc:chgData name="Haoxuan Huang" userId="S::huanh41@mcmaster.ca::286e9276-d6b6-4ffb-9fbc-9b9bec5298f4" providerId="AD" clId="Web-{1A6C82A9-18D6-0D15-5708-6AC80770E2B9}" dt="2022-02-17T22:14:28.244" v="317"/>
        <pc:sldMkLst>
          <pc:docMk/>
          <pc:sldMk cId="2631841377" sldId="306"/>
        </pc:sldMkLst>
        <pc:graphicFrameChg chg="mod modGraphic">
          <ac:chgData name="Haoxuan Huang" userId="S::huanh41@mcmaster.ca::286e9276-d6b6-4ffb-9fbc-9b9bec5298f4" providerId="AD" clId="Web-{1A6C82A9-18D6-0D15-5708-6AC80770E2B9}" dt="2022-02-17T22:12:12.570" v="143"/>
          <ac:graphicFrameMkLst>
            <pc:docMk/>
            <pc:sldMk cId="2631841377" sldId="306"/>
            <ac:graphicFrameMk id="274" creationId="{00000000-0000-0000-0000-000000000000}"/>
          </ac:graphicFrameMkLst>
        </pc:graphicFrameChg>
        <pc:graphicFrameChg chg="mod modGraphic">
          <ac:chgData name="Haoxuan Huang" userId="S::huanh41@mcmaster.ca::286e9276-d6b6-4ffb-9fbc-9b9bec5298f4" providerId="AD" clId="Web-{1A6C82A9-18D6-0D15-5708-6AC80770E2B9}" dt="2022-02-17T22:14:28.244" v="317"/>
          <ac:graphicFrameMkLst>
            <pc:docMk/>
            <pc:sldMk cId="2631841377" sldId="306"/>
            <ac:graphicFrameMk id="276" creationId="{00000000-0000-0000-0000-000000000000}"/>
          </ac:graphicFrameMkLst>
        </pc:graphicFrameChg>
      </pc:sldChg>
      <pc:sldChg chg="modSp">
        <pc:chgData name="Haoxuan Huang" userId="S::huanh41@mcmaster.ca::286e9276-d6b6-4ffb-9fbc-9b9bec5298f4" providerId="AD" clId="Web-{1A6C82A9-18D6-0D15-5708-6AC80770E2B9}" dt="2022-02-17T22:17:18.716" v="391"/>
        <pc:sldMkLst>
          <pc:docMk/>
          <pc:sldMk cId="3355889301" sldId="340"/>
        </pc:sldMkLst>
        <pc:graphicFrameChg chg="mod modGraphic">
          <ac:chgData name="Haoxuan Huang" userId="S::huanh41@mcmaster.ca::286e9276-d6b6-4ffb-9fbc-9b9bec5298f4" providerId="AD" clId="Web-{1A6C82A9-18D6-0D15-5708-6AC80770E2B9}" dt="2022-02-17T22:17:18.716" v="391"/>
          <ac:graphicFrameMkLst>
            <pc:docMk/>
            <pc:sldMk cId="3355889301" sldId="340"/>
            <ac:graphicFrameMk id="288" creationId="{00000000-0000-0000-0000-000000000000}"/>
          </ac:graphicFrameMkLst>
        </pc:graphicFrameChg>
      </pc:sldChg>
      <pc:sldChg chg="addSp delSp modSp new">
        <pc:chgData name="Haoxuan Huang" userId="S::huanh41@mcmaster.ca::286e9276-d6b6-4ffb-9fbc-9b9bec5298f4" providerId="AD" clId="Web-{1A6C82A9-18D6-0D15-5708-6AC80770E2B9}" dt="2022-02-17T21:58:52.775" v="87" actId="1076"/>
        <pc:sldMkLst>
          <pc:docMk/>
          <pc:sldMk cId="2331384237" sldId="356"/>
        </pc:sldMkLst>
        <pc:spChg chg="del">
          <ac:chgData name="Haoxuan Huang" userId="S::huanh41@mcmaster.ca::286e9276-d6b6-4ffb-9fbc-9b9bec5298f4" providerId="AD" clId="Web-{1A6C82A9-18D6-0D15-5708-6AC80770E2B9}" dt="2022-02-17T21:52:23.596" v="2"/>
          <ac:spMkLst>
            <pc:docMk/>
            <pc:sldMk cId="2331384237" sldId="356"/>
            <ac:spMk id="2" creationId="{3C3CC4BC-E606-4AA6-8AB0-107FBC38DE12}"/>
          </ac:spMkLst>
        </pc:spChg>
        <pc:spChg chg="del">
          <ac:chgData name="Haoxuan Huang" userId="S::huanh41@mcmaster.ca::286e9276-d6b6-4ffb-9fbc-9b9bec5298f4" providerId="AD" clId="Web-{1A6C82A9-18D6-0D15-5708-6AC80770E2B9}" dt="2022-02-17T21:52:21.268" v="1"/>
          <ac:spMkLst>
            <pc:docMk/>
            <pc:sldMk cId="2331384237" sldId="356"/>
            <ac:spMk id="3" creationId="{83788083-DED4-4B37-BAFB-D31702787525}"/>
          </ac:spMkLst>
        </pc:spChg>
        <pc:spChg chg="add mod">
          <ac:chgData name="Haoxuan Huang" userId="S::huanh41@mcmaster.ca::286e9276-d6b6-4ffb-9fbc-9b9bec5298f4" providerId="AD" clId="Web-{1A6C82A9-18D6-0D15-5708-6AC80770E2B9}" dt="2022-02-17T21:53:03.050" v="8" actId="14100"/>
          <ac:spMkLst>
            <pc:docMk/>
            <pc:sldMk cId="2331384237" sldId="356"/>
            <ac:spMk id="4" creationId="{45487175-2E51-472A-85F2-F138A2B46FB5}"/>
          </ac:spMkLst>
        </pc:spChg>
        <pc:spChg chg="add mod">
          <ac:chgData name="Haoxuan Huang" userId="S::huanh41@mcmaster.ca::286e9276-d6b6-4ffb-9fbc-9b9bec5298f4" providerId="AD" clId="Web-{1A6C82A9-18D6-0D15-5708-6AC80770E2B9}" dt="2022-02-17T21:54:25.270" v="16" actId="1076"/>
          <ac:spMkLst>
            <pc:docMk/>
            <pc:sldMk cId="2331384237" sldId="356"/>
            <ac:spMk id="5" creationId="{710B6C0C-28B1-4CF4-AC26-02EA8DC72D1A}"/>
          </ac:spMkLst>
        </pc:spChg>
        <pc:spChg chg="add mod">
          <ac:chgData name="Haoxuan Huang" userId="S::huanh41@mcmaster.ca::286e9276-d6b6-4ffb-9fbc-9b9bec5298f4" providerId="AD" clId="Web-{1A6C82A9-18D6-0D15-5708-6AC80770E2B9}" dt="2022-02-17T21:57:52.352" v="77" actId="20577"/>
          <ac:spMkLst>
            <pc:docMk/>
            <pc:sldMk cId="2331384237" sldId="356"/>
            <ac:spMk id="6" creationId="{73CA0B2A-A4C5-4C0F-8C79-EEE950E12C13}"/>
          </ac:spMkLst>
        </pc:spChg>
        <pc:spChg chg="add mod">
          <ac:chgData name="Haoxuan Huang" userId="S::huanh41@mcmaster.ca::286e9276-d6b6-4ffb-9fbc-9b9bec5298f4" providerId="AD" clId="Web-{1A6C82A9-18D6-0D15-5708-6AC80770E2B9}" dt="2022-02-17T21:57:07.945" v="75" actId="1076"/>
          <ac:spMkLst>
            <pc:docMk/>
            <pc:sldMk cId="2331384237" sldId="356"/>
            <ac:spMk id="7" creationId="{408D6C4C-481E-4C93-B04F-26280296A857}"/>
          </ac:spMkLst>
        </pc:spChg>
        <pc:picChg chg="add mod">
          <ac:chgData name="Haoxuan Huang" userId="S::huanh41@mcmaster.ca::286e9276-d6b6-4ffb-9fbc-9b9bec5298f4" providerId="AD" clId="Web-{1A6C82A9-18D6-0D15-5708-6AC80770E2B9}" dt="2022-02-17T21:58:30.431" v="82" actId="1076"/>
          <ac:picMkLst>
            <pc:docMk/>
            <pc:sldMk cId="2331384237" sldId="356"/>
            <ac:picMk id="2" creationId="{E5063BE8-921F-4C2C-BFC3-9EF73DD30257}"/>
          </ac:picMkLst>
        </pc:picChg>
        <pc:picChg chg="add mod">
          <ac:chgData name="Haoxuan Huang" userId="S::huanh41@mcmaster.ca::286e9276-d6b6-4ffb-9fbc-9b9bec5298f4" providerId="AD" clId="Web-{1A6C82A9-18D6-0D15-5708-6AC80770E2B9}" dt="2022-02-17T21:58:52.775" v="87" actId="1076"/>
          <ac:picMkLst>
            <pc:docMk/>
            <pc:sldMk cId="2331384237" sldId="356"/>
            <ac:picMk id="3" creationId="{082F78FC-120C-46DC-86AD-6747535D687C}"/>
          </ac:picMkLst>
        </pc:picChg>
      </pc:sldChg>
      <pc:sldChg chg="addSp delSp modSp">
        <pc:chgData name="Haoxuan Huang" userId="S::huanh41@mcmaster.ca::286e9276-d6b6-4ffb-9fbc-9b9bec5298f4" providerId="AD" clId="Web-{1A6C82A9-18D6-0D15-5708-6AC80770E2B9}" dt="2022-02-17T22:02:09.044" v="119" actId="20577"/>
        <pc:sldMkLst>
          <pc:docMk/>
          <pc:sldMk cId="3030595718" sldId="357"/>
        </pc:sldMkLst>
        <pc:spChg chg="add mod">
          <ac:chgData name="Haoxuan Huang" userId="S::huanh41@mcmaster.ca::286e9276-d6b6-4ffb-9fbc-9b9bec5298f4" providerId="AD" clId="Web-{1A6C82A9-18D6-0D15-5708-6AC80770E2B9}" dt="2022-02-17T21:59:51.057" v="95" actId="14100"/>
          <ac:spMkLst>
            <pc:docMk/>
            <pc:sldMk cId="3030595718" sldId="357"/>
            <ac:spMk id="9" creationId="{ECEB8E6D-1DCA-4EEE-8933-019323E82891}"/>
          </ac:spMkLst>
        </pc:spChg>
        <pc:spChg chg="add mod">
          <ac:chgData name="Haoxuan Huang" userId="S::huanh41@mcmaster.ca::286e9276-d6b6-4ffb-9fbc-9b9bec5298f4" providerId="AD" clId="Web-{1A6C82A9-18D6-0D15-5708-6AC80770E2B9}" dt="2022-02-17T21:59:58.073" v="98" actId="20577"/>
          <ac:spMkLst>
            <pc:docMk/>
            <pc:sldMk cId="3030595718" sldId="357"/>
            <ac:spMk id="11" creationId="{07BFE888-585B-4D93-811F-C3AE79DF2A62}"/>
          </ac:spMkLst>
        </pc:spChg>
        <pc:spChg chg="add mod">
          <ac:chgData name="Haoxuan Huang" userId="S::huanh41@mcmaster.ca::286e9276-d6b6-4ffb-9fbc-9b9bec5298f4" providerId="AD" clId="Web-{1A6C82A9-18D6-0D15-5708-6AC80770E2B9}" dt="2022-02-17T22:00:37.855" v="106" actId="1076"/>
          <ac:spMkLst>
            <pc:docMk/>
            <pc:sldMk cId="3030595718" sldId="357"/>
            <ac:spMk id="13" creationId="{8DC1DEA3-BEBB-414B-BD4D-CA62CF44250F}"/>
          </ac:spMkLst>
        </pc:spChg>
        <pc:spChg chg="add mod">
          <ac:chgData name="Haoxuan Huang" userId="S::huanh41@mcmaster.ca::286e9276-d6b6-4ffb-9fbc-9b9bec5298f4" providerId="AD" clId="Web-{1A6C82A9-18D6-0D15-5708-6AC80770E2B9}" dt="2022-02-17T22:00:51.637" v="110" actId="1076"/>
          <ac:spMkLst>
            <pc:docMk/>
            <pc:sldMk cId="3030595718" sldId="357"/>
            <ac:spMk id="14" creationId="{9C29AFEF-EC0F-47D2-A46B-0F75EDB243D0}"/>
          </ac:spMkLst>
        </pc:spChg>
        <pc:spChg chg="add mod">
          <ac:chgData name="Haoxuan Huang" userId="S::huanh41@mcmaster.ca::286e9276-d6b6-4ffb-9fbc-9b9bec5298f4" providerId="AD" clId="Web-{1A6C82A9-18D6-0D15-5708-6AC80770E2B9}" dt="2022-02-17T22:02:09.044" v="119" actId="20577"/>
          <ac:spMkLst>
            <pc:docMk/>
            <pc:sldMk cId="3030595718" sldId="357"/>
            <ac:spMk id="18" creationId="{5279C4D2-8806-4E71-87EF-137FAD6220D2}"/>
          </ac:spMkLst>
        </pc:spChg>
        <pc:grpChg chg="add mod">
          <ac:chgData name="Haoxuan Huang" userId="S::huanh41@mcmaster.ca::286e9276-d6b6-4ffb-9fbc-9b9bec5298f4" providerId="AD" clId="Web-{1A6C82A9-18D6-0D15-5708-6AC80770E2B9}" dt="2022-02-17T22:01:38.700" v="114" actId="14100"/>
          <ac:grpSpMkLst>
            <pc:docMk/>
            <pc:sldMk cId="3030595718" sldId="357"/>
            <ac:grpSpMk id="16" creationId="{A582DD09-0837-4808-B7AB-2BCBA3D7B1AF}"/>
          </ac:grpSpMkLst>
        </pc:grpChg>
        <pc:inkChg chg="add del">
          <ac:chgData name="Haoxuan Huang" userId="S::huanh41@mcmaster.ca::286e9276-d6b6-4ffb-9fbc-9b9bec5298f4" providerId="AD" clId="Web-{1A6C82A9-18D6-0D15-5708-6AC80770E2B9}" dt="2022-02-17T21:59:40.260" v="90"/>
          <ac:inkMkLst>
            <pc:docMk/>
            <pc:sldMk cId="3030595718" sldId="357"/>
            <ac:inkMk id="10" creationId="{352828E0-2204-4D96-A878-66B97A20640E}"/>
          </ac:inkMkLst>
        </pc:inkChg>
        <pc:cxnChg chg="add mod">
          <ac:chgData name="Haoxuan Huang" userId="S::huanh41@mcmaster.ca::286e9276-d6b6-4ffb-9fbc-9b9bec5298f4" providerId="AD" clId="Web-{1A6C82A9-18D6-0D15-5708-6AC80770E2B9}" dt="2022-02-17T22:00:20.636" v="103" actId="14100"/>
          <ac:cxnSpMkLst>
            <pc:docMk/>
            <pc:sldMk cId="3030595718" sldId="357"/>
            <ac:cxnSpMk id="12" creationId="{3A6C5630-7E26-40D2-803C-42068FCA366A}"/>
          </ac:cxnSpMkLst>
        </pc:cxnChg>
      </pc:sldChg>
      <pc:sldChg chg="add replId">
        <pc:chgData name="Haoxuan Huang" userId="S::huanh41@mcmaster.ca::286e9276-d6b6-4ffb-9fbc-9b9bec5298f4" providerId="AD" clId="Web-{1A6C82A9-18D6-0D15-5708-6AC80770E2B9}" dt="2022-02-17T22:06:49.096" v="121"/>
        <pc:sldMkLst>
          <pc:docMk/>
          <pc:sldMk cId="238101770" sldId="358"/>
        </pc:sldMkLst>
      </pc:sldChg>
    </pc:docChg>
  </pc:docChgLst>
  <pc:docChgLst>
    <pc:chgData name="Haoxuan Huang" userId="S::huanh41@mcmaster.ca::286e9276-d6b6-4ffb-9fbc-9b9bec5298f4" providerId="AD" clId="Web-{20DCACBF-2A46-2F15-7CE9-CA7167DBCFC0}"/>
    <pc:docChg chg="addSld modSld">
      <pc:chgData name="Haoxuan Huang" userId="S::huanh41@mcmaster.ca::286e9276-d6b6-4ffb-9fbc-9b9bec5298f4" providerId="AD" clId="Web-{20DCACBF-2A46-2F15-7CE9-CA7167DBCFC0}" dt="2022-02-18T03:08:07.023" v="1354"/>
      <pc:docMkLst>
        <pc:docMk/>
      </pc:docMkLst>
      <pc:sldChg chg="modSp">
        <pc:chgData name="Haoxuan Huang" userId="S::huanh41@mcmaster.ca::286e9276-d6b6-4ffb-9fbc-9b9bec5298f4" providerId="AD" clId="Web-{20DCACBF-2A46-2F15-7CE9-CA7167DBCFC0}" dt="2022-02-18T03:01:59.520" v="958"/>
        <pc:sldMkLst>
          <pc:docMk/>
          <pc:sldMk cId="3556560641" sldId="293"/>
        </pc:sldMkLst>
        <pc:graphicFrameChg chg="mod modGraphic">
          <ac:chgData name="Haoxuan Huang" userId="S::huanh41@mcmaster.ca::286e9276-d6b6-4ffb-9fbc-9b9bec5298f4" providerId="AD" clId="Web-{20DCACBF-2A46-2F15-7CE9-CA7167DBCFC0}" dt="2022-02-18T03:01:59.520" v="958"/>
          <ac:graphicFrameMkLst>
            <pc:docMk/>
            <pc:sldMk cId="3556560641" sldId="293"/>
            <ac:graphicFrameMk id="288" creationId="{00000000-0000-0000-0000-000000000000}"/>
          </ac:graphicFrameMkLst>
        </pc:graphicFrameChg>
      </pc:sldChg>
      <pc:sldChg chg="modSp">
        <pc:chgData name="Haoxuan Huang" userId="S::huanh41@mcmaster.ca::286e9276-d6b6-4ffb-9fbc-9b9bec5298f4" providerId="AD" clId="Web-{20DCACBF-2A46-2F15-7CE9-CA7167DBCFC0}" dt="2022-02-18T02:45:59.060" v="205" actId="20577"/>
        <pc:sldMkLst>
          <pc:docMk/>
          <pc:sldMk cId="406498320" sldId="300"/>
        </pc:sldMkLst>
        <pc:spChg chg="mod">
          <ac:chgData name="Haoxuan Huang" userId="S::huanh41@mcmaster.ca::286e9276-d6b6-4ffb-9fbc-9b9bec5298f4" providerId="AD" clId="Web-{20DCACBF-2A46-2F15-7CE9-CA7167DBCFC0}" dt="2022-02-18T02:45:59.060" v="205" actId="20577"/>
          <ac:spMkLst>
            <pc:docMk/>
            <pc:sldMk cId="406498320" sldId="300"/>
            <ac:spMk id="278" creationId="{00000000-0000-0000-0000-000000000000}"/>
          </ac:spMkLst>
        </pc:spChg>
      </pc:sldChg>
      <pc:sldChg chg="modSp">
        <pc:chgData name="Haoxuan Huang" userId="S::huanh41@mcmaster.ca::286e9276-d6b6-4ffb-9fbc-9b9bec5298f4" providerId="AD" clId="Web-{20DCACBF-2A46-2F15-7CE9-CA7167DBCFC0}" dt="2022-02-18T03:08:07.023" v="1354"/>
        <pc:sldMkLst>
          <pc:docMk/>
          <pc:sldMk cId="2545306165" sldId="303"/>
        </pc:sldMkLst>
        <pc:graphicFrameChg chg="mod modGraphic">
          <ac:chgData name="Haoxuan Huang" userId="S::huanh41@mcmaster.ca::286e9276-d6b6-4ffb-9fbc-9b9bec5298f4" providerId="AD" clId="Web-{20DCACBF-2A46-2F15-7CE9-CA7167DBCFC0}" dt="2022-02-18T03:08:07.023" v="1354"/>
          <ac:graphicFrameMkLst>
            <pc:docMk/>
            <pc:sldMk cId="2545306165" sldId="303"/>
            <ac:graphicFrameMk id="288" creationId="{00000000-0000-0000-0000-000000000000}"/>
          </ac:graphicFrameMkLst>
        </pc:graphicFrameChg>
      </pc:sldChg>
      <pc:sldChg chg="addSp delSp modSp">
        <pc:chgData name="Haoxuan Huang" userId="S::huanh41@mcmaster.ca::286e9276-d6b6-4ffb-9fbc-9b9bec5298f4" providerId="AD" clId="Web-{20DCACBF-2A46-2F15-7CE9-CA7167DBCFC0}" dt="2022-02-18T02:27:56.896" v="13" actId="1076"/>
        <pc:sldMkLst>
          <pc:docMk/>
          <pc:sldMk cId="2631841377" sldId="306"/>
        </pc:sldMkLst>
        <pc:spChg chg="add mod">
          <ac:chgData name="Haoxuan Huang" userId="S::huanh41@mcmaster.ca::286e9276-d6b6-4ffb-9fbc-9b9bec5298f4" providerId="AD" clId="Web-{20DCACBF-2A46-2F15-7CE9-CA7167DBCFC0}" dt="2022-02-18T02:27:56.896" v="13" actId="1076"/>
          <ac:spMkLst>
            <pc:docMk/>
            <pc:sldMk cId="2631841377" sldId="306"/>
            <ac:spMk id="3" creationId="{D0E01D15-E555-497D-88D8-3FDC14BEAE78}"/>
          </ac:spMkLst>
        </pc:spChg>
        <pc:spChg chg="add del mod">
          <ac:chgData name="Haoxuan Huang" userId="S::huanh41@mcmaster.ca::286e9276-d6b6-4ffb-9fbc-9b9bec5298f4" providerId="AD" clId="Web-{20DCACBF-2A46-2F15-7CE9-CA7167DBCFC0}" dt="2022-02-18T02:27:46.380" v="3"/>
          <ac:spMkLst>
            <pc:docMk/>
            <pc:sldMk cId="2631841377" sldId="306"/>
            <ac:spMk id="4" creationId="{919AA4A4-74E6-4D7A-B1B3-3C1CFD069C08}"/>
          </ac:spMkLst>
        </pc:spChg>
      </pc:sldChg>
      <pc:sldChg chg="modSp">
        <pc:chgData name="Haoxuan Huang" userId="S::huanh41@mcmaster.ca::286e9276-d6b6-4ffb-9fbc-9b9bec5298f4" providerId="AD" clId="Web-{20DCACBF-2A46-2F15-7CE9-CA7167DBCFC0}" dt="2022-02-18T03:04:53.162" v="1028"/>
        <pc:sldMkLst>
          <pc:docMk/>
          <pc:sldMk cId="530153324" sldId="338"/>
        </pc:sldMkLst>
        <pc:graphicFrameChg chg="mod modGraphic">
          <ac:chgData name="Haoxuan Huang" userId="S::huanh41@mcmaster.ca::286e9276-d6b6-4ffb-9fbc-9b9bec5298f4" providerId="AD" clId="Web-{20DCACBF-2A46-2F15-7CE9-CA7167DBCFC0}" dt="2022-02-18T03:04:53.162" v="1028"/>
          <ac:graphicFrameMkLst>
            <pc:docMk/>
            <pc:sldMk cId="530153324" sldId="338"/>
            <ac:graphicFrameMk id="288" creationId="{00000000-0000-0000-0000-000000000000}"/>
          </ac:graphicFrameMkLst>
        </pc:graphicFrameChg>
      </pc:sldChg>
      <pc:sldChg chg="modSp">
        <pc:chgData name="Haoxuan Huang" userId="S::huanh41@mcmaster.ca::286e9276-d6b6-4ffb-9fbc-9b9bec5298f4" providerId="AD" clId="Web-{20DCACBF-2A46-2F15-7CE9-CA7167DBCFC0}" dt="2022-02-18T02:28:45.130" v="151"/>
        <pc:sldMkLst>
          <pc:docMk/>
          <pc:sldMk cId="3355889301" sldId="340"/>
        </pc:sldMkLst>
        <pc:graphicFrameChg chg="mod modGraphic">
          <ac:chgData name="Haoxuan Huang" userId="S::huanh41@mcmaster.ca::286e9276-d6b6-4ffb-9fbc-9b9bec5298f4" providerId="AD" clId="Web-{20DCACBF-2A46-2F15-7CE9-CA7167DBCFC0}" dt="2022-02-18T02:28:45.130" v="151"/>
          <ac:graphicFrameMkLst>
            <pc:docMk/>
            <pc:sldMk cId="3355889301" sldId="340"/>
            <ac:graphicFrameMk id="288" creationId="{00000000-0000-0000-0000-000000000000}"/>
          </ac:graphicFrameMkLst>
        </pc:graphicFrameChg>
      </pc:sldChg>
      <pc:sldChg chg="modSp add replId">
        <pc:chgData name="Haoxuan Huang" userId="S::huanh41@mcmaster.ca::286e9276-d6b6-4ffb-9fbc-9b9bec5298f4" providerId="AD" clId="Web-{20DCACBF-2A46-2F15-7CE9-CA7167DBCFC0}" dt="2022-02-18T03:05:18.428" v="1034"/>
        <pc:sldMkLst>
          <pc:docMk/>
          <pc:sldMk cId="2472481477" sldId="359"/>
        </pc:sldMkLst>
        <pc:spChg chg="mod">
          <ac:chgData name="Haoxuan Huang" userId="S::huanh41@mcmaster.ca::286e9276-d6b6-4ffb-9fbc-9b9bec5298f4" providerId="AD" clId="Web-{20DCACBF-2A46-2F15-7CE9-CA7167DBCFC0}" dt="2022-02-18T02:56:22.080" v="724" actId="20577"/>
          <ac:spMkLst>
            <pc:docMk/>
            <pc:sldMk cId="2472481477" sldId="359"/>
            <ac:spMk id="278" creationId="{00000000-0000-0000-0000-000000000000}"/>
          </ac:spMkLst>
        </pc:spChg>
        <pc:graphicFrameChg chg="mod modGraphic">
          <ac:chgData name="Haoxuan Huang" userId="S::huanh41@mcmaster.ca::286e9276-d6b6-4ffb-9fbc-9b9bec5298f4" providerId="AD" clId="Web-{20DCACBF-2A46-2F15-7CE9-CA7167DBCFC0}" dt="2022-02-18T02:55:07.501" v="720"/>
          <ac:graphicFrameMkLst>
            <pc:docMk/>
            <pc:sldMk cId="2472481477" sldId="359"/>
            <ac:graphicFrameMk id="274" creationId="{00000000-0000-0000-0000-000000000000}"/>
          </ac:graphicFrameMkLst>
        </pc:graphicFrameChg>
        <pc:graphicFrameChg chg="mod modGraphic">
          <ac:chgData name="Haoxuan Huang" userId="S::huanh41@mcmaster.ca::286e9276-d6b6-4ffb-9fbc-9b9bec5298f4" providerId="AD" clId="Web-{20DCACBF-2A46-2F15-7CE9-CA7167DBCFC0}" dt="2022-02-18T02:56:59.877" v="764"/>
          <ac:graphicFrameMkLst>
            <pc:docMk/>
            <pc:sldMk cId="2472481477" sldId="359"/>
            <ac:graphicFrameMk id="275" creationId="{00000000-0000-0000-0000-000000000000}"/>
          </ac:graphicFrameMkLst>
        </pc:graphicFrameChg>
        <pc:graphicFrameChg chg="mod modGraphic">
          <ac:chgData name="Haoxuan Huang" userId="S::huanh41@mcmaster.ca::286e9276-d6b6-4ffb-9fbc-9b9bec5298f4" providerId="AD" clId="Web-{20DCACBF-2A46-2F15-7CE9-CA7167DBCFC0}" dt="2022-02-18T02:59:52.879" v="866"/>
          <ac:graphicFrameMkLst>
            <pc:docMk/>
            <pc:sldMk cId="2472481477" sldId="359"/>
            <ac:graphicFrameMk id="276" creationId="{00000000-0000-0000-0000-000000000000}"/>
          </ac:graphicFrameMkLst>
        </pc:graphicFrameChg>
        <pc:graphicFrameChg chg="mod modGraphic">
          <ac:chgData name="Haoxuan Huang" userId="S::huanh41@mcmaster.ca::286e9276-d6b6-4ffb-9fbc-9b9bec5298f4" providerId="AD" clId="Web-{20DCACBF-2A46-2F15-7CE9-CA7167DBCFC0}" dt="2022-02-18T03:05:18.428" v="1034"/>
          <ac:graphicFrameMkLst>
            <pc:docMk/>
            <pc:sldMk cId="2472481477" sldId="359"/>
            <ac:graphicFrameMk id="277" creationId="{00000000-0000-0000-0000-000000000000}"/>
          </ac:graphicFrameMkLst>
        </pc:graphicFrameChg>
      </pc:sldChg>
    </pc:docChg>
  </pc:docChgLst>
  <pc:docChgLst>
    <pc:chgData name="Zhanxu Ye" userId="S::yez69@mcmaster.ca::dfb0ad11-7ad1-42d8-bdbd-67d350ba70d4" providerId="AD" clId="Web-{3F42D9CD-E7A0-4517-B877-8EF5390BAF08}"/>
    <pc:docChg chg="modSld">
      <pc:chgData name="Zhanxu Ye" userId="S::yez69@mcmaster.ca::dfb0ad11-7ad1-42d8-bdbd-67d350ba70d4" providerId="AD" clId="Web-{3F42D9CD-E7A0-4517-B877-8EF5390BAF08}" dt="2022-02-17T22:11:54.616" v="353"/>
      <pc:docMkLst>
        <pc:docMk/>
      </pc:docMkLst>
      <pc:sldChg chg="modSp">
        <pc:chgData name="Zhanxu Ye" userId="S::yez69@mcmaster.ca::dfb0ad11-7ad1-42d8-bdbd-67d350ba70d4" providerId="AD" clId="Web-{3F42D9CD-E7A0-4517-B877-8EF5390BAF08}" dt="2022-02-17T22:11:54.616" v="353"/>
        <pc:sldMkLst>
          <pc:docMk/>
          <pc:sldMk cId="406498320" sldId="300"/>
        </pc:sldMkLst>
        <pc:graphicFrameChg chg="mod modGraphic">
          <ac:chgData name="Zhanxu Ye" userId="S::yez69@mcmaster.ca::dfb0ad11-7ad1-42d8-bdbd-67d350ba70d4" providerId="AD" clId="Web-{3F42D9CD-E7A0-4517-B877-8EF5390BAF08}" dt="2022-02-17T21:58:55.058" v="289"/>
          <ac:graphicFrameMkLst>
            <pc:docMk/>
            <pc:sldMk cId="406498320" sldId="300"/>
            <ac:graphicFrameMk id="274" creationId="{00000000-0000-0000-0000-000000000000}"/>
          </ac:graphicFrameMkLst>
        </pc:graphicFrameChg>
        <pc:graphicFrameChg chg="mod modGraphic">
          <ac:chgData name="Zhanxu Ye" userId="S::yez69@mcmaster.ca::dfb0ad11-7ad1-42d8-bdbd-67d350ba70d4" providerId="AD" clId="Web-{3F42D9CD-E7A0-4517-B877-8EF5390BAF08}" dt="2022-02-17T22:11:54.616" v="353"/>
          <ac:graphicFrameMkLst>
            <pc:docMk/>
            <pc:sldMk cId="406498320" sldId="300"/>
            <ac:graphicFrameMk id="275" creationId="{00000000-0000-0000-0000-000000000000}"/>
          </ac:graphicFrameMkLst>
        </pc:graphicFrameChg>
        <pc:graphicFrameChg chg="mod modGraphic">
          <ac:chgData name="Zhanxu Ye" userId="S::yez69@mcmaster.ca::dfb0ad11-7ad1-42d8-bdbd-67d350ba70d4" providerId="AD" clId="Web-{3F42D9CD-E7A0-4517-B877-8EF5390BAF08}" dt="2022-02-17T22:05:54.892" v="297"/>
          <ac:graphicFrameMkLst>
            <pc:docMk/>
            <pc:sldMk cId="406498320" sldId="300"/>
            <ac:graphicFrameMk id="276" creationId="{00000000-0000-0000-0000-000000000000}"/>
          </ac:graphicFrameMkLst>
        </pc:graphicFrameChg>
        <pc:graphicFrameChg chg="mod modGraphic">
          <ac:chgData name="Zhanxu Ye" userId="S::yez69@mcmaster.ca::dfb0ad11-7ad1-42d8-bdbd-67d350ba70d4" providerId="AD" clId="Web-{3F42D9CD-E7A0-4517-B877-8EF5390BAF08}" dt="2022-02-17T21:56:46.415" v="257"/>
          <ac:graphicFrameMkLst>
            <pc:docMk/>
            <pc:sldMk cId="406498320" sldId="300"/>
            <ac:graphicFrameMk id="277" creationId="{00000000-0000-0000-0000-000000000000}"/>
          </ac:graphicFrameMkLst>
        </pc:graphicFrameChg>
      </pc:sldChg>
    </pc:docChg>
  </pc:docChgLst>
  <pc:docChgLst>
    <pc:chgData name="Corinna Lin" userId="S::linc94@mcmaster.ca::ff1cd646-d066-431e-9610-549cc942b588" providerId="AD" clId="Web-{A9C381CA-F998-4CAF-8145-693B7930D3F1}"/>
    <pc:docChg chg="addSld modSld">
      <pc:chgData name="Corinna Lin" userId="S::linc94@mcmaster.ca::ff1cd646-d066-431e-9610-549cc942b588" providerId="AD" clId="Web-{A9C381CA-F998-4CAF-8145-693B7930D3F1}" dt="2022-03-31T21:00:36.735" v="704" actId="20577"/>
      <pc:docMkLst>
        <pc:docMk/>
      </pc:docMkLst>
      <pc:sldChg chg="addSp delSp modSp">
        <pc:chgData name="Corinna Lin" userId="S::linc94@mcmaster.ca::ff1cd646-d066-431e-9610-549cc942b588" providerId="AD" clId="Web-{A9C381CA-F998-4CAF-8145-693B7930D3F1}" dt="2022-03-31T20:54:47.450" v="541" actId="1076"/>
        <pc:sldMkLst>
          <pc:docMk/>
          <pc:sldMk cId="2351307412" sldId="404"/>
        </pc:sldMkLst>
        <pc:spChg chg="mod">
          <ac:chgData name="Corinna Lin" userId="S::linc94@mcmaster.ca::ff1cd646-d066-431e-9610-549cc942b588" providerId="AD" clId="Web-{A9C381CA-F998-4CAF-8145-693B7930D3F1}" dt="2022-03-31T20:43:01.082" v="167" actId="1076"/>
          <ac:spMkLst>
            <pc:docMk/>
            <pc:sldMk cId="2351307412" sldId="404"/>
            <ac:spMk id="3" creationId="{CA6A5480-1668-4C6C-A064-8A74B1142BB9}"/>
          </ac:spMkLst>
        </pc:spChg>
        <pc:spChg chg="add mod">
          <ac:chgData name="Corinna Lin" userId="S::linc94@mcmaster.ca::ff1cd646-d066-431e-9610-549cc942b588" providerId="AD" clId="Web-{A9C381CA-F998-4CAF-8145-693B7930D3F1}" dt="2022-03-31T20:48:22.117" v="323" actId="20577"/>
          <ac:spMkLst>
            <pc:docMk/>
            <pc:sldMk cId="2351307412" sldId="404"/>
            <ac:spMk id="4" creationId="{3E61C778-5203-1958-2A3F-2B051F0C54CF}"/>
          </ac:spMkLst>
        </pc:spChg>
        <pc:spChg chg="add mod">
          <ac:chgData name="Corinna Lin" userId="S::linc94@mcmaster.ca::ff1cd646-d066-431e-9610-549cc942b588" providerId="AD" clId="Web-{A9C381CA-F998-4CAF-8145-693B7930D3F1}" dt="2022-03-31T20:53:40.918" v="519" actId="20577"/>
          <ac:spMkLst>
            <pc:docMk/>
            <pc:sldMk cId="2351307412" sldId="404"/>
            <ac:spMk id="6" creationId="{80106835-2469-2883-B914-F83119AB1671}"/>
          </ac:spMkLst>
        </pc:spChg>
        <pc:spChg chg="mod">
          <ac:chgData name="Corinna Lin" userId="S::linc94@mcmaster.ca::ff1cd646-d066-431e-9610-549cc942b588" providerId="AD" clId="Web-{A9C381CA-F998-4CAF-8145-693B7930D3F1}" dt="2022-03-31T20:46:43.382" v="300" actId="1076"/>
          <ac:spMkLst>
            <pc:docMk/>
            <pc:sldMk cId="2351307412" sldId="404"/>
            <ac:spMk id="54" creationId="{78ECB728-2E40-4E76-ACE8-A02C4D4E0755}"/>
          </ac:spMkLst>
        </pc:spChg>
        <pc:spChg chg="mod">
          <ac:chgData name="Corinna Lin" userId="S::linc94@mcmaster.ca::ff1cd646-d066-431e-9610-549cc942b588" providerId="AD" clId="Web-{A9C381CA-F998-4CAF-8145-693B7930D3F1}" dt="2022-03-31T20:48:29.102" v="324" actId="1076"/>
          <ac:spMkLst>
            <pc:docMk/>
            <pc:sldMk cId="2351307412" sldId="404"/>
            <ac:spMk id="55" creationId="{87F68006-2A30-46CB-AC79-475BC4834534}"/>
          </ac:spMkLst>
        </pc:spChg>
        <pc:spChg chg="mod">
          <ac:chgData name="Corinna Lin" userId="S::linc94@mcmaster.ca::ff1cd646-d066-431e-9610-549cc942b588" providerId="AD" clId="Web-{A9C381CA-F998-4CAF-8145-693B7930D3F1}" dt="2022-03-31T20:42:53.566" v="165" actId="1076"/>
          <ac:spMkLst>
            <pc:docMk/>
            <pc:sldMk cId="2351307412" sldId="404"/>
            <ac:spMk id="63" creationId="{4DE514CF-1CD8-449E-1EBB-695CB0F3D0FF}"/>
          </ac:spMkLst>
        </pc:spChg>
        <pc:spChg chg="mod ord">
          <ac:chgData name="Corinna Lin" userId="S::linc94@mcmaster.ca::ff1cd646-d066-431e-9610-549cc942b588" providerId="AD" clId="Web-{A9C381CA-F998-4CAF-8145-693B7930D3F1}" dt="2022-03-31T20:54:28.090" v="534"/>
          <ac:spMkLst>
            <pc:docMk/>
            <pc:sldMk cId="2351307412" sldId="404"/>
            <ac:spMk id="64" creationId="{354B5C79-0A2A-1037-CF69-655604131C1D}"/>
          </ac:spMkLst>
        </pc:spChg>
        <pc:spChg chg="add mod">
          <ac:chgData name="Corinna Lin" userId="S::linc94@mcmaster.ca::ff1cd646-d066-431e-9610-549cc942b588" providerId="AD" clId="Web-{A9C381CA-F998-4CAF-8145-693B7930D3F1}" dt="2022-03-31T20:54:03.340" v="526" actId="1076"/>
          <ac:spMkLst>
            <pc:docMk/>
            <pc:sldMk cId="2351307412" sldId="404"/>
            <ac:spMk id="67" creationId="{81F3E8E5-9A32-90D2-B8DD-7C5AF1E55F7D}"/>
          </ac:spMkLst>
        </pc:spChg>
        <pc:spChg chg="add del">
          <ac:chgData name="Corinna Lin" userId="S::linc94@mcmaster.ca::ff1cd646-d066-431e-9610-549cc942b588" providerId="AD" clId="Web-{A9C381CA-F998-4CAF-8145-693B7930D3F1}" dt="2022-03-31T20:54:15.403" v="530"/>
          <ac:spMkLst>
            <pc:docMk/>
            <pc:sldMk cId="2351307412" sldId="404"/>
            <ac:spMk id="68" creationId="{7D7118EC-8355-5EA0-C152-45EC1395933E}"/>
          </ac:spMkLst>
        </pc:spChg>
        <pc:spChg chg="add mod">
          <ac:chgData name="Corinna Lin" userId="S::linc94@mcmaster.ca::ff1cd646-d066-431e-9610-549cc942b588" providerId="AD" clId="Web-{A9C381CA-F998-4CAF-8145-693B7930D3F1}" dt="2022-03-31T20:54:23.184" v="533" actId="688"/>
          <ac:spMkLst>
            <pc:docMk/>
            <pc:sldMk cId="2351307412" sldId="404"/>
            <ac:spMk id="69" creationId="{CCF05896-22C1-0A09-F3D4-33C2D3BF0D08}"/>
          </ac:spMkLst>
        </pc:spChg>
        <pc:spChg chg="add mod">
          <ac:chgData name="Corinna Lin" userId="S::linc94@mcmaster.ca::ff1cd646-d066-431e-9610-549cc942b588" providerId="AD" clId="Web-{A9C381CA-F998-4CAF-8145-693B7930D3F1}" dt="2022-03-31T20:54:35.559" v="536" actId="1076"/>
          <ac:spMkLst>
            <pc:docMk/>
            <pc:sldMk cId="2351307412" sldId="404"/>
            <ac:spMk id="70" creationId="{555EA2FB-A14A-FF47-9628-FD62C0366507}"/>
          </ac:spMkLst>
        </pc:spChg>
        <pc:spChg chg="add mod">
          <ac:chgData name="Corinna Lin" userId="S::linc94@mcmaster.ca::ff1cd646-d066-431e-9610-549cc942b588" providerId="AD" clId="Web-{A9C381CA-F998-4CAF-8145-693B7930D3F1}" dt="2022-03-31T20:54:47.450" v="541" actId="1076"/>
          <ac:spMkLst>
            <pc:docMk/>
            <pc:sldMk cId="2351307412" sldId="404"/>
            <ac:spMk id="71" creationId="{D073F492-6183-3FE9-3291-A87871A39C3B}"/>
          </ac:spMkLst>
        </pc:spChg>
        <pc:spChg chg="mod">
          <ac:chgData name="Corinna Lin" userId="S::linc94@mcmaster.ca::ff1cd646-d066-431e-9610-549cc942b588" providerId="AD" clId="Web-{A9C381CA-F998-4CAF-8145-693B7930D3F1}" dt="2022-03-31T20:54:07.981" v="527" actId="1076"/>
          <ac:spMkLst>
            <pc:docMk/>
            <pc:sldMk cId="2351307412" sldId="404"/>
            <ac:spMk id="182" creationId="{A50B5CD4-FCB9-48EF-AF5F-02604CBADFBD}"/>
          </ac:spMkLst>
        </pc:spChg>
        <pc:spChg chg="mod">
          <ac:chgData name="Corinna Lin" userId="S::linc94@mcmaster.ca::ff1cd646-d066-431e-9610-549cc942b588" providerId="AD" clId="Web-{A9C381CA-F998-4CAF-8145-693B7930D3F1}" dt="2022-03-31T20:54:09.918" v="528" actId="1076"/>
          <ac:spMkLst>
            <pc:docMk/>
            <pc:sldMk cId="2351307412" sldId="404"/>
            <ac:spMk id="183" creationId="{840E6A58-026F-440C-99F5-81A9D80EE3C7}"/>
          </ac:spMkLst>
        </pc:spChg>
      </pc:sldChg>
      <pc:sldChg chg="addSp delSp">
        <pc:chgData name="Corinna Lin" userId="S::linc94@mcmaster.ca::ff1cd646-d066-431e-9610-549cc942b588" providerId="AD" clId="Web-{A9C381CA-F998-4CAF-8145-693B7930D3F1}" dt="2022-03-31T20:55:15.466" v="549"/>
        <pc:sldMkLst>
          <pc:docMk/>
          <pc:sldMk cId="1110534760" sldId="405"/>
        </pc:sldMkLst>
        <pc:spChg chg="add">
          <ac:chgData name="Corinna Lin" userId="S::linc94@mcmaster.ca::ff1cd646-d066-431e-9610-549cc942b588" providerId="AD" clId="Web-{A9C381CA-F998-4CAF-8145-693B7930D3F1}" dt="2022-03-31T20:54:56.622" v="542"/>
          <ac:spMkLst>
            <pc:docMk/>
            <pc:sldMk cId="1110534760" sldId="405"/>
            <ac:spMk id="11" creationId="{6A15731E-E0F7-F5D7-9310-E611A35D153F}"/>
          </ac:spMkLst>
        </pc:spChg>
        <pc:spChg chg="add del">
          <ac:chgData name="Corinna Lin" userId="S::linc94@mcmaster.ca::ff1cd646-d066-431e-9610-549cc942b588" providerId="AD" clId="Web-{A9C381CA-F998-4CAF-8145-693B7930D3F1}" dt="2022-03-31T20:55:15.466" v="549"/>
          <ac:spMkLst>
            <pc:docMk/>
            <pc:sldMk cId="1110534760" sldId="405"/>
            <ac:spMk id="12" creationId="{12A853B0-ABCD-625B-FC13-0D326282C99C}"/>
          </ac:spMkLst>
        </pc:spChg>
      </pc:sldChg>
      <pc:sldChg chg="addSp modSp">
        <pc:chgData name="Corinna Lin" userId="S::linc94@mcmaster.ca::ff1cd646-d066-431e-9610-549cc942b588" providerId="AD" clId="Web-{A9C381CA-F998-4CAF-8145-693B7930D3F1}" dt="2022-03-31T20:58:54.422" v="635" actId="20577"/>
        <pc:sldMkLst>
          <pc:docMk/>
          <pc:sldMk cId="3397848828" sldId="406"/>
        </pc:sldMkLst>
        <pc:spChg chg="mod">
          <ac:chgData name="Corinna Lin" userId="S::linc94@mcmaster.ca::ff1cd646-d066-431e-9610-549cc942b588" providerId="AD" clId="Web-{A9C381CA-F998-4CAF-8145-693B7930D3F1}" dt="2022-03-31T20:57:19.264" v="581" actId="1076"/>
          <ac:spMkLst>
            <pc:docMk/>
            <pc:sldMk cId="3397848828" sldId="406"/>
            <ac:spMk id="26" creationId="{D4651DA8-476D-4BE1-9624-A2B46542C141}"/>
          </ac:spMkLst>
        </pc:spChg>
        <pc:spChg chg="mod">
          <ac:chgData name="Corinna Lin" userId="S::linc94@mcmaster.ca::ff1cd646-d066-431e-9610-549cc942b588" providerId="AD" clId="Web-{A9C381CA-F998-4CAF-8145-693B7930D3F1}" dt="2022-03-31T20:57:08.202" v="579" actId="1076"/>
          <ac:spMkLst>
            <pc:docMk/>
            <pc:sldMk cId="3397848828" sldId="406"/>
            <ac:spMk id="27" creationId="{9749471C-CEF1-4FD0-B3A7-34CA68D41069}"/>
          </ac:spMkLst>
        </pc:spChg>
        <pc:spChg chg="add">
          <ac:chgData name="Corinna Lin" userId="S::linc94@mcmaster.ca::ff1cd646-d066-431e-9610-549cc942b588" providerId="AD" clId="Web-{A9C381CA-F998-4CAF-8145-693B7930D3F1}" dt="2022-03-31T20:54:58.434" v="543"/>
          <ac:spMkLst>
            <pc:docMk/>
            <pc:sldMk cId="3397848828" sldId="406"/>
            <ac:spMk id="32" creationId="{3A950D3E-1460-2044-D866-157996C765A6}"/>
          </ac:spMkLst>
        </pc:spChg>
        <pc:spChg chg="add">
          <ac:chgData name="Corinna Lin" userId="S::linc94@mcmaster.ca::ff1cd646-d066-431e-9610-549cc942b588" providerId="AD" clId="Web-{A9C381CA-F998-4CAF-8145-693B7930D3F1}" dt="2022-03-31T20:55:18.028" v="550"/>
          <ac:spMkLst>
            <pc:docMk/>
            <pc:sldMk cId="3397848828" sldId="406"/>
            <ac:spMk id="34" creationId="{12E32575-E91D-0DC9-9023-3811BFCC7A17}"/>
          </ac:spMkLst>
        </pc:spChg>
        <pc:spChg chg="add mod">
          <ac:chgData name="Corinna Lin" userId="S::linc94@mcmaster.ca::ff1cd646-d066-431e-9610-549cc942b588" providerId="AD" clId="Web-{A9C381CA-F998-4CAF-8145-693B7930D3F1}" dt="2022-03-31T20:57:16.139" v="580" actId="1076"/>
          <ac:spMkLst>
            <pc:docMk/>
            <pc:sldMk cId="3397848828" sldId="406"/>
            <ac:spMk id="35" creationId="{658A10C8-4A5C-57A2-6BBC-5C1C7E5F1167}"/>
          </ac:spMkLst>
        </pc:spChg>
        <pc:spChg chg="add mod">
          <ac:chgData name="Corinna Lin" userId="S::linc94@mcmaster.ca::ff1cd646-d066-431e-9610-549cc942b588" providerId="AD" clId="Web-{A9C381CA-F998-4CAF-8145-693B7930D3F1}" dt="2022-03-31T20:58:54.422" v="635" actId="20577"/>
          <ac:spMkLst>
            <pc:docMk/>
            <pc:sldMk cId="3397848828" sldId="406"/>
            <ac:spMk id="37" creationId="{4058101A-4F6C-B835-3644-B95F178F6931}"/>
          </ac:spMkLst>
        </pc:spChg>
      </pc:sldChg>
      <pc:sldChg chg="addSp delSp modSp">
        <pc:chgData name="Corinna Lin" userId="S::linc94@mcmaster.ca::ff1cd646-d066-431e-9610-549cc942b588" providerId="AD" clId="Web-{A9C381CA-F998-4CAF-8145-693B7930D3F1}" dt="2022-03-31T20:59:23.375" v="654" actId="20577"/>
        <pc:sldMkLst>
          <pc:docMk/>
          <pc:sldMk cId="3070355907" sldId="407"/>
        </pc:sldMkLst>
        <pc:spChg chg="add">
          <ac:chgData name="Corinna Lin" userId="S::linc94@mcmaster.ca::ff1cd646-d066-431e-9610-549cc942b588" providerId="AD" clId="Web-{A9C381CA-F998-4CAF-8145-693B7930D3F1}" dt="2022-03-31T20:55:01.231" v="544"/>
          <ac:spMkLst>
            <pc:docMk/>
            <pc:sldMk cId="3070355907" sldId="407"/>
            <ac:spMk id="17" creationId="{956F5E11-C9E5-29CB-B1FE-89852B69DC0C}"/>
          </ac:spMkLst>
        </pc:spChg>
        <pc:spChg chg="add">
          <ac:chgData name="Corinna Lin" userId="S::linc94@mcmaster.ca::ff1cd646-d066-431e-9610-549cc942b588" providerId="AD" clId="Web-{A9C381CA-F998-4CAF-8145-693B7930D3F1}" dt="2022-03-31T20:55:19.700" v="551"/>
          <ac:spMkLst>
            <pc:docMk/>
            <pc:sldMk cId="3070355907" sldId="407"/>
            <ac:spMk id="18" creationId="{5F77D59D-6D56-F97A-723D-FC680485D8B5}"/>
          </ac:spMkLst>
        </pc:spChg>
        <pc:spChg chg="mod">
          <ac:chgData name="Corinna Lin" userId="S::linc94@mcmaster.ca::ff1cd646-d066-431e-9610-549cc942b588" providerId="AD" clId="Web-{A9C381CA-F998-4CAF-8145-693B7930D3F1}" dt="2022-03-31T20:56:47.029" v="573" actId="1076"/>
          <ac:spMkLst>
            <pc:docMk/>
            <pc:sldMk cId="3070355907" sldId="407"/>
            <ac:spMk id="26" creationId="{D4651DA8-476D-4BE1-9624-A2B46542C141}"/>
          </ac:spMkLst>
        </pc:spChg>
        <pc:spChg chg="mod">
          <ac:chgData name="Corinna Lin" userId="S::linc94@mcmaster.ca::ff1cd646-d066-431e-9610-549cc942b588" providerId="AD" clId="Web-{A9C381CA-F998-4CAF-8145-693B7930D3F1}" dt="2022-03-31T20:56:54.451" v="575" actId="1076"/>
          <ac:spMkLst>
            <pc:docMk/>
            <pc:sldMk cId="3070355907" sldId="407"/>
            <ac:spMk id="27" creationId="{9749471C-CEF1-4FD0-B3A7-34CA68D41069}"/>
          </ac:spMkLst>
        </pc:spChg>
        <pc:spChg chg="add mod">
          <ac:chgData name="Corinna Lin" userId="S::linc94@mcmaster.ca::ff1cd646-d066-431e-9610-549cc942b588" providerId="AD" clId="Web-{A9C381CA-F998-4CAF-8145-693B7930D3F1}" dt="2022-03-31T20:56:59.858" v="576" actId="1076"/>
          <ac:spMkLst>
            <pc:docMk/>
            <pc:sldMk cId="3070355907" sldId="407"/>
            <ac:spMk id="32" creationId="{FE485941-3C0F-7365-64B7-3C5F38C1D1AC}"/>
          </ac:spMkLst>
        </pc:spChg>
        <pc:spChg chg="add del">
          <ac:chgData name="Corinna Lin" userId="S::linc94@mcmaster.ca::ff1cd646-d066-431e-9610-549cc942b588" providerId="AD" clId="Web-{A9C381CA-F998-4CAF-8145-693B7930D3F1}" dt="2022-03-31T20:59:02.922" v="637"/>
          <ac:spMkLst>
            <pc:docMk/>
            <pc:sldMk cId="3070355907" sldId="407"/>
            <ac:spMk id="34" creationId="{5D0A9505-58BC-5D16-0B09-7D862652E540}"/>
          </ac:spMkLst>
        </pc:spChg>
        <pc:spChg chg="add mod">
          <ac:chgData name="Corinna Lin" userId="S::linc94@mcmaster.ca::ff1cd646-d066-431e-9610-549cc942b588" providerId="AD" clId="Web-{A9C381CA-F998-4CAF-8145-693B7930D3F1}" dt="2022-03-31T20:59:23.375" v="654" actId="20577"/>
          <ac:spMkLst>
            <pc:docMk/>
            <pc:sldMk cId="3070355907" sldId="407"/>
            <ac:spMk id="35" creationId="{F1E8C074-B621-25BA-4493-84F056FCC3B0}"/>
          </ac:spMkLst>
        </pc:spChg>
      </pc:sldChg>
      <pc:sldChg chg="addSp delSp modSp">
        <pc:chgData name="Corinna Lin" userId="S::linc94@mcmaster.ca::ff1cd646-d066-431e-9610-549cc942b588" providerId="AD" clId="Web-{A9C381CA-F998-4CAF-8145-693B7930D3F1}" dt="2022-03-31T21:00:01.985" v="679" actId="20577"/>
        <pc:sldMkLst>
          <pc:docMk/>
          <pc:sldMk cId="2118519407" sldId="408"/>
        </pc:sldMkLst>
        <pc:spChg chg="mod">
          <ac:chgData name="Corinna Lin" userId="S::linc94@mcmaster.ca::ff1cd646-d066-431e-9610-549cc942b588" providerId="AD" clId="Web-{A9C381CA-F998-4CAF-8145-693B7930D3F1}" dt="2022-03-31T20:57:34.421" v="585" actId="1076"/>
          <ac:spMkLst>
            <pc:docMk/>
            <pc:sldMk cId="2118519407" sldId="408"/>
            <ac:spMk id="26" creationId="{D4651DA8-476D-4BE1-9624-A2B46542C141}"/>
          </ac:spMkLst>
        </pc:spChg>
        <pc:spChg chg="mod">
          <ac:chgData name="Corinna Lin" userId="S::linc94@mcmaster.ca::ff1cd646-d066-431e-9610-549cc942b588" providerId="AD" clId="Web-{A9C381CA-F998-4CAF-8145-693B7930D3F1}" dt="2022-03-31T20:57:26.764" v="583" actId="1076"/>
          <ac:spMkLst>
            <pc:docMk/>
            <pc:sldMk cId="2118519407" sldId="408"/>
            <ac:spMk id="27" creationId="{9749471C-CEF1-4FD0-B3A7-34CA68D41069}"/>
          </ac:spMkLst>
        </pc:spChg>
        <pc:spChg chg="add">
          <ac:chgData name="Corinna Lin" userId="S::linc94@mcmaster.ca::ff1cd646-d066-431e-9610-549cc942b588" providerId="AD" clId="Web-{A9C381CA-F998-4CAF-8145-693B7930D3F1}" dt="2022-03-31T20:55:03.388" v="545"/>
          <ac:spMkLst>
            <pc:docMk/>
            <pc:sldMk cId="2118519407" sldId="408"/>
            <ac:spMk id="56" creationId="{3DC08889-E263-DB0B-B6F1-8C448B3D17A1}"/>
          </ac:spMkLst>
        </pc:spChg>
        <pc:spChg chg="add">
          <ac:chgData name="Corinna Lin" userId="S::linc94@mcmaster.ca::ff1cd646-d066-431e-9610-549cc942b588" providerId="AD" clId="Web-{A9C381CA-F998-4CAF-8145-693B7930D3F1}" dt="2022-03-31T20:55:21.653" v="552"/>
          <ac:spMkLst>
            <pc:docMk/>
            <pc:sldMk cId="2118519407" sldId="408"/>
            <ac:spMk id="58" creationId="{780C7BEF-F233-B06F-201F-8F0751362E0A}"/>
          </ac:spMkLst>
        </pc:spChg>
        <pc:spChg chg="add mod">
          <ac:chgData name="Corinna Lin" userId="S::linc94@mcmaster.ca::ff1cd646-d066-431e-9610-549cc942b588" providerId="AD" clId="Web-{A9C381CA-F998-4CAF-8145-693B7930D3F1}" dt="2022-03-31T20:57:31.530" v="584" actId="1076"/>
          <ac:spMkLst>
            <pc:docMk/>
            <pc:sldMk cId="2118519407" sldId="408"/>
            <ac:spMk id="59" creationId="{A262FC1B-7F60-2D04-8EC0-65FB2F471565}"/>
          </ac:spMkLst>
        </pc:spChg>
        <pc:spChg chg="add del">
          <ac:chgData name="Corinna Lin" userId="S::linc94@mcmaster.ca::ff1cd646-d066-431e-9610-549cc942b588" providerId="AD" clId="Web-{A9C381CA-F998-4CAF-8145-693B7930D3F1}" dt="2022-03-31T20:59:33.313" v="656"/>
          <ac:spMkLst>
            <pc:docMk/>
            <pc:sldMk cId="2118519407" sldId="408"/>
            <ac:spMk id="60" creationId="{5F8820BC-40E1-030F-C045-95F3FD758809}"/>
          </ac:spMkLst>
        </pc:spChg>
        <pc:spChg chg="add mod">
          <ac:chgData name="Corinna Lin" userId="S::linc94@mcmaster.ca::ff1cd646-d066-431e-9610-549cc942b588" providerId="AD" clId="Web-{A9C381CA-F998-4CAF-8145-693B7930D3F1}" dt="2022-03-31T21:00:01.985" v="679" actId="20577"/>
          <ac:spMkLst>
            <pc:docMk/>
            <pc:sldMk cId="2118519407" sldId="408"/>
            <ac:spMk id="61" creationId="{5DD9BAD9-13A9-D6D2-3403-4751BAB27FC4}"/>
          </ac:spMkLst>
        </pc:spChg>
      </pc:sldChg>
      <pc:sldChg chg="addSp delSp modSp">
        <pc:chgData name="Corinna Lin" userId="S::linc94@mcmaster.ca::ff1cd646-d066-431e-9610-549cc942b588" providerId="AD" clId="Web-{A9C381CA-F998-4CAF-8145-693B7930D3F1}" dt="2022-03-31T21:00:20.360" v="691" actId="20577"/>
        <pc:sldMkLst>
          <pc:docMk/>
          <pc:sldMk cId="3181698465" sldId="409"/>
        </pc:sldMkLst>
        <pc:spChg chg="mod">
          <ac:chgData name="Corinna Lin" userId="S::linc94@mcmaster.ca::ff1cd646-d066-431e-9610-549cc942b588" providerId="AD" clId="Web-{A9C381CA-F998-4CAF-8145-693B7930D3F1}" dt="2022-03-31T20:57:51.796" v="589" actId="1076"/>
          <ac:spMkLst>
            <pc:docMk/>
            <pc:sldMk cId="3181698465" sldId="409"/>
            <ac:spMk id="4" creationId="{8041B754-4081-4CDD-9902-31C8A3D6239F}"/>
          </ac:spMkLst>
        </pc:spChg>
        <pc:spChg chg="mod">
          <ac:chgData name="Corinna Lin" userId="S::linc94@mcmaster.ca::ff1cd646-d066-431e-9610-549cc942b588" providerId="AD" clId="Web-{A9C381CA-F998-4CAF-8145-693B7930D3F1}" dt="2022-03-31T20:57:42.311" v="587" actId="1076"/>
          <ac:spMkLst>
            <pc:docMk/>
            <pc:sldMk cId="3181698465" sldId="409"/>
            <ac:spMk id="8" creationId="{377085D6-B037-443C-9804-1309DB1F41BA}"/>
          </ac:spMkLst>
        </pc:spChg>
        <pc:spChg chg="add">
          <ac:chgData name="Corinna Lin" userId="S::linc94@mcmaster.ca::ff1cd646-d066-431e-9610-549cc942b588" providerId="AD" clId="Web-{A9C381CA-F998-4CAF-8145-693B7930D3F1}" dt="2022-03-31T20:55:05.622" v="546"/>
          <ac:spMkLst>
            <pc:docMk/>
            <pc:sldMk cId="3181698465" sldId="409"/>
            <ac:spMk id="36" creationId="{7A68B439-BD05-4835-E531-B080A8ADEB42}"/>
          </ac:spMkLst>
        </pc:spChg>
        <pc:spChg chg="add">
          <ac:chgData name="Corinna Lin" userId="S::linc94@mcmaster.ca::ff1cd646-d066-431e-9610-549cc942b588" providerId="AD" clId="Web-{A9C381CA-F998-4CAF-8145-693B7930D3F1}" dt="2022-03-31T20:55:23.982" v="553"/>
          <ac:spMkLst>
            <pc:docMk/>
            <pc:sldMk cId="3181698465" sldId="409"/>
            <ac:spMk id="40" creationId="{B85C50A0-9F30-3394-82EC-F3388D8AD2C6}"/>
          </ac:spMkLst>
        </pc:spChg>
        <pc:spChg chg="add mod">
          <ac:chgData name="Corinna Lin" userId="S::linc94@mcmaster.ca::ff1cd646-d066-431e-9610-549cc942b588" providerId="AD" clId="Web-{A9C381CA-F998-4CAF-8145-693B7930D3F1}" dt="2022-03-31T20:57:48.077" v="588" actId="1076"/>
          <ac:spMkLst>
            <pc:docMk/>
            <pc:sldMk cId="3181698465" sldId="409"/>
            <ac:spMk id="41" creationId="{433915E0-E852-0AB7-0EF9-9500C39C270B}"/>
          </ac:spMkLst>
        </pc:spChg>
        <pc:spChg chg="add mod">
          <ac:chgData name="Corinna Lin" userId="S::linc94@mcmaster.ca::ff1cd646-d066-431e-9610-549cc942b588" providerId="AD" clId="Web-{A9C381CA-F998-4CAF-8145-693B7930D3F1}" dt="2022-03-31T21:00:20.360" v="691" actId="20577"/>
          <ac:spMkLst>
            <pc:docMk/>
            <pc:sldMk cId="3181698465" sldId="409"/>
            <ac:spMk id="42" creationId="{F982560B-D5B4-2F19-8D5E-FB6098ED0C44}"/>
          </ac:spMkLst>
        </pc:spChg>
        <pc:spChg chg="mod">
          <ac:chgData name="Corinna Lin" userId="S::linc94@mcmaster.ca::ff1cd646-d066-431e-9610-549cc942b588" providerId="AD" clId="Web-{A9C381CA-F998-4CAF-8145-693B7930D3F1}" dt="2022-03-31T20:14:23.093" v="1" actId="20577"/>
          <ac:spMkLst>
            <pc:docMk/>
            <pc:sldMk cId="3181698465" sldId="409"/>
            <ac:spMk id="68" creationId="{66155966-E8D2-457C-AF92-4E68D2302448}"/>
          </ac:spMkLst>
        </pc:spChg>
        <pc:picChg chg="del">
          <ac:chgData name="Corinna Lin" userId="S::linc94@mcmaster.ca::ff1cd646-d066-431e-9610-549cc942b588" providerId="AD" clId="Web-{A9C381CA-F998-4CAF-8145-693B7930D3F1}" dt="2022-03-31T20:14:20.749" v="0"/>
          <ac:picMkLst>
            <pc:docMk/>
            <pc:sldMk cId="3181698465" sldId="409"/>
            <ac:picMk id="67" creationId="{53BC3EB2-41AB-4F8C-BCC2-A8348BCCACE4}"/>
          </ac:picMkLst>
        </pc:picChg>
        <pc:picChg chg="add mod">
          <ac:chgData name="Corinna Lin" userId="S::linc94@mcmaster.ca::ff1cd646-d066-431e-9610-549cc942b588" providerId="AD" clId="Web-{A9C381CA-F998-4CAF-8145-693B7930D3F1}" dt="2022-03-31T20:14:35.421" v="3" actId="1076"/>
          <ac:picMkLst>
            <pc:docMk/>
            <pc:sldMk cId="3181698465" sldId="409"/>
            <ac:picMk id="95" creationId="{56645A45-CA8F-F455-DC7D-BE47461AAF63}"/>
          </ac:picMkLst>
        </pc:picChg>
      </pc:sldChg>
      <pc:sldChg chg="addSp delSp modSp add replId">
        <pc:chgData name="Corinna Lin" userId="S::linc94@mcmaster.ca::ff1cd646-d066-431e-9610-549cc942b588" providerId="AD" clId="Web-{A9C381CA-F998-4CAF-8145-693B7930D3F1}" dt="2022-03-31T21:00:36.735" v="704" actId="20577"/>
        <pc:sldMkLst>
          <pc:docMk/>
          <pc:sldMk cId="1934601686" sldId="411"/>
        </pc:sldMkLst>
        <pc:spChg chg="mod">
          <ac:chgData name="Corinna Lin" userId="S::linc94@mcmaster.ca::ff1cd646-d066-431e-9610-549cc942b588" providerId="AD" clId="Web-{A9C381CA-F998-4CAF-8145-693B7930D3F1}" dt="2022-03-31T20:58:05.062" v="593" actId="1076"/>
          <ac:spMkLst>
            <pc:docMk/>
            <pc:sldMk cId="1934601686" sldId="411"/>
            <ac:spMk id="4" creationId="{8041B754-4081-4CDD-9902-31C8A3D6239F}"/>
          </ac:spMkLst>
        </pc:spChg>
        <pc:spChg chg="mod">
          <ac:chgData name="Corinna Lin" userId="S::linc94@mcmaster.ca::ff1cd646-d066-431e-9610-549cc942b588" providerId="AD" clId="Web-{A9C381CA-F998-4CAF-8145-693B7930D3F1}" dt="2022-03-31T20:57:58.030" v="591" actId="1076"/>
          <ac:spMkLst>
            <pc:docMk/>
            <pc:sldMk cId="1934601686" sldId="411"/>
            <ac:spMk id="8" creationId="{377085D6-B037-443C-9804-1309DB1F41BA}"/>
          </ac:spMkLst>
        </pc:spChg>
        <pc:spChg chg="del">
          <ac:chgData name="Corinna Lin" userId="S::linc94@mcmaster.ca::ff1cd646-d066-431e-9610-549cc942b588" providerId="AD" clId="Web-{A9C381CA-F998-4CAF-8145-693B7930D3F1}" dt="2022-03-31T20:14:49.577" v="6"/>
          <ac:spMkLst>
            <pc:docMk/>
            <pc:sldMk cId="1934601686" sldId="411"/>
            <ac:spMk id="30" creationId="{1119BDC3-BCD0-4394-BADB-541DB2352D21}"/>
          </ac:spMkLst>
        </pc:spChg>
        <pc:spChg chg="del">
          <ac:chgData name="Corinna Lin" userId="S::linc94@mcmaster.ca::ff1cd646-d066-431e-9610-549cc942b588" providerId="AD" clId="Web-{A9C381CA-F998-4CAF-8145-693B7930D3F1}" dt="2022-03-31T20:14:47.312" v="5"/>
          <ac:spMkLst>
            <pc:docMk/>
            <pc:sldMk cId="1934601686" sldId="411"/>
            <ac:spMk id="31" creationId="{3B49C48F-682C-4CDD-9200-09E59D663A7D}"/>
          </ac:spMkLst>
        </pc:spChg>
        <pc:spChg chg="mod">
          <ac:chgData name="Corinna Lin" userId="S::linc94@mcmaster.ca::ff1cd646-d066-431e-9610-549cc942b588" providerId="AD" clId="Web-{A9C381CA-F998-4CAF-8145-693B7930D3F1}" dt="2022-03-31T20:15:05.187" v="18" actId="1076"/>
          <ac:spMkLst>
            <pc:docMk/>
            <pc:sldMk cId="1934601686" sldId="411"/>
            <ac:spMk id="32" creationId="{48CD8042-DC11-4396-B49D-C64826C9EA83}"/>
          </ac:spMkLst>
        </pc:spChg>
        <pc:spChg chg="del">
          <ac:chgData name="Corinna Lin" userId="S::linc94@mcmaster.ca::ff1cd646-d066-431e-9610-549cc942b588" providerId="AD" clId="Web-{A9C381CA-F998-4CAF-8145-693B7930D3F1}" dt="2022-03-31T20:14:58.609" v="10"/>
          <ac:spMkLst>
            <pc:docMk/>
            <pc:sldMk cId="1934601686" sldId="411"/>
            <ac:spMk id="33" creationId="{7519CBC8-A19C-48CC-ADE4-63BDF71D4356}"/>
          </ac:spMkLst>
        </pc:spChg>
        <pc:spChg chg="add">
          <ac:chgData name="Corinna Lin" userId="S::linc94@mcmaster.ca::ff1cd646-d066-431e-9610-549cc942b588" providerId="AD" clId="Web-{A9C381CA-F998-4CAF-8145-693B7930D3F1}" dt="2022-03-31T20:55:08.091" v="547"/>
          <ac:spMkLst>
            <pc:docMk/>
            <pc:sldMk cId="1934601686" sldId="411"/>
            <ac:spMk id="36" creationId="{F2EF7690-FBA5-8392-FC86-EF8E632E56F0}"/>
          </ac:spMkLst>
        </pc:spChg>
        <pc:spChg chg="add">
          <ac:chgData name="Corinna Lin" userId="S::linc94@mcmaster.ca::ff1cd646-d066-431e-9610-549cc942b588" providerId="AD" clId="Web-{A9C381CA-F998-4CAF-8145-693B7930D3F1}" dt="2022-03-31T20:55:25.669" v="554"/>
          <ac:spMkLst>
            <pc:docMk/>
            <pc:sldMk cId="1934601686" sldId="411"/>
            <ac:spMk id="40" creationId="{33D9FF75-A9CF-6A5E-2EAB-6BE11B787F29}"/>
          </ac:spMkLst>
        </pc:spChg>
        <pc:spChg chg="add mod ord">
          <ac:chgData name="Corinna Lin" userId="S::linc94@mcmaster.ca::ff1cd646-d066-431e-9610-549cc942b588" providerId="AD" clId="Web-{A9C381CA-F998-4CAF-8145-693B7930D3F1}" dt="2022-03-31T20:58:01.765" v="592" actId="1076"/>
          <ac:spMkLst>
            <pc:docMk/>
            <pc:sldMk cId="1934601686" sldId="411"/>
            <ac:spMk id="41" creationId="{BB1B2BC5-DC57-0E2E-B0A5-E8E5C64A8DB3}"/>
          </ac:spMkLst>
        </pc:spChg>
        <pc:spChg chg="add mod">
          <ac:chgData name="Corinna Lin" userId="S::linc94@mcmaster.ca::ff1cd646-d066-431e-9610-549cc942b588" providerId="AD" clId="Web-{A9C381CA-F998-4CAF-8145-693B7930D3F1}" dt="2022-03-31T21:00:36.735" v="704" actId="20577"/>
          <ac:spMkLst>
            <pc:docMk/>
            <pc:sldMk cId="1934601686" sldId="411"/>
            <ac:spMk id="42" creationId="{861AE902-04E8-7A65-4414-1AF82A3A5D03}"/>
          </ac:spMkLst>
        </pc:spChg>
        <pc:spChg chg="mod">
          <ac:chgData name="Corinna Lin" userId="S::linc94@mcmaster.ca::ff1cd646-d066-431e-9610-549cc942b588" providerId="AD" clId="Web-{A9C381CA-F998-4CAF-8145-693B7930D3F1}" dt="2022-03-31T20:33:58.451" v="114" actId="1076"/>
          <ac:spMkLst>
            <pc:docMk/>
            <pc:sldMk cId="1934601686" sldId="411"/>
            <ac:spMk id="78" creationId="{9273766F-F607-4C18-BC7E-12A2CB5C928C}"/>
          </ac:spMkLst>
        </pc:spChg>
        <pc:spChg chg="mod">
          <ac:chgData name="Corinna Lin" userId="S::linc94@mcmaster.ca::ff1cd646-d066-431e-9610-549cc942b588" providerId="AD" clId="Web-{A9C381CA-F998-4CAF-8145-693B7930D3F1}" dt="2022-03-31T20:36:49.093" v="161" actId="14100"/>
          <ac:spMkLst>
            <pc:docMk/>
            <pc:sldMk cId="1934601686" sldId="411"/>
            <ac:spMk id="79" creationId="{ED5077C7-2102-45E8-AB1A-C73BC67ABF78}"/>
          </ac:spMkLst>
        </pc:spChg>
        <pc:spChg chg="del">
          <ac:chgData name="Corinna Lin" userId="S::linc94@mcmaster.ca::ff1cd646-d066-431e-9610-549cc942b588" providerId="AD" clId="Web-{A9C381CA-F998-4CAF-8145-693B7930D3F1}" dt="2022-03-31T20:14:57.609" v="9"/>
          <ac:spMkLst>
            <pc:docMk/>
            <pc:sldMk cId="1934601686" sldId="411"/>
            <ac:spMk id="85" creationId="{8CC1E7DC-33C1-4A3E-A4E9-A6103C6E1D5C}"/>
          </ac:spMkLst>
        </pc:spChg>
        <pc:spChg chg="del">
          <ac:chgData name="Corinna Lin" userId="S::linc94@mcmaster.ca::ff1cd646-d066-431e-9610-549cc942b588" providerId="AD" clId="Web-{A9C381CA-F998-4CAF-8145-693B7930D3F1}" dt="2022-03-31T20:15:01.218" v="14"/>
          <ac:spMkLst>
            <pc:docMk/>
            <pc:sldMk cId="1934601686" sldId="411"/>
            <ac:spMk id="86" creationId="{19B92FA1-C8CE-414E-9E33-F6D2210C40FD}"/>
          </ac:spMkLst>
        </pc:spChg>
        <pc:spChg chg="del">
          <ac:chgData name="Corinna Lin" userId="S::linc94@mcmaster.ca::ff1cd646-d066-431e-9610-549cc942b588" providerId="AD" clId="Web-{A9C381CA-F998-4CAF-8145-693B7930D3F1}" dt="2022-03-31T20:15:00.749" v="13"/>
          <ac:spMkLst>
            <pc:docMk/>
            <pc:sldMk cId="1934601686" sldId="411"/>
            <ac:spMk id="87" creationId="{7E748F8B-34C9-4FC2-A4A3-866629C5908B}"/>
          </ac:spMkLst>
        </pc:spChg>
        <pc:spChg chg="del">
          <ac:chgData name="Corinna Lin" userId="S::linc94@mcmaster.ca::ff1cd646-d066-431e-9610-549cc942b588" providerId="AD" clId="Web-{A9C381CA-F998-4CAF-8145-693B7930D3F1}" dt="2022-03-31T20:15:00.078" v="12"/>
          <ac:spMkLst>
            <pc:docMk/>
            <pc:sldMk cId="1934601686" sldId="411"/>
            <ac:spMk id="88" creationId="{064A89CF-F0A4-40E6-829E-811D46E1D0AD}"/>
          </ac:spMkLst>
        </pc:spChg>
        <pc:spChg chg="del">
          <ac:chgData name="Corinna Lin" userId="S::linc94@mcmaster.ca::ff1cd646-d066-431e-9610-549cc942b588" providerId="AD" clId="Web-{A9C381CA-F998-4CAF-8145-693B7930D3F1}" dt="2022-03-31T20:14:59.437" v="11"/>
          <ac:spMkLst>
            <pc:docMk/>
            <pc:sldMk cId="1934601686" sldId="411"/>
            <ac:spMk id="89" creationId="{E1C7FCED-0091-443E-8B0B-DC6ABB888386}"/>
          </ac:spMkLst>
        </pc:spChg>
        <pc:spChg chg="del">
          <ac:chgData name="Corinna Lin" userId="S::linc94@mcmaster.ca::ff1cd646-d066-431e-9610-549cc942b588" providerId="AD" clId="Web-{A9C381CA-F998-4CAF-8145-693B7930D3F1}" dt="2022-03-31T20:15:15.875" v="22"/>
          <ac:spMkLst>
            <pc:docMk/>
            <pc:sldMk cId="1934601686" sldId="411"/>
            <ac:spMk id="93" creationId="{27C4BCBF-CEF3-401F-BDAB-E96D69B31C44}"/>
          </ac:spMkLst>
        </pc:spChg>
        <pc:spChg chg="del">
          <ac:chgData name="Corinna Lin" userId="S::linc94@mcmaster.ca::ff1cd646-d066-431e-9610-549cc942b588" providerId="AD" clId="Web-{A9C381CA-F998-4CAF-8145-693B7930D3F1}" dt="2022-03-31T20:15:08.515" v="19"/>
          <ac:spMkLst>
            <pc:docMk/>
            <pc:sldMk cId="1934601686" sldId="411"/>
            <ac:spMk id="94" creationId="{4854BE1A-1D47-43BB-980D-573A3A685164}"/>
          </ac:spMkLst>
        </pc:spChg>
        <pc:spChg chg="add mod">
          <ac:chgData name="Corinna Lin" userId="S::linc94@mcmaster.ca::ff1cd646-d066-431e-9610-549cc942b588" providerId="AD" clId="Web-{A9C381CA-F998-4CAF-8145-693B7930D3F1}" dt="2022-03-31T20:26:17.383" v="24" actId="1076"/>
          <ac:spMkLst>
            <pc:docMk/>
            <pc:sldMk cId="1934601686" sldId="411"/>
            <ac:spMk id="96" creationId="{37EDDFFB-409D-2F62-C5C3-07D06ACD1479}"/>
          </ac:spMkLst>
        </pc:spChg>
        <pc:spChg chg="add mod">
          <ac:chgData name="Corinna Lin" userId="S::linc94@mcmaster.ca::ff1cd646-d066-431e-9610-549cc942b588" providerId="AD" clId="Web-{A9C381CA-F998-4CAF-8145-693B7930D3F1}" dt="2022-03-31T20:26:22.242" v="26" actId="1076"/>
          <ac:spMkLst>
            <pc:docMk/>
            <pc:sldMk cId="1934601686" sldId="411"/>
            <ac:spMk id="97" creationId="{CA85FC4E-083E-F6A4-FE26-50FFE2CBCD58}"/>
          </ac:spMkLst>
        </pc:spChg>
        <pc:spChg chg="add mod">
          <ac:chgData name="Corinna Lin" userId="S::linc94@mcmaster.ca::ff1cd646-d066-431e-9610-549cc942b588" providerId="AD" clId="Web-{A9C381CA-F998-4CAF-8145-693B7930D3F1}" dt="2022-03-31T20:26:26.586" v="28" actId="1076"/>
          <ac:spMkLst>
            <pc:docMk/>
            <pc:sldMk cId="1934601686" sldId="411"/>
            <ac:spMk id="98" creationId="{8C598DEF-39E2-071B-D7E0-54108A54A0DF}"/>
          </ac:spMkLst>
        </pc:spChg>
        <pc:spChg chg="add mod">
          <ac:chgData name="Corinna Lin" userId="S::linc94@mcmaster.ca::ff1cd646-d066-431e-9610-549cc942b588" providerId="AD" clId="Web-{A9C381CA-F998-4CAF-8145-693B7930D3F1}" dt="2022-03-31T20:27:51.165" v="70" actId="20577"/>
          <ac:spMkLst>
            <pc:docMk/>
            <pc:sldMk cId="1934601686" sldId="411"/>
            <ac:spMk id="99" creationId="{687E5EA5-B9D6-ADCC-778A-2E48AD25B1B8}"/>
          </ac:spMkLst>
        </pc:spChg>
        <pc:spChg chg="add mod">
          <ac:chgData name="Corinna Lin" userId="S::linc94@mcmaster.ca::ff1cd646-d066-431e-9610-549cc942b588" providerId="AD" clId="Web-{A9C381CA-F998-4CAF-8145-693B7930D3F1}" dt="2022-03-31T20:30:14.167" v="92" actId="1076"/>
          <ac:spMkLst>
            <pc:docMk/>
            <pc:sldMk cId="1934601686" sldId="411"/>
            <ac:spMk id="100" creationId="{3443CDEC-784E-A044-015A-571F16AC9C52}"/>
          </ac:spMkLst>
        </pc:spChg>
        <pc:spChg chg="add del mod">
          <ac:chgData name="Corinna Lin" userId="S::linc94@mcmaster.ca::ff1cd646-d066-431e-9610-549cc942b588" providerId="AD" clId="Web-{A9C381CA-F998-4CAF-8145-693B7930D3F1}" dt="2022-03-31T20:30:23.886" v="96"/>
          <ac:spMkLst>
            <pc:docMk/>
            <pc:sldMk cId="1934601686" sldId="411"/>
            <ac:spMk id="101" creationId="{1A8BC377-FBA9-01BB-40BC-56EC562A12F1}"/>
          </ac:spMkLst>
        </pc:spChg>
        <pc:spChg chg="add mod">
          <ac:chgData name="Corinna Lin" userId="S::linc94@mcmaster.ca::ff1cd646-d066-431e-9610-549cc942b588" providerId="AD" clId="Web-{A9C381CA-F998-4CAF-8145-693B7930D3F1}" dt="2022-03-31T20:30:40.745" v="103" actId="20577"/>
          <ac:spMkLst>
            <pc:docMk/>
            <pc:sldMk cId="1934601686" sldId="411"/>
            <ac:spMk id="102" creationId="{060758AC-BFD8-8CB1-220B-25CFE0D37C87}"/>
          </ac:spMkLst>
        </pc:spChg>
        <pc:spChg chg="add mod">
          <ac:chgData name="Corinna Lin" userId="S::linc94@mcmaster.ca::ff1cd646-d066-431e-9610-549cc942b588" providerId="AD" clId="Web-{A9C381CA-F998-4CAF-8145-693B7930D3F1}" dt="2022-03-31T20:30:53.651" v="109" actId="20577"/>
          <ac:spMkLst>
            <pc:docMk/>
            <pc:sldMk cId="1934601686" sldId="411"/>
            <ac:spMk id="103" creationId="{0ABCBBA1-2560-6188-3762-A7FDC1B00669}"/>
          </ac:spMkLst>
        </pc:spChg>
        <pc:picChg chg="mod">
          <ac:chgData name="Corinna Lin" userId="S::linc94@mcmaster.ca::ff1cd646-d066-431e-9610-549cc942b588" providerId="AD" clId="Web-{A9C381CA-F998-4CAF-8145-693B7930D3F1}" dt="2022-03-31T20:33:40.778" v="111" actId="1076"/>
          <ac:picMkLst>
            <pc:docMk/>
            <pc:sldMk cId="1934601686" sldId="411"/>
            <ac:picMk id="62" creationId="{A5AFF5D0-0345-4DDB-849E-5679874F28BD}"/>
          </ac:picMkLst>
        </pc:picChg>
        <pc:cxnChg chg="del">
          <ac:chgData name="Corinna Lin" userId="S::linc94@mcmaster.ca::ff1cd646-d066-431e-9610-549cc942b588" providerId="AD" clId="Web-{A9C381CA-F998-4CAF-8145-693B7930D3F1}" dt="2022-03-31T20:14:52.374" v="7"/>
          <ac:cxnSpMkLst>
            <pc:docMk/>
            <pc:sldMk cId="1934601686" sldId="411"/>
            <ac:cxnSpMk id="2" creationId="{0E4F1599-4734-E4BF-D4EA-0B840F41FDD5}"/>
          </ac:cxnSpMkLst>
        </pc:cxnChg>
        <pc:cxnChg chg="del">
          <ac:chgData name="Corinna Lin" userId="S::linc94@mcmaster.ca::ff1cd646-d066-431e-9610-549cc942b588" providerId="AD" clId="Web-{A9C381CA-F998-4CAF-8145-693B7930D3F1}" dt="2022-03-31T20:15:01.906" v="15"/>
          <ac:cxnSpMkLst>
            <pc:docMk/>
            <pc:sldMk cId="1934601686" sldId="411"/>
            <ac:cxnSpMk id="34" creationId="{66B16842-3D01-401F-883F-DC77898A0721}"/>
          </ac:cxnSpMkLst>
        </pc:cxnChg>
        <pc:cxnChg chg="add del ord">
          <ac:chgData name="Corinna Lin" userId="S::linc94@mcmaster.ca::ff1cd646-d066-431e-9610-549cc942b588" providerId="AD" clId="Web-{A9C381CA-F998-4CAF-8145-693B7930D3F1}" dt="2022-03-31T20:56:09.732" v="562"/>
          <ac:cxnSpMkLst>
            <pc:docMk/>
            <pc:sldMk cId="1934601686" sldId="411"/>
            <ac:cxnSpMk id="35" creationId="{CA847AA9-F637-42B2-038E-37CD896D0399}"/>
          </ac:cxnSpMkLst>
        </pc:cxnChg>
        <pc:cxnChg chg="del">
          <ac:chgData name="Corinna Lin" userId="S::linc94@mcmaster.ca::ff1cd646-d066-431e-9610-549cc942b588" providerId="AD" clId="Web-{A9C381CA-F998-4CAF-8145-693B7930D3F1}" dt="2022-03-31T20:15:02.562" v="16"/>
          <ac:cxnSpMkLst>
            <pc:docMk/>
            <pc:sldMk cId="1934601686" sldId="411"/>
            <ac:cxnSpMk id="91" creationId="{53DAEFDE-A8F6-4198-93C5-09358F60F7AE}"/>
          </ac:cxnSpMkLst>
        </pc:cxnChg>
        <pc:cxnChg chg="del">
          <ac:chgData name="Corinna Lin" userId="S::linc94@mcmaster.ca::ff1cd646-d066-431e-9610-549cc942b588" providerId="AD" clId="Web-{A9C381CA-F998-4CAF-8145-693B7930D3F1}" dt="2022-03-31T20:15:03.625" v="17"/>
          <ac:cxnSpMkLst>
            <pc:docMk/>
            <pc:sldMk cId="1934601686" sldId="411"/>
            <ac:cxnSpMk id="92" creationId="{53A19A8A-9C66-4C6C-987E-77CD28FBF7FC}"/>
          </ac:cxnSpMkLst>
        </pc:cxnChg>
        <pc:cxnChg chg="mod">
          <ac:chgData name="Corinna Lin" userId="S::linc94@mcmaster.ca::ff1cd646-d066-431e-9610-549cc942b588" providerId="AD" clId="Web-{A9C381CA-F998-4CAF-8145-693B7930D3F1}" dt="2022-03-31T20:28:40.775" v="71" actId="1076"/>
          <ac:cxnSpMkLst>
            <pc:docMk/>
            <pc:sldMk cId="1934601686" sldId="411"/>
            <ac:cxnSpMk id="138" creationId="{79B808DB-836A-44CE-B9AF-B2F38D750382}"/>
          </ac:cxnSpMkLst>
        </pc:cxnChg>
      </pc:sldChg>
    </pc:docChg>
  </pc:docChgLst>
  <pc:docChgLst>
    <pc:chgData name="Haoxuan Huang" userId="S::huanh41@mcmaster.ca::286e9276-d6b6-4ffb-9fbc-9b9bec5298f4" providerId="AD" clId="Web-{CD98E6FD-7D82-442C-8960-735AE65EF255}"/>
    <pc:docChg chg="modSld">
      <pc:chgData name="Haoxuan Huang" userId="S::huanh41@mcmaster.ca::286e9276-d6b6-4ffb-9fbc-9b9bec5298f4" providerId="AD" clId="Web-{CD98E6FD-7D82-442C-8960-735AE65EF255}" dt="2022-02-28T20:22:02.513" v="132" actId="14100"/>
      <pc:docMkLst>
        <pc:docMk/>
      </pc:docMkLst>
      <pc:sldChg chg="modSp">
        <pc:chgData name="Haoxuan Huang" userId="S::huanh41@mcmaster.ca::286e9276-d6b6-4ffb-9fbc-9b9bec5298f4" providerId="AD" clId="Web-{CD98E6FD-7D82-442C-8960-735AE65EF255}" dt="2022-02-28T20:17:21.433" v="61"/>
        <pc:sldMkLst>
          <pc:docMk/>
          <pc:sldMk cId="3556560641" sldId="293"/>
        </pc:sldMkLst>
        <pc:graphicFrameChg chg="mod modGraphic">
          <ac:chgData name="Haoxuan Huang" userId="S::huanh41@mcmaster.ca::286e9276-d6b6-4ffb-9fbc-9b9bec5298f4" providerId="AD" clId="Web-{CD98E6FD-7D82-442C-8960-735AE65EF255}" dt="2022-02-28T20:17:21.433" v="61"/>
          <ac:graphicFrameMkLst>
            <pc:docMk/>
            <pc:sldMk cId="3556560641" sldId="293"/>
            <ac:graphicFrameMk id="288" creationId="{00000000-0000-0000-0000-000000000000}"/>
          </ac:graphicFrameMkLst>
        </pc:graphicFrameChg>
      </pc:sldChg>
      <pc:sldChg chg="addSp modSp">
        <pc:chgData name="Haoxuan Huang" userId="S::huanh41@mcmaster.ca::286e9276-d6b6-4ffb-9fbc-9b9bec5298f4" providerId="AD" clId="Web-{CD98E6FD-7D82-442C-8960-735AE65EF255}" dt="2022-02-28T20:22:02.513" v="132" actId="14100"/>
        <pc:sldMkLst>
          <pc:docMk/>
          <pc:sldMk cId="1495460855" sldId="304"/>
        </pc:sldMkLst>
        <pc:spChg chg="add mod">
          <ac:chgData name="Haoxuan Huang" userId="S::huanh41@mcmaster.ca::286e9276-d6b6-4ffb-9fbc-9b9bec5298f4" providerId="AD" clId="Web-{CD98E6FD-7D82-442C-8960-735AE65EF255}" dt="2022-02-28T20:22:02.513" v="132" actId="14100"/>
          <ac:spMkLst>
            <pc:docMk/>
            <pc:sldMk cId="1495460855" sldId="304"/>
            <ac:spMk id="2" creationId="{81A3448B-F9DB-46BB-A468-922F0402B567}"/>
          </ac:spMkLst>
        </pc:spChg>
      </pc:sldChg>
      <pc:sldChg chg="modSp">
        <pc:chgData name="Haoxuan Huang" userId="S::huanh41@mcmaster.ca::286e9276-d6b6-4ffb-9fbc-9b9bec5298f4" providerId="AD" clId="Web-{CD98E6FD-7D82-442C-8960-735AE65EF255}" dt="2022-02-28T20:20:05.075" v="67"/>
        <pc:sldMkLst>
          <pc:docMk/>
          <pc:sldMk cId="3355889301" sldId="340"/>
        </pc:sldMkLst>
        <pc:graphicFrameChg chg="mod modGraphic">
          <ac:chgData name="Haoxuan Huang" userId="S::huanh41@mcmaster.ca::286e9276-d6b6-4ffb-9fbc-9b9bec5298f4" providerId="AD" clId="Web-{CD98E6FD-7D82-442C-8960-735AE65EF255}" dt="2022-02-28T20:20:05.075" v="67"/>
          <ac:graphicFrameMkLst>
            <pc:docMk/>
            <pc:sldMk cId="3355889301" sldId="340"/>
            <ac:graphicFrameMk id="288" creationId="{00000000-0000-0000-0000-000000000000}"/>
          </ac:graphicFrameMkLst>
        </pc:graphicFrameChg>
      </pc:sldChg>
    </pc:docChg>
  </pc:docChgLst>
  <pc:docChgLst>
    <pc:chgData name="Wentao Sun" userId="S::sunw53@mcmaster.ca::ba4cfa17-850d-4a6d-8324-79677688d25c" providerId="AD" clId="Web-{7CDE4D1B-CBCF-4C76-9958-5DAD2B30EA7B}"/>
    <pc:docChg chg="modSld">
      <pc:chgData name="Wentao Sun" userId="S::sunw53@mcmaster.ca::ba4cfa17-850d-4a6d-8324-79677688d25c" providerId="AD" clId="Web-{7CDE4D1B-CBCF-4C76-9958-5DAD2B30EA7B}" dt="2022-03-26T19:35:07.814" v="1427" actId="20577"/>
      <pc:docMkLst>
        <pc:docMk/>
      </pc:docMkLst>
      <pc:sldChg chg="modSp">
        <pc:chgData name="Wentao Sun" userId="S::sunw53@mcmaster.ca::ba4cfa17-850d-4a6d-8324-79677688d25c" providerId="AD" clId="Web-{7CDE4D1B-CBCF-4C76-9958-5DAD2B30EA7B}" dt="2022-03-26T19:35:07.814" v="1427" actId="20577"/>
        <pc:sldMkLst>
          <pc:docMk/>
          <pc:sldMk cId="4029488476" sldId="326"/>
        </pc:sldMkLst>
        <pc:spChg chg="mod">
          <ac:chgData name="Wentao Sun" userId="S::sunw53@mcmaster.ca::ba4cfa17-850d-4a6d-8324-79677688d25c" providerId="AD" clId="Web-{7CDE4D1B-CBCF-4C76-9958-5DAD2B30EA7B}" dt="2022-03-26T19:35:07.814" v="1427" actId="20577"/>
          <ac:spMkLst>
            <pc:docMk/>
            <pc:sldMk cId="4029488476" sldId="326"/>
            <ac:spMk id="278" creationId="{00000000-0000-0000-0000-000000000000}"/>
          </ac:spMkLst>
        </pc:spChg>
        <pc:graphicFrameChg chg="mod modGraphic">
          <ac:chgData name="Wentao Sun" userId="S::sunw53@mcmaster.ca::ba4cfa17-850d-4a6d-8324-79677688d25c" providerId="AD" clId="Web-{7CDE4D1B-CBCF-4C76-9958-5DAD2B30EA7B}" dt="2022-03-26T19:30:16.560" v="1199"/>
          <ac:graphicFrameMkLst>
            <pc:docMk/>
            <pc:sldMk cId="4029488476" sldId="326"/>
            <ac:graphicFrameMk id="274" creationId="{00000000-0000-0000-0000-000000000000}"/>
          </ac:graphicFrameMkLst>
        </pc:graphicFrameChg>
        <pc:graphicFrameChg chg="mod modGraphic">
          <ac:chgData name="Wentao Sun" userId="S::sunw53@mcmaster.ca::ba4cfa17-850d-4a6d-8324-79677688d25c" providerId="AD" clId="Web-{7CDE4D1B-CBCF-4C76-9958-5DAD2B30EA7B}" dt="2022-03-26T19:34:53.751" v="1423"/>
          <ac:graphicFrameMkLst>
            <pc:docMk/>
            <pc:sldMk cId="4029488476" sldId="326"/>
            <ac:graphicFrameMk id="275" creationId="{00000000-0000-0000-0000-000000000000}"/>
          </ac:graphicFrameMkLst>
        </pc:graphicFrameChg>
        <pc:graphicFrameChg chg="mod modGraphic">
          <ac:chgData name="Wentao Sun" userId="S::sunw53@mcmaster.ca::ba4cfa17-850d-4a6d-8324-79677688d25c" providerId="AD" clId="Web-{7CDE4D1B-CBCF-4C76-9958-5DAD2B30EA7B}" dt="2022-03-26T19:34:57.220" v="1425"/>
          <ac:graphicFrameMkLst>
            <pc:docMk/>
            <pc:sldMk cId="4029488476" sldId="326"/>
            <ac:graphicFrameMk id="276" creationId="{00000000-0000-0000-0000-000000000000}"/>
          </ac:graphicFrameMkLst>
        </pc:graphicFrameChg>
        <pc:graphicFrameChg chg="mod modGraphic">
          <ac:chgData name="Wentao Sun" userId="S::sunw53@mcmaster.ca::ba4cfa17-850d-4a6d-8324-79677688d25c" providerId="AD" clId="Web-{7CDE4D1B-CBCF-4C76-9958-5DAD2B30EA7B}" dt="2022-03-26T19:30:36.107" v="1235"/>
          <ac:graphicFrameMkLst>
            <pc:docMk/>
            <pc:sldMk cId="4029488476" sldId="326"/>
            <ac:graphicFrameMk id="277" creationId="{00000000-0000-0000-0000-000000000000}"/>
          </ac:graphicFrameMkLst>
        </pc:graphicFrameChg>
      </pc:sldChg>
    </pc:docChg>
  </pc:docChgLst>
  <pc:docChgLst>
    <pc:chgData name="Corinna Lin" userId="S::linc94@mcmaster.ca::ff1cd646-d066-431e-9610-549cc942b588" providerId="AD" clId="Web-{709E7898-D35F-434A-883A-235AC990922A}"/>
    <pc:docChg chg="delSld modSld">
      <pc:chgData name="Corinna Lin" userId="S::linc94@mcmaster.ca::ff1cd646-d066-431e-9610-549cc942b588" providerId="AD" clId="Web-{709E7898-D35F-434A-883A-235AC990922A}" dt="2022-02-13T05:33:17.859" v="3608"/>
      <pc:docMkLst>
        <pc:docMk/>
      </pc:docMkLst>
      <pc:sldChg chg="addSp delSp modSp">
        <pc:chgData name="Corinna Lin" userId="S::linc94@mcmaster.ca::ff1cd646-d066-431e-9610-549cc942b588" providerId="AD" clId="Web-{709E7898-D35F-434A-883A-235AC990922A}" dt="2022-02-13T05:33:17.859" v="3608"/>
        <pc:sldMkLst>
          <pc:docMk/>
          <pc:sldMk cId="0" sldId="266"/>
        </pc:sldMkLst>
        <pc:spChg chg="add del mod">
          <ac:chgData name="Corinna Lin" userId="S::linc94@mcmaster.ca::ff1cd646-d066-431e-9610-549cc942b588" providerId="AD" clId="Web-{709E7898-D35F-434A-883A-235AC990922A}" dt="2022-02-13T05:33:17.859" v="3608"/>
          <ac:spMkLst>
            <pc:docMk/>
            <pc:sldMk cId="0" sldId="266"/>
            <ac:spMk id="2" creationId="{76F1F316-CB18-4714-A9F6-DE99A95A0A4C}"/>
          </ac:spMkLst>
        </pc:spChg>
        <pc:spChg chg="mod">
          <ac:chgData name="Corinna Lin" userId="S::linc94@mcmaster.ca::ff1cd646-d066-431e-9610-549cc942b588" providerId="AD" clId="Web-{709E7898-D35F-434A-883A-235AC990922A}" dt="2022-02-13T05:31:05.686" v="3585" actId="20577"/>
          <ac:spMkLst>
            <pc:docMk/>
            <pc:sldMk cId="0" sldId="266"/>
            <ac:spMk id="238" creationId="{00000000-0000-0000-0000-000000000000}"/>
          </ac:spMkLst>
        </pc:spChg>
        <pc:spChg chg="mod">
          <ac:chgData name="Corinna Lin" userId="S::linc94@mcmaster.ca::ff1cd646-d066-431e-9610-549cc942b588" providerId="AD" clId="Web-{709E7898-D35F-434A-883A-235AC990922A}" dt="2022-02-13T05:23:32.274" v="3491" actId="1076"/>
          <ac:spMkLst>
            <pc:docMk/>
            <pc:sldMk cId="0" sldId="266"/>
            <ac:spMk id="243" creationId="{00000000-0000-0000-0000-000000000000}"/>
          </ac:spMkLst>
        </pc:spChg>
        <pc:spChg chg="mod">
          <ac:chgData name="Corinna Lin" userId="S::linc94@mcmaster.ca::ff1cd646-d066-431e-9610-549cc942b588" providerId="AD" clId="Web-{709E7898-D35F-434A-883A-235AC990922A}" dt="2022-02-13T05:23:15.649" v="3489" actId="1076"/>
          <ac:spMkLst>
            <pc:docMk/>
            <pc:sldMk cId="0" sldId="266"/>
            <ac:spMk id="246" creationId="{00000000-0000-0000-0000-000000000000}"/>
          </ac:spMkLst>
        </pc:spChg>
        <pc:spChg chg="mod">
          <ac:chgData name="Corinna Lin" userId="S::linc94@mcmaster.ca::ff1cd646-d066-431e-9610-549cc942b588" providerId="AD" clId="Web-{709E7898-D35F-434A-883A-235AC990922A}" dt="2022-02-13T05:07:57.416" v="3074" actId="1076"/>
          <ac:spMkLst>
            <pc:docMk/>
            <pc:sldMk cId="0" sldId="266"/>
            <ac:spMk id="248" creationId="{00000000-0000-0000-0000-000000000000}"/>
          </ac:spMkLst>
        </pc:spChg>
        <pc:spChg chg="mod">
          <ac:chgData name="Corinna Lin" userId="S::linc94@mcmaster.ca::ff1cd646-d066-431e-9610-549cc942b588" providerId="AD" clId="Web-{709E7898-D35F-434A-883A-235AC990922A}" dt="2022-02-13T05:23:39.212" v="3492" actId="1076"/>
          <ac:spMkLst>
            <pc:docMk/>
            <pc:sldMk cId="0" sldId="266"/>
            <ac:spMk id="249" creationId="{00000000-0000-0000-0000-000000000000}"/>
          </ac:spMkLst>
        </pc:spChg>
        <pc:spChg chg="mod">
          <ac:chgData name="Corinna Lin" userId="S::linc94@mcmaster.ca::ff1cd646-d066-431e-9610-549cc942b588" providerId="AD" clId="Web-{709E7898-D35F-434A-883A-235AC990922A}" dt="2022-02-13T05:23:25.977" v="3490" actId="1076"/>
          <ac:spMkLst>
            <pc:docMk/>
            <pc:sldMk cId="0" sldId="266"/>
            <ac:spMk id="252" creationId="{00000000-0000-0000-0000-000000000000}"/>
          </ac:spMkLst>
        </pc:spChg>
        <pc:graphicFrameChg chg="mod modGraphic">
          <ac:chgData name="Corinna Lin" userId="S::linc94@mcmaster.ca::ff1cd646-d066-431e-9610-549cc942b588" providerId="AD" clId="Web-{709E7898-D35F-434A-883A-235AC990922A}" dt="2022-02-13T05:23:02.587" v="3488"/>
          <ac:graphicFrameMkLst>
            <pc:docMk/>
            <pc:sldMk cId="0" sldId="266"/>
            <ac:graphicFrameMk id="236" creationId="{00000000-0000-0000-0000-000000000000}"/>
          </ac:graphicFrameMkLst>
        </pc:graphicFrameChg>
      </pc:sldChg>
      <pc:sldChg chg="modSp">
        <pc:chgData name="Corinna Lin" userId="S::linc94@mcmaster.ca::ff1cd646-d066-431e-9610-549cc942b588" providerId="AD" clId="Web-{709E7898-D35F-434A-883A-235AC990922A}" dt="2022-02-13T05:00:40.409" v="2485"/>
        <pc:sldMkLst>
          <pc:docMk/>
          <pc:sldMk cId="0" sldId="268"/>
        </pc:sldMkLst>
        <pc:graphicFrameChg chg="mod modGraphic">
          <ac:chgData name="Corinna Lin" userId="S::linc94@mcmaster.ca::ff1cd646-d066-431e-9610-549cc942b588" providerId="AD" clId="Web-{709E7898-D35F-434A-883A-235AC990922A}" dt="2022-02-13T04:58:23.376" v="2264" actId="1076"/>
          <ac:graphicFrameMkLst>
            <pc:docMk/>
            <pc:sldMk cId="0" sldId="268"/>
            <ac:graphicFrameMk id="274" creationId="{00000000-0000-0000-0000-000000000000}"/>
          </ac:graphicFrameMkLst>
        </pc:graphicFrameChg>
        <pc:graphicFrameChg chg="mod modGraphic">
          <ac:chgData name="Corinna Lin" userId="S::linc94@mcmaster.ca::ff1cd646-d066-431e-9610-549cc942b588" providerId="AD" clId="Web-{709E7898-D35F-434A-883A-235AC990922A}" dt="2022-02-13T04:54:58.780" v="2233"/>
          <ac:graphicFrameMkLst>
            <pc:docMk/>
            <pc:sldMk cId="0" sldId="268"/>
            <ac:graphicFrameMk id="275" creationId="{00000000-0000-0000-0000-000000000000}"/>
          </ac:graphicFrameMkLst>
        </pc:graphicFrameChg>
        <pc:graphicFrameChg chg="mod modGraphic">
          <ac:chgData name="Corinna Lin" userId="S::linc94@mcmaster.ca::ff1cd646-d066-431e-9610-549cc942b588" providerId="AD" clId="Web-{709E7898-D35F-434A-883A-235AC990922A}" dt="2022-02-13T04:58:32.611" v="2272" actId="1076"/>
          <ac:graphicFrameMkLst>
            <pc:docMk/>
            <pc:sldMk cId="0" sldId="268"/>
            <ac:graphicFrameMk id="276" creationId="{00000000-0000-0000-0000-000000000000}"/>
          </ac:graphicFrameMkLst>
        </pc:graphicFrameChg>
        <pc:graphicFrameChg chg="mod modGraphic">
          <ac:chgData name="Corinna Lin" userId="S::linc94@mcmaster.ca::ff1cd646-d066-431e-9610-549cc942b588" providerId="AD" clId="Web-{709E7898-D35F-434A-883A-235AC990922A}" dt="2022-02-13T05:00:40.409" v="2485"/>
          <ac:graphicFrameMkLst>
            <pc:docMk/>
            <pc:sldMk cId="0" sldId="268"/>
            <ac:graphicFrameMk id="277" creationId="{00000000-0000-0000-0000-000000000000}"/>
          </ac:graphicFrameMkLst>
        </pc:graphicFrameChg>
      </pc:sldChg>
      <pc:sldChg chg="modSp">
        <pc:chgData name="Corinna Lin" userId="S::linc94@mcmaster.ca::ff1cd646-d066-431e-9610-549cc942b588" providerId="AD" clId="Web-{709E7898-D35F-434A-883A-235AC990922A}" dt="2022-02-13T05:03:54.773" v="2881"/>
        <pc:sldMkLst>
          <pc:docMk/>
          <pc:sldMk cId="0" sldId="269"/>
        </pc:sldMkLst>
        <pc:graphicFrameChg chg="mod modGraphic">
          <ac:chgData name="Corinna Lin" userId="S::linc94@mcmaster.ca::ff1cd646-d066-431e-9610-549cc942b588" providerId="AD" clId="Web-{709E7898-D35F-434A-883A-235AC990922A}" dt="2022-02-13T05:03:54.773" v="2881"/>
          <ac:graphicFrameMkLst>
            <pc:docMk/>
            <pc:sldMk cId="0" sldId="269"/>
            <ac:graphicFrameMk id="288" creationId="{00000000-0000-0000-0000-000000000000}"/>
          </ac:graphicFrameMkLst>
        </pc:graphicFrameChg>
      </pc:sldChg>
      <pc:sldChg chg="del">
        <pc:chgData name="Corinna Lin" userId="S::linc94@mcmaster.ca::ff1cd646-d066-431e-9610-549cc942b588" providerId="AD" clId="Web-{709E7898-D35F-434A-883A-235AC990922A}" dt="2022-02-13T04:38:32.986" v="0"/>
        <pc:sldMkLst>
          <pc:docMk/>
          <pc:sldMk cId="410072914" sldId="348"/>
        </pc:sldMkLst>
      </pc:sldChg>
    </pc:docChg>
  </pc:docChgLst>
  <pc:docChgLst>
    <pc:chgData name="Corinna Lin" userId="S::linc94@mcmaster.ca::ff1cd646-d066-431e-9610-549cc942b588" providerId="AD" clId="Web-{6CCD4FB3-3C6F-4EB5-9698-55305BD2CD89}"/>
    <pc:docChg chg="addSld modSld">
      <pc:chgData name="Corinna Lin" userId="S::linc94@mcmaster.ca::ff1cd646-d066-431e-9610-549cc942b588" providerId="AD" clId="Web-{6CCD4FB3-3C6F-4EB5-9698-55305BD2CD89}" dt="2022-02-18T03:08:03.588" v="96"/>
      <pc:docMkLst>
        <pc:docMk/>
      </pc:docMkLst>
      <pc:sldChg chg="addSp delSp modSp">
        <pc:chgData name="Corinna Lin" userId="S::linc94@mcmaster.ca::ff1cd646-d066-431e-9610-549cc942b588" providerId="AD" clId="Web-{6CCD4FB3-3C6F-4EB5-9698-55305BD2CD89}" dt="2022-02-18T02:59:09.376" v="25"/>
        <pc:sldMkLst>
          <pc:docMk/>
          <pc:sldMk cId="2331384237" sldId="356"/>
        </pc:sldMkLst>
        <pc:picChg chg="add del mod">
          <ac:chgData name="Corinna Lin" userId="S::linc94@mcmaster.ca::ff1cd646-d066-431e-9610-549cc942b588" providerId="AD" clId="Web-{6CCD4FB3-3C6F-4EB5-9698-55305BD2CD89}" dt="2022-02-18T02:59:09.376" v="25"/>
          <ac:picMkLst>
            <pc:docMk/>
            <pc:sldMk cId="2331384237" sldId="356"/>
            <ac:picMk id="2" creationId="{C99F4552-FE18-4987-8AC4-1F3148A575D7}"/>
          </ac:picMkLst>
        </pc:picChg>
      </pc:sldChg>
      <pc:sldChg chg="addSp delSp modSp add replId">
        <pc:chgData name="Corinna Lin" userId="S::linc94@mcmaster.ca::ff1cd646-d066-431e-9610-549cc942b588" providerId="AD" clId="Web-{6CCD4FB3-3C6F-4EB5-9698-55305BD2CD89}" dt="2022-02-18T03:08:03.588" v="96"/>
        <pc:sldMkLst>
          <pc:docMk/>
          <pc:sldMk cId="3104789452" sldId="360"/>
        </pc:sldMkLst>
        <pc:spChg chg="del">
          <ac:chgData name="Corinna Lin" userId="S::linc94@mcmaster.ca::ff1cd646-d066-431e-9610-549cc942b588" providerId="AD" clId="Web-{6CCD4FB3-3C6F-4EB5-9698-55305BD2CD89}" dt="2022-02-18T02:57:24.859" v="5"/>
          <ac:spMkLst>
            <pc:docMk/>
            <pc:sldMk cId="3104789452" sldId="360"/>
            <ac:spMk id="2" creationId="{35DE8C20-F450-403D-9722-ABBEEE06F772}"/>
          </ac:spMkLst>
        </pc:spChg>
        <pc:spChg chg="del">
          <ac:chgData name="Corinna Lin" userId="S::linc94@mcmaster.ca::ff1cd646-d066-431e-9610-549cc942b588" providerId="AD" clId="Web-{6CCD4FB3-3C6F-4EB5-9698-55305BD2CD89}" dt="2022-02-18T02:57:31.656" v="10"/>
          <ac:spMkLst>
            <pc:docMk/>
            <pc:sldMk cId="3104789452" sldId="360"/>
            <ac:spMk id="4" creationId="{1BAFB751-CFF4-419B-937E-860DA8A90F63}"/>
          </ac:spMkLst>
        </pc:spChg>
        <pc:spChg chg="del">
          <ac:chgData name="Corinna Lin" userId="S::linc94@mcmaster.ca::ff1cd646-d066-431e-9610-549cc942b588" providerId="AD" clId="Web-{6CCD4FB3-3C6F-4EB5-9698-55305BD2CD89}" dt="2022-02-18T02:57:27.343" v="7"/>
          <ac:spMkLst>
            <pc:docMk/>
            <pc:sldMk cId="3104789452" sldId="360"/>
            <ac:spMk id="6" creationId="{54C2A9AE-8852-4338-9582-5CD3CC01D060}"/>
          </ac:spMkLst>
        </pc:spChg>
        <pc:spChg chg="del">
          <ac:chgData name="Corinna Lin" userId="S::linc94@mcmaster.ca::ff1cd646-d066-431e-9610-549cc942b588" providerId="AD" clId="Web-{6CCD4FB3-3C6F-4EB5-9698-55305BD2CD89}" dt="2022-02-18T02:57:33.562" v="11"/>
          <ac:spMkLst>
            <pc:docMk/>
            <pc:sldMk cId="3104789452" sldId="360"/>
            <ac:spMk id="7" creationId="{B54139A4-F124-4CCD-957D-894CB1ADBE8C}"/>
          </ac:spMkLst>
        </pc:spChg>
        <pc:spChg chg="add mod">
          <ac:chgData name="Corinna Lin" userId="S::linc94@mcmaster.ca::ff1cd646-d066-431e-9610-549cc942b588" providerId="AD" clId="Web-{6CCD4FB3-3C6F-4EB5-9698-55305BD2CD89}" dt="2022-02-18T03:08:03.588" v="96"/>
          <ac:spMkLst>
            <pc:docMk/>
            <pc:sldMk cId="3104789452" sldId="360"/>
            <ac:spMk id="9" creationId="{C4C88C57-D79E-4E09-8DB4-03E1EA84412F}"/>
          </ac:spMkLst>
        </pc:spChg>
        <pc:spChg chg="del">
          <ac:chgData name="Corinna Lin" userId="S::linc94@mcmaster.ca::ff1cd646-d066-431e-9610-549cc942b588" providerId="AD" clId="Web-{6CCD4FB3-3C6F-4EB5-9698-55305BD2CD89}" dt="2022-02-18T02:57:24.859" v="6"/>
          <ac:spMkLst>
            <pc:docMk/>
            <pc:sldMk cId="3104789452" sldId="360"/>
            <ac:spMk id="10" creationId="{B6EF72FA-6579-42FC-9003-6AA05B3C7B14}"/>
          </ac:spMkLst>
        </pc:spChg>
        <pc:spChg chg="del">
          <ac:chgData name="Corinna Lin" userId="S::linc94@mcmaster.ca::ff1cd646-d066-431e-9610-549cc942b588" providerId="AD" clId="Web-{6CCD4FB3-3C6F-4EB5-9698-55305BD2CD89}" dt="2022-02-18T02:57:24.859" v="4"/>
          <ac:spMkLst>
            <pc:docMk/>
            <pc:sldMk cId="3104789452" sldId="360"/>
            <ac:spMk id="11" creationId="{9D6878AF-9E2F-4176-8117-87EBAFCBC72D}"/>
          </ac:spMkLst>
        </pc:spChg>
        <pc:spChg chg="add mod">
          <ac:chgData name="Corinna Lin" userId="S::linc94@mcmaster.ca::ff1cd646-d066-431e-9610-549cc942b588" providerId="AD" clId="Web-{6CCD4FB3-3C6F-4EB5-9698-55305BD2CD89}" dt="2022-02-18T03:05:50.461" v="74" actId="14100"/>
          <ac:spMkLst>
            <pc:docMk/>
            <pc:sldMk cId="3104789452" sldId="360"/>
            <ac:spMk id="12" creationId="{D1B660BC-7D85-4DBA-8BC9-8DA085DA4066}"/>
          </ac:spMkLst>
        </pc:spChg>
        <pc:spChg chg="add mod">
          <ac:chgData name="Corinna Lin" userId="S::linc94@mcmaster.ca::ff1cd646-d066-431e-9610-549cc942b588" providerId="AD" clId="Web-{6CCD4FB3-3C6F-4EB5-9698-55305BD2CD89}" dt="2022-02-18T03:06:03.414" v="79" actId="14100"/>
          <ac:spMkLst>
            <pc:docMk/>
            <pc:sldMk cId="3104789452" sldId="360"/>
            <ac:spMk id="14" creationId="{7DE7730D-025C-4385-A749-0B2CD2982782}"/>
          </ac:spMkLst>
        </pc:spChg>
        <pc:spChg chg="add mod">
          <ac:chgData name="Corinna Lin" userId="S::linc94@mcmaster.ca::ff1cd646-d066-431e-9610-549cc942b588" providerId="AD" clId="Web-{6CCD4FB3-3C6F-4EB5-9698-55305BD2CD89}" dt="2022-02-18T03:06:19.586" v="89" actId="1076"/>
          <ac:spMkLst>
            <pc:docMk/>
            <pc:sldMk cId="3104789452" sldId="360"/>
            <ac:spMk id="15" creationId="{406D17A3-698C-4954-8D97-965DA7080B5E}"/>
          </ac:spMkLst>
        </pc:spChg>
        <pc:spChg chg="add mod">
          <ac:chgData name="Corinna Lin" userId="S::linc94@mcmaster.ca::ff1cd646-d066-431e-9610-549cc942b588" providerId="AD" clId="Web-{6CCD4FB3-3C6F-4EB5-9698-55305BD2CD89}" dt="2022-02-18T03:07:34.400" v="92" actId="14100"/>
          <ac:spMkLst>
            <pc:docMk/>
            <pc:sldMk cId="3104789452" sldId="360"/>
            <ac:spMk id="16" creationId="{F2520B7D-F328-4D52-95B7-90B7E4C7FEBB}"/>
          </ac:spMkLst>
        </pc:spChg>
        <pc:picChg chg="del mod">
          <ac:chgData name="Corinna Lin" userId="S::linc94@mcmaster.ca::ff1cd646-d066-431e-9610-549cc942b588" providerId="AD" clId="Web-{6CCD4FB3-3C6F-4EB5-9698-55305BD2CD89}" dt="2022-02-18T02:57:29.609" v="9"/>
          <ac:picMkLst>
            <pc:docMk/>
            <pc:sldMk cId="3104789452" sldId="360"/>
            <ac:picMk id="3" creationId="{09AFF377-BD43-411A-B8DB-C2D85CBD4836}"/>
          </ac:picMkLst>
        </pc:picChg>
        <pc:picChg chg="add mod">
          <ac:chgData name="Corinna Lin" userId="S::linc94@mcmaster.ca::ff1cd646-d066-431e-9610-549cc942b588" providerId="AD" clId="Web-{6CCD4FB3-3C6F-4EB5-9698-55305BD2CD89}" dt="2022-02-18T03:07:56.228" v="95" actId="1076"/>
          <ac:picMkLst>
            <pc:docMk/>
            <pc:sldMk cId="3104789452" sldId="360"/>
            <ac:picMk id="8" creationId="{AB3590CE-B9EF-49C3-89F8-2E6DF617D85F}"/>
          </ac:picMkLst>
        </pc:picChg>
      </pc:sldChg>
    </pc:docChg>
  </pc:docChgLst>
  <pc:docChgLst>
    <pc:chgData name="Corinna Lin" userId="S::linc94@mcmaster.ca::ff1cd646-d066-431e-9610-549cc942b588" providerId="AD" clId="Web-{AB67EA34-7750-47BB-BA80-E92D911F7CE4}"/>
    <pc:docChg chg="modSld">
      <pc:chgData name="Corinna Lin" userId="S::linc94@mcmaster.ca::ff1cd646-d066-431e-9610-549cc942b588" providerId="AD" clId="Web-{AB67EA34-7750-47BB-BA80-E92D911F7CE4}" dt="2022-01-27T21:15:05.792" v="937" actId="1076"/>
      <pc:docMkLst>
        <pc:docMk/>
      </pc:docMkLst>
      <pc:sldChg chg="modSp">
        <pc:chgData name="Corinna Lin" userId="S::linc94@mcmaster.ca::ff1cd646-d066-431e-9610-549cc942b588" providerId="AD" clId="Web-{AB67EA34-7750-47BB-BA80-E92D911F7CE4}" dt="2022-01-27T21:15:05.792" v="937" actId="1076"/>
        <pc:sldMkLst>
          <pc:docMk/>
          <pc:sldMk cId="0" sldId="260"/>
        </pc:sldMkLst>
        <pc:spChg chg="mod">
          <ac:chgData name="Corinna Lin" userId="S::linc94@mcmaster.ca::ff1cd646-d066-431e-9610-549cc942b588" providerId="AD" clId="Web-{AB67EA34-7750-47BB-BA80-E92D911F7CE4}" dt="2022-01-27T21:15:05.792" v="937" actId="1076"/>
          <ac:spMkLst>
            <pc:docMk/>
            <pc:sldMk cId="0" sldId="260"/>
            <ac:spMk id="3" creationId="{A39CF13C-50DA-F649-924B-F89C25948C8A}"/>
          </ac:spMkLst>
        </pc:spChg>
      </pc:sldChg>
      <pc:sldChg chg="modSp">
        <pc:chgData name="Corinna Lin" userId="S::linc94@mcmaster.ca::ff1cd646-d066-431e-9610-549cc942b588" providerId="AD" clId="Web-{AB67EA34-7750-47BB-BA80-E92D911F7CE4}" dt="2022-01-27T20:45:46.335" v="216" actId="20577"/>
        <pc:sldMkLst>
          <pc:docMk/>
          <pc:sldMk cId="0" sldId="274"/>
        </pc:sldMkLst>
        <pc:spChg chg="mod">
          <ac:chgData name="Corinna Lin" userId="S::linc94@mcmaster.ca::ff1cd646-d066-431e-9610-549cc942b588" providerId="AD" clId="Web-{AB67EA34-7750-47BB-BA80-E92D911F7CE4}" dt="2022-01-27T20:45:46.335" v="216" actId="20577"/>
          <ac:spMkLst>
            <pc:docMk/>
            <pc:sldMk cId="0" sldId="274"/>
            <ac:spMk id="126" creationId="{00000000-0000-0000-0000-000000000000}"/>
          </ac:spMkLst>
        </pc:spChg>
      </pc:sldChg>
      <pc:sldChg chg="modSp">
        <pc:chgData name="Corinna Lin" userId="S::linc94@mcmaster.ca::ff1cd646-d066-431e-9610-549cc942b588" providerId="AD" clId="Web-{AB67EA34-7750-47BB-BA80-E92D911F7CE4}" dt="2022-01-27T21:14:51.713" v="935" actId="20577"/>
        <pc:sldMkLst>
          <pc:docMk/>
          <pc:sldMk cId="1852494437" sldId="276"/>
        </pc:sldMkLst>
        <pc:spChg chg="mod">
          <ac:chgData name="Corinna Lin" userId="S::linc94@mcmaster.ca::ff1cd646-d066-431e-9610-549cc942b588" providerId="AD" clId="Web-{AB67EA34-7750-47BB-BA80-E92D911F7CE4}" dt="2022-01-27T21:14:51.713" v="935" actId="20577"/>
          <ac:spMkLst>
            <pc:docMk/>
            <pc:sldMk cId="1852494437" sldId="276"/>
            <ac:spMk id="126" creationId="{00000000-0000-0000-0000-000000000000}"/>
          </ac:spMkLst>
        </pc:spChg>
      </pc:sldChg>
      <pc:sldChg chg="addSp modSp">
        <pc:chgData name="Corinna Lin" userId="S::linc94@mcmaster.ca::ff1cd646-d066-431e-9610-549cc942b588" providerId="AD" clId="Web-{AB67EA34-7750-47BB-BA80-E92D911F7CE4}" dt="2022-01-27T20:48:23.040" v="235" actId="1076"/>
        <pc:sldMkLst>
          <pc:docMk/>
          <pc:sldMk cId="1699608761" sldId="278"/>
        </pc:sldMkLst>
        <pc:spChg chg="add mod">
          <ac:chgData name="Corinna Lin" userId="S::linc94@mcmaster.ca::ff1cd646-d066-431e-9610-549cc942b588" providerId="AD" clId="Web-{AB67EA34-7750-47BB-BA80-E92D911F7CE4}" dt="2022-01-27T20:48:23.040" v="235" actId="1076"/>
          <ac:spMkLst>
            <pc:docMk/>
            <pc:sldMk cId="1699608761" sldId="278"/>
            <ac:spMk id="2" creationId="{1415EA00-EE95-4AE2-AD3E-4E0082498F50}"/>
          </ac:spMkLst>
        </pc:spChg>
        <pc:spChg chg="mod">
          <ac:chgData name="Corinna Lin" userId="S::linc94@mcmaster.ca::ff1cd646-d066-431e-9610-549cc942b588" providerId="AD" clId="Web-{AB67EA34-7750-47BB-BA80-E92D911F7CE4}" dt="2022-01-27T20:45:53.648" v="217" actId="20577"/>
          <ac:spMkLst>
            <pc:docMk/>
            <pc:sldMk cId="1699608761" sldId="278"/>
            <ac:spMk id="125" creationId="{00000000-0000-0000-0000-000000000000}"/>
          </ac:spMkLst>
        </pc:spChg>
        <pc:spChg chg="mod">
          <ac:chgData name="Corinna Lin" userId="S::linc94@mcmaster.ca::ff1cd646-d066-431e-9610-549cc942b588" providerId="AD" clId="Web-{AB67EA34-7750-47BB-BA80-E92D911F7CE4}" dt="2022-01-27T20:48:11.337" v="229" actId="1076"/>
          <ac:spMkLst>
            <pc:docMk/>
            <pc:sldMk cId="1699608761" sldId="278"/>
            <ac:spMk id="126" creationId="{00000000-0000-0000-0000-000000000000}"/>
          </ac:spMkLst>
        </pc:spChg>
      </pc:sldChg>
      <pc:sldChg chg="addSp modSp">
        <pc:chgData name="Corinna Lin" userId="S::linc94@mcmaster.ca::ff1cd646-d066-431e-9610-549cc942b588" providerId="AD" clId="Web-{AB67EA34-7750-47BB-BA80-E92D911F7CE4}" dt="2022-01-27T20:55:55.218" v="608" actId="20577"/>
        <pc:sldMkLst>
          <pc:docMk/>
          <pc:sldMk cId="432250265" sldId="279"/>
        </pc:sldMkLst>
        <pc:spChg chg="add mod">
          <ac:chgData name="Corinna Lin" userId="S::linc94@mcmaster.ca::ff1cd646-d066-431e-9610-549cc942b588" providerId="AD" clId="Web-{AB67EA34-7750-47BB-BA80-E92D911F7CE4}" dt="2022-01-27T20:49:09.791" v="239" actId="20577"/>
          <ac:spMkLst>
            <pc:docMk/>
            <pc:sldMk cId="432250265" sldId="279"/>
            <ac:spMk id="2" creationId="{3AB9A7E7-7B21-4BF1-A65E-2BED983524B8}"/>
          </ac:spMkLst>
        </pc:spChg>
        <pc:spChg chg="mod">
          <ac:chgData name="Corinna Lin" userId="S::linc94@mcmaster.ca::ff1cd646-d066-431e-9610-549cc942b588" providerId="AD" clId="Web-{AB67EA34-7750-47BB-BA80-E92D911F7CE4}" dt="2022-01-27T20:55:55.218" v="608" actId="20577"/>
          <ac:spMkLst>
            <pc:docMk/>
            <pc:sldMk cId="432250265" sldId="279"/>
            <ac:spMk id="125" creationId="{00000000-0000-0000-0000-000000000000}"/>
          </ac:spMkLst>
        </pc:spChg>
      </pc:sldChg>
      <pc:sldChg chg="addSp delSp modSp">
        <pc:chgData name="Corinna Lin" userId="S::linc94@mcmaster.ca::ff1cd646-d066-431e-9610-549cc942b588" providerId="AD" clId="Web-{AB67EA34-7750-47BB-BA80-E92D911F7CE4}" dt="2022-01-27T20:55:51.873" v="607" actId="20577"/>
        <pc:sldMkLst>
          <pc:docMk/>
          <pc:sldMk cId="1166830370" sldId="280"/>
        </pc:sldMkLst>
        <pc:spChg chg="add del mod">
          <ac:chgData name="Corinna Lin" userId="S::linc94@mcmaster.ca::ff1cd646-d066-431e-9610-549cc942b588" providerId="AD" clId="Web-{AB67EA34-7750-47BB-BA80-E92D911F7CE4}" dt="2022-01-27T20:49:22.181" v="243"/>
          <ac:spMkLst>
            <pc:docMk/>
            <pc:sldMk cId="1166830370" sldId="280"/>
            <ac:spMk id="2" creationId="{7B45C323-0365-40A1-B49C-D8A581B598BB}"/>
          </ac:spMkLst>
        </pc:spChg>
        <pc:spChg chg="add mod">
          <ac:chgData name="Corinna Lin" userId="S::linc94@mcmaster.ca::ff1cd646-d066-431e-9610-549cc942b588" providerId="AD" clId="Web-{AB67EA34-7750-47BB-BA80-E92D911F7CE4}" dt="2022-01-27T20:50:00.104" v="257" actId="20577"/>
          <ac:spMkLst>
            <pc:docMk/>
            <pc:sldMk cId="1166830370" sldId="280"/>
            <ac:spMk id="3" creationId="{A0433A7C-0194-476B-8B0C-0D7EB0B7256C}"/>
          </ac:spMkLst>
        </pc:spChg>
        <pc:spChg chg="mod">
          <ac:chgData name="Corinna Lin" userId="S::linc94@mcmaster.ca::ff1cd646-d066-431e-9610-549cc942b588" providerId="AD" clId="Web-{AB67EA34-7750-47BB-BA80-E92D911F7CE4}" dt="2022-01-27T20:55:51.873" v="607" actId="20577"/>
          <ac:spMkLst>
            <pc:docMk/>
            <pc:sldMk cId="1166830370" sldId="280"/>
            <ac:spMk id="125" creationId="{00000000-0000-0000-0000-000000000000}"/>
          </ac:spMkLst>
        </pc:spChg>
        <pc:spChg chg="mod">
          <ac:chgData name="Corinna Lin" userId="S::linc94@mcmaster.ca::ff1cd646-d066-431e-9610-549cc942b588" providerId="AD" clId="Web-{AB67EA34-7750-47BB-BA80-E92D911F7CE4}" dt="2022-01-27T20:54:27.528" v="562" actId="20577"/>
          <ac:spMkLst>
            <pc:docMk/>
            <pc:sldMk cId="1166830370" sldId="280"/>
            <ac:spMk id="126" creationId="{00000000-0000-0000-0000-000000000000}"/>
          </ac:spMkLst>
        </pc:spChg>
      </pc:sldChg>
      <pc:sldChg chg="addSp delSp modSp">
        <pc:chgData name="Corinna Lin" userId="S::linc94@mcmaster.ca::ff1cd646-d066-431e-9610-549cc942b588" providerId="AD" clId="Web-{AB67EA34-7750-47BB-BA80-E92D911F7CE4}" dt="2022-01-27T21:00:36.048" v="673"/>
        <pc:sldMkLst>
          <pc:docMk/>
          <pc:sldMk cId="1059242840" sldId="288"/>
        </pc:sldMkLst>
        <pc:spChg chg="add del mod">
          <ac:chgData name="Corinna Lin" userId="S::linc94@mcmaster.ca::ff1cd646-d066-431e-9610-549cc942b588" providerId="AD" clId="Web-{AB67EA34-7750-47BB-BA80-E92D911F7CE4}" dt="2022-01-27T20:55:24.420" v="604"/>
          <ac:spMkLst>
            <pc:docMk/>
            <pc:sldMk cId="1059242840" sldId="288"/>
            <ac:spMk id="3" creationId="{EB96DE68-A1B8-489F-9F21-FC7781A11383}"/>
          </ac:spMkLst>
        </pc:spChg>
        <pc:spChg chg="add del mod">
          <ac:chgData name="Corinna Lin" userId="S::linc94@mcmaster.ca::ff1cd646-d066-431e-9610-549cc942b588" providerId="AD" clId="Web-{AB67EA34-7750-47BB-BA80-E92D911F7CE4}" dt="2022-01-27T20:55:31.467" v="606"/>
          <ac:spMkLst>
            <pc:docMk/>
            <pc:sldMk cId="1059242840" sldId="288"/>
            <ac:spMk id="5" creationId="{80D74849-7E17-421C-AB81-52C61ECD41E2}"/>
          </ac:spMkLst>
        </pc:spChg>
        <pc:spChg chg="add">
          <ac:chgData name="Corinna Lin" userId="S::linc94@mcmaster.ca::ff1cd646-d066-431e-9610-549cc942b588" providerId="AD" clId="Web-{AB67EA34-7750-47BB-BA80-E92D911F7CE4}" dt="2022-01-27T21:00:36.048" v="673"/>
          <ac:spMkLst>
            <pc:docMk/>
            <pc:sldMk cId="1059242840" sldId="288"/>
            <ac:spMk id="6" creationId="{F6AC6DD9-B9DE-4BDD-96A9-93260087CF37}"/>
          </ac:spMkLst>
        </pc:spChg>
        <pc:spChg chg="add del mod">
          <ac:chgData name="Corinna Lin" userId="S::linc94@mcmaster.ca::ff1cd646-d066-431e-9610-549cc942b588" providerId="AD" clId="Web-{AB67EA34-7750-47BB-BA80-E92D911F7CE4}" dt="2022-01-27T20:55:31.467" v="606"/>
          <ac:spMkLst>
            <pc:docMk/>
            <pc:sldMk cId="1059242840" sldId="288"/>
            <ac:spMk id="126" creationId="{00000000-0000-0000-0000-000000000000}"/>
          </ac:spMkLst>
        </pc:spChg>
      </pc:sldChg>
    </pc:docChg>
  </pc:docChgLst>
  <pc:docChgLst>
    <pc:chgData name="Corinna Lin" userId="S::linc94@mcmaster.ca::ff1cd646-d066-431e-9610-549cc942b588" providerId="AD" clId="Web-{3D1914B4-6565-43EC-92AA-9FD7680DBB4C}"/>
    <pc:docChg chg="addSld modSld">
      <pc:chgData name="Corinna Lin" userId="S::linc94@mcmaster.ca::ff1cd646-d066-431e-9610-549cc942b588" providerId="AD" clId="Web-{3D1914B4-6565-43EC-92AA-9FD7680DBB4C}" dt="2022-04-02T22:47:11.273" v="24"/>
      <pc:docMkLst>
        <pc:docMk/>
      </pc:docMkLst>
      <pc:sldChg chg="addSp modSp">
        <pc:chgData name="Corinna Lin" userId="S::linc94@mcmaster.ca::ff1cd646-d066-431e-9610-549cc942b588" providerId="AD" clId="Web-{3D1914B4-6565-43EC-92AA-9FD7680DBB4C}" dt="2022-04-02T22:46:07.491" v="17" actId="1076"/>
        <pc:sldMkLst>
          <pc:docMk/>
          <pc:sldMk cId="1200522596" sldId="438"/>
        </pc:sldMkLst>
        <pc:spChg chg="add mod">
          <ac:chgData name="Corinna Lin" userId="S::linc94@mcmaster.ca::ff1cd646-d066-431e-9610-549cc942b588" providerId="AD" clId="Web-{3D1914B4-6565-43EC-92AA-9FD7680DBB4C}" dt="2022-04-02T22:45:13.740" v="9" actId="14100"/>
          <ac:spMkLst>
            <pc:docMk/>
            <pc:sldMk cId="1200522596" sldId="438"/>
            <ac:spMk id="2" creationId="{2A888CB2-E05E-C293-8DA6-A07E86BDD849}"/>
          </ac:spMkLst>
        </pc:spChg>
        <pc:spChg chg="add mod">
          <ac:chgData name="Corinna Lin" userId="S::linc94@mcmaster.ca::ff1cd646-d066-431e-9610-549cc942b588" providerId="AD" clId="Web-{3D1914B4-6565-43EC-92AA-9FD7680DBB4C}" dt="2022-04-02T22:45:27.975" v="11" actId="1076"/>
          <ac:spMkLst>
            <pc:docMk/>
            <pc:sldMk cId="1200522596" sldId="438"/>
            <ac:spMk id="25" creationId="{91924000-E155-C6E2-85F7-90C349FCDBC4}"/>
          </ac:spMkLst>
        </pc:spChg>
        <pc:spChg chg="add mod">
          <ac:chgData name="Corinna Lin" userId="S::linc94@mcmaster.ca::ff1cd646-d066-431e-9610-549cc942b588" providerId="AD" clId="Web-{3D1914B4-6565-43EC-92AA-9FD7680DBB4C}" dt="2022-04-02T22:45:56.897" v="13" actId="1076"/>
          <ac:spMkLst>
            <pc:docMk/>
            <pc:sldMk cId="1200522596" sldId="438"/>
            <ac:spMk id="26" creationId="{BDB8D129-A9B4-0559-E64C-B00B0D669D1C}"/>
          </ac:spMkLst>
        </pc:spChg>
        <pc:spChg chg="add mod">
          <ac:chgData name="Corinna Lin" userId="S::linc94@mcmaster.ca::ff1cd646-d066-431e-9610-549cc942b588" providerId="AD" clId="Web-{3D1914B4-6565-43EC-92AA-9FD7680DBB4C}" dt="2022-04-02T22:46:01.147" v="15" actId="1076"/>
          <ac:spMkLst>
            <pc:docMk/>
            <pc:sldMk cId="1200522596" sldId="438"/>
            <ac:spMk id="27" creationId="{DE06142A-6439-F556-3B7E-1BCFF4CF63DA}"/>
          </ac:spMkLst>
        </pc:spChg>
        <pc:spChg chg="add mod">
          <ac:chgData name="Corinna Lin" userId="S::linc94@mcmaster.ca::ff1cd646-d066-431e-9610-549cc942b588" providerId="AD" clId="Web-{3D1914B4-6565-43EC-92AA-9FD7680DBB4C}" dt="2022-04-02T22:46:07.491" v="17" actId="1076"/>
          <ac:spMkLst>
            <pc:docMk/>
            <pc:sldMk cId="1200522596" sldId="438"/>
            <ac:spMk id="28" creationId="{C7615CCD-B2A1-88F2-7037-92F0797200F2}"/>
          </ac:spMkLst>
        </pc:spChg>
      </pc:sldChg>
      <pc:sldChg chg="addSp modSp">
        <pc:chgData name="Corinna Lin" userId="S::linc94@mcmaster.ca::ff1cd646-d066-431e-9610-549cc942b588" providerId="AD" clId="Web-{3D1914B4-6565-43EC-92AA-9FD7680DBB4C}" dt="2022-04-02T22:46:25.554" v="23" actId="1076"/>
        <pc:sldMkLst>
          <pc:docMk/>
          <pc:sldMk cId="1570628282" sldId="442"/>
        </pc:sldMkLst>
        <pc:spChg chg="add mod">
          <ac:chgData name="Corinna Lin" userId="S::linc94@mcmaster.ca::ff1cd646-d066-431e-9610-549cc942b588" providerId="AD" clId="Web-{3D1914B4-6565-43EC-92AA-9FD7680DBB4C}" dt="2022-04-02T22:46:14.507" v="19" actId="1076"/>
          <ac:spMkLst>
            <pc:docMk/>
            <pc:sldMk cId="1570628282" sldId="442"/>
            <ac:spMk id="4" creationId="{A7B2E552-0368-233E-A05A-9A1CFD41C5CC}"/>
          </ac:spMkLst>
        </pc:spChg>
        <pc:spChg chg="add mod">
          <ac:chgData name="Corinna Lin" userId="S::linc94@mcmaster.ca::ff1cd646-d066-431e-9610-549cc942b588" providerId="AD" clId="Web-{3D1914B4-6565-43EC-92AA-9FD7680DBB4C}" dt="2022-04-02T22:46:20.960" v="21" actId="1076"/>
          <ac:spMkLst>
            <pc:docMk/>
            <pc:sldMk cId="1570628282" sldId="442"/>
            <ac:spMk id="6" creationId="{0F0B4DD3-ACC5-FFAA-3E26-E8ED46D688C4}"/>
          </ac:spMkLst>
        </pc:spChg>
        <pc:spChg chg="add mod">
          <ac:chgData name="Corinna Lin" userId="S::linc94@mcmaster.ca::ff1cd646-d066-431e-9610-549cc942b588" providerId="AD" clId="Web-{3D1914B4-6565-43EC-92AA-9FD7680DBB4C}" dt="2022-04-02T22:46:25.554" v="23" actId="1076"/>
          <ac:spMkLst>
            <pc:docMk/>
            <pc:sldMk cId="1570628282" sldId="442"/>
            <ac:spMk id="8" creationId="{5FC5B12D-2553-7B7B-C3E2-079F3839E79C}"/>
          </ac:spMkLst>
        </pc:spChg>
      </pc:sldChg>
      <pc:sldChg chg="add replId">
        <pc:chgData name="Corinna Lin" userId="S::linc94@mcmaster.ca::ff1cd646-d066-431e-9610-549cc942b588" providerId="AD" clId="Web-{3D1914B4-6565-43EC-92AA-9FD7680DBB4C}" dt="2022-04-02T22:47:11.273" v="24"/>
        <pc:sldMkLst>
          <pc:docMk/>
          <pc:sldMk cId="3301215611" sldId="447"/>
        </pc:sldMkLst>
      </pc:sldChg>
    </pc:docChg>
  </pc:docChgLst>
  <pc:docChgLst>
    <pc:chgData name="Haoxuan Huang" userId="S::huanh41@mcmaster.ca::286e9276-d6b6-4ffb-9fbc-9b9bec5298f4" providerId="AD" clId="Web-{4B349677-9765-4C17-A6A7-C440192D7D50}"/>
    <pc:docChg chg="modSld">
      <pc:chgData name="Haoxuan Huang" userId="S::huanh41@mcmaster.ca::286e9276-d6b6-4ffb-9fbc-9b9bec5298f4" providerId="AD" clId="Web-{4B349677-9765-4C17-A6A7-C440192D7D50}" dt="2022-02-03T02:50:50.641" v="201"/>
      <pc:docMkLst>
        <pc:docMk/>
      </pc:docMkLst>
      <pc:sldChg chg="modSp">
        <pc:chgData name="Haoxuan Huang" userId="S::huanh41@mcmaster.ca::286e9276-d6b6-4ffb-9fbc-9b9bec5298f4" providerId="AD" clId="Web-{4B349677-9765-4C17-A6A7-C440192D7D50}" dt="2022-02-03T02:35:01.006" v="73"/>
        <pc:sldMkLst>
          <pc:docMk/>
          <pc:sldMk cId="2665020442" sldId="281"/>
        </pc:sldMkLst>
        <pc:graphicFrameChg chg="mod modGraphic">
          <ac:chgData name="Haoxuan Huang" userId="S::huanh41@mcmaster.ca::286e9276-d6b6-4ffb-9fbc-9b9bec5298f4" providerId="AD" clId="Web-{4B349677-9765-4C17-A6A7-C440192D7D50}" dt="2022-02-03T02:35:01.006" v="73"/>
          <ac:graphicFrameMkLst>
            <pc:docMk/>
            <pc:sldMk cId="2665020442" sldId="281"/>
            <ac:graphicFrameMk id="136" creationId="{00000000-0000-0000-0000-000000000000}"/>
          </ac:graphicFrameMkLst>
        </pc:graphicFrameChg>
      </pc:sldChg>
      <pc:sldChg chg="modSp">
        <pc:chgData name="Haoxuan Huang" userId="S::huanh41@mcmaster.ca::286e9276-d6b6-4ffb-9fbc-9b9bec5298f4" providerId="AD" clId="Web-{4B349677-9765-4C17-A6A7-C440192D7D50}" dt="2022-02-03T02:50:50.641" v="201"/>
        <pc:sldMkLst>
          <pc:docMk/>
          <pc:sldMk cId="3286332382" sldId="345"/>
        </pc:sldMkLst>
        <pc:graphicFrameChg chg="mod modGraphic">
          <ac:chgData name="Haoxuan Huang" userId="S::huanh41@mcmaster.ca::286e9276-d6b6-4ffb-9fbc-9b9bec5298f4" providerId="AD" clId="Web-{4B349677-9765-4C17-A6A7-C440192D7D50}" dt="2022-02-03T02:48:41.453" v="171"/>
          <ac:graphicFrameMkLst>
            <pc:docMk/>
            <pc:sldMk cId="3286332382" sldId="345"/>
            <ac:graphicFrameMk id="135" creationId="{00000000-0000-0000-0000-000000000000}"/>
          </ac:graphicFrameMkLst>
        </pc:graphicFrameChg>
        <pc:graphicFrameChg chg="mod modGraphic">
          <ac:chgData name="Haoxuan Huang" userId="S::huanh41@mcmaster.ca::286e9276-d6b6-4ffb-9fbc-9b9bec5298f4" providerId="AD" clId="Web-{4B349677-9765-4C17-A6A7-C440192D7D50}" dt="2022-02-03T02:50:50.641" v="201"/>
          <ac:graphicFrameMkLst>
            <pc:docMk/>
            <pc:sldMk cId="3286332382" sldId="345"/>
            <ac:graphicFrameMk id="136" creationId="{00000000-0000-0000-0000-000000000000}"/>
          </ac:graphicFrameMkLst>
        </pc:graphicFrameChg>
      </pc:sldChg>
    </pc:docChg>
  </pc:docChgLst>
  <pc:docChgLst>
    <pc:chgData name="Haoxuan Huang" userId="S::huanh41@mcmaster.ca::286e9276-d6b6-4ffb-9fbc-9b9bec5298f4" providerId="AD" clId="Web-{DD7771CC-5B2A-7A62-F228-75A09EC6CFD4}"/>
    <pc:docChg chg="modSld">
      <pc:chgData name="Haoxuan Huang" userId="S::huanh41@mcmaster.ca::286e9276-d6b6-4ffb-9fbc-9b9bec5298f4" providerId="AD" clId="Web-{DD7771CC-5B2A-7A62-F228-75A09EC6CFD4}" dt="2022-04-23T20:21:03.511" v="0" actId="1076"/>
      <pc:docMkLst>
        <pc:docMk/>
      </pc:docMkLst>
      <pc:sldChg chg="modSp">
        <pc:chgData name="Haoxuan Huang" userId="S::huanh41@mcmaster.ca::286e9276-d6b6-4ffb-9fbc-9b9bec5298f4" providerId="AD" clId="Web-{DD7771CC-5B2A-7A62-F228-75A09EC6CFD4}" dt="2022-04-23T20:21:03.511" v="0" actId="1076"/>
        <pc:sldMkLst>
          <pc:docMk/>
          <pc:sldMk cId="2532427418" sldId="333"/>
        </pc:sldMkLst>
        <pc:picChg chg="mod">
          <ac:chgData name="Haoxuan Huang" userId="S::huanh41@mcmaster.ca::286e9276-d6b6-4ffb-9fbc-9b9bec5298f4" providerId="AD" clId="Web-{DD7771CC-5B2A-7A62-F228-75A09EC6CFD4}" dt="2022-04-23T20:21:03.511" v="0" actId="1076"/>
          <ac:picMkLst>
            <pc:docMk/>
            <pc:sldMk cId="2532427418" sldId="333"/>
            <ac:picMk id="268" creationId="{00000000-0000-0000-0000-000000000000}"/>
          </ac:picMkLst>
        </pc:picChg>
      </pc:sldChg>
    </pc:docChg>
  </pc:docChgLst>
  <pc:docChgLst>
    <pc:chgData name="Corinna Lin" userId="S::linc94@mcmaster.ca::ff1cd646-d066-431e-9610-549cc942b588" providerId="AD" clId="Web-{CF53C7FE-FA3B-465E-8E2D-E243942A2D16}"/>
    <pc:docChg chg="addSld delSld modSld sldOrd">
      <pc:chgData name="Corinna Lin" userId="S::linc94@mcmaster.ca::ff1cd646-d066-431e-9610-549cc942b588" providerId="AD" clId="Web-{CF53C7FE-FA3B-465E-8E2D-E243942A2D16}" dt="2022-04-02T21:59:34.291" v="244" actId="20577"/>
      <pc:docMkLst>
        <pc:docMk/>
      </pc:docMkLst>
      <pc:sldChg chg="addSp">
        <pc:chgData name="Corinna Lin" userId="S::linc94@mcmaster.ca::ff1cd646-d066-431e-9610-549cc942b588" providerId="AD" clId="Web-{CF53C7FE-FA3B-465E-8E2D-E243942A2D16}" dt="2022-04-02T21:53:40.663" v="162"/>
        <pc:sldMkLst>
          <pc:docMk/>
          <pc:sldMk cId="1397749628" sldId="418"/>
        </pc:sldMkLst>
        <pc:picChg chg="add">
          <ac:chgData name="Corinna Lin" userId="S::linc94@mcmaster.ca::ff1cd646-d066-431e-9610-549cc942b588" providerId="AD" clId="Web-{CF53C7FE-FA3B-465E-8E2D-E243942A2D16}" dt="2022-04-02T21:53:40.663" v="162"/>
          <ac:picMkLst>
            <pc:docMk/>
            <pc:sldMk cId="1397749628" sldId="418"/>
            <ac:picMk id="12" creationId="{486F573B-2C56-8867-1258-11289584C879}"/>
          </ac:picMkLst>
        </pc:picChg>
      </pc:sldChg>
      <pc:sldChg chg="addSp">
        <pc:chgData name="Corinna Lin" userId="S::linc94@mcmaster.ca::ff1cd646-d066-431e-9610-549cc942b588" providerId="AD" clId="Web-{CF53C7FE-FA3B-465E-8E2D-E243942A2D16}" dt="2022-04-02T21:53:37.522" v="161"/>
        <pc:sldMkLst>
          <pc:docMk/>
          <pc:sldMk cId="184575444" sldId="419"/>
        </pc:sldMkLst>
        <pc:picChg chg="add">
          <ac:chgData name="Corinna Lin" userId="S::linc94@mcmaster.ca::ff1cd646-d066-431e-9610-549cc942b588" providerId="AD" clId="Web-{CF53C7FE-FA3B-465E-8E2D-E243942A2D16}" dt="2022-04-02T21:53:37.522" v="161"/>
          <ac:picMkLst>
            <pc:docMk/>
            <pc:sldMk cId="184575444" sldId="419"/>
            <ac:picMk id="12" creationId="{B4E5F60E-AE1F-A429-A21D-864366FC7F32}"/>
          </ac:picMkLst>
        </pc:picChg>
      </pc:sldChg>
      <pc:sldChg chg="addSp">
        <pc:chgData name="Corinna Lin" userId="S::linc94@mcmaster.ca::ff1cd646-d066-431e-9610-549cc942b588" providerId="AD" clId="Web-{CF53C7FE-FA3B-465E-8E2D-E243942A2D16}" dt="2022-04-02T21:53:33.147" v="159"/>
        <pc:sldMkLst>
          <pc:docMk/>
          <pc:sldMk cId="2557031268" sldId="420"/>
        </pc:sldMkLst>
        <pc:picChg chg="add">
          <ac:chgData name="Corinna Lin" userId="S::linc94@mcmaster.ca::ff1cd646-d066-431e-9610-549cc942b588" providerId="AD" clId="Web-{CF53C7FE-FA3B-465E-8E2D-E243942A2D16}" dt="2022-04-02T21:53:33.147" v="159"/>
          <ac:picMkLst>
            <pc:docMk/>
            <pc:sldMk cId="2557031268" sldId="420"/>
            <ac:picMk id="29" creationId="{A9C89CFB-49EB-5F08-921F-849F584FEED1}"/>
          </ac:picMkLst>
        </pc:picChg>
      </pc:sldChg>
      <pc:sldChg chg="addSp">
        <pc:chgData name="Corinna Lin" userId="S::linc94@mcmaster.ca::ff1cd646-d066-431e-9610-549cc942b588" providerId="AD" clId="Web-{CF53C7FE-FA3B-465E-8E2D-E243942A2D16}" dt="2022-04-02T21:53:30.960" v="158"/>
        <pc:sldMkLst>
          <pc:docMk/>
          <pc:sldMk cId="361135471" sldId="421"/>
        </pc:sldMkLst>
        <pc:picChg chg="add">
          <ac:chgData name="Corinna Lin" userId="S::linc94@mcmaster.ca::ff1cd646-d066-431e-9610-549cc942b588" providerId="AD" clId="Web-{CF53C7FE-FA3B-465E-8E2D-E243942A2D16}" dt="2022-04-02T21:53:30.960" v="158"/>
          <ac:picMkLst>
            <pc:docMk/>
            <pc:sldMk cId="361135471" sldId="421"/>
            <ac:picMk id="29" creationId="{A8D4428A-91E8-A2AA-CDC3-6D781DF2DAC3}"/>
          </ac:picMkLst>
        </pc:picChg>
      </pc:sldChg>
      <pc:sldChg chg="addSp">
        <pc:chgData name="Corinna Lin" userId="S::linc94@mcmaster.ca::ff1cd646-d066-431e-9610-549cc942b588" providerId="AD" clId="Web-{CF53C7FE-FA3B-465E-8E2D-E243942A2D16}" dt="2022-04-02T21:53:29.100" v="157"/>
        <pc:sldMkLst>
          <pc:docMk/>
          <pc:sldMk cId="3584475696" sldId="422"/>
        </pc:sldMkLst>
        <pc:picChg chg="add">
          <ac:chgData name="Corinna Lin" userId="S::linc94@mcmaster.ca::ff1cd646-d066-431e-9610-549cc942b588" providerId="AD" clId="Web-{CF53C7FE-FA3B-465E-8E2D-E243942A2D16}" dt="2022-04-02T21:53:29.100" v="157"/>
          <ac:picMkLst>
            <pc:docMk/>
            <pc:sldMk cId="3584475696" sldId="422"/>
            <ac:picMk id="29" creationId="{82FAD6C1-2519-D815-D825-A110CA001154}"/>
          </ac:picMkLst>
        </pc:picChg>
      </pc:sldChg>
      <pc:sldChg chg="addSp modSp">
        <pc:chgData name="Corinna Lin" userId="S::linc94@mcmaster.ca::ff1cd646-d066-431e-9610-549cc942b588" providerId="AD" clId="Web-{CF53C7FE-FA3B-465E-8E2D-E243942A2D16}" dt="2022-04-02T21:53:14.303" v="156" actId="1076"/>
        <pc:sldMkLst>
          <pc:docMk/>
          <pc:sldMk cId="1056260806" sldId="423"/>
        </pc:sldMkLst>
        <pc:spChg chg="mod">
          <ac:chgData name="Corinna Lin" userId="S::linc94@mcmaster.ca::ff1cd646-d066-431e-9610-549cc942b588" providerId="AD" clId="Web-{CF53C7FE-FA3B-465E-8E2D-E243942A2D16}" dt="2022-04-02T21:43:06.282" v="50" actId="14100"/>
          <ac:spMkLst>
            <pc:docMk/>
            <pc:sldMk cId="1056260806" sldId="423"/>
            <ac:spMk id="13" creationId="{7BF783D7-1591-38DE-B407-3093D9BC6A79}"/>
          </ac:spMkLst>
        </pc:spChg>
        <pc:spChg chg="add mod">
          <ac:chgData name="Corinna Lin" userId="S::linc94@mcmaster.ca::ff1cd646-d066-431e-9610-549cc942b588" providerId="AD" clId="Web-{CF53C7FE-FA3B-465E-8E2D-E243942A2D16}" dt="2022-04-02T21:47:24.175" v="75" actId="1076"/>
          <ac:spMkLst>
            <pc:docMk/>
            <pc:sldMk cId="1056260806" sldId="423"/>
            <ac:spMk id="15" creationId="{FDD51C9F-0612-30CD-8EF2-3FED8B844B96}"/>
          </ac:spMkLst>
        </pc:spChg>
        <pc:spChg chg="add mod">
          <ac:chgData name="Corinna Lin" userId="S::linc94@mcmaster.ca::ff1cd646-d066-431e-9610-549cc942b588" providerId="AD" clId="Web-{CF53C7FE-FA3B-465E-8E2D-E243942A2D16}" dt="2022-04-02T21:47:20.487" v="74" actId="1076"/>
          <ac:spMkLst>
            <pc:docMk/>
            <pc:sldMk cId="1056260806" sldId="423"/>
            <ac:spMk id="16" creationId="{968C9085-156D-6B55-CAA8-8C765A1135EA}"/>
          </ac:spMkLst>
        </pc:spChg>
        <pc:spChg chg="add mod">
          <ac:chgData name="Corinna Lin" userId="S::linc94@mcmaster.ca::ff1cd646-d066-431e-9610-549cc942b588" providerId="AD" clId="Web-{CF53C7FE-FA3B-465E-8E2D-E243942A2D16}" dt="2022-04-02T21:47:35.456" v="79" actId="1076"/>
          <ac:spMkLst>
            <pc:docMk/>
            <pc:sldMk cId="1056260806" sldId="423"/>
            <ac:spMk id="52" creationId="{3906F031-A1DB-CE1E-DF02-A00A96613B19}"/>
          </ac:spMkLst>
        </pc:spChg>
        <pc:spChg chg="add mod">
          <ac:chgData name="Corinna Lin" userId="S::linc94@mcmaster.ca::ff1cd646-d066-431e-9610-549cc942b588" providerId="AD" clId="Web-{CF53C7FE-FA3B-465E-8E2D-E243942A2D16}" dt="2022-04-02T21:52:06.990" v="110" actId="1076"/>
          <ac:spMkLst>
            <pc:docMk/>
            <pc:sldMk cId="1056260806" sldId="423"/>
            <ac:spMk id="53" creationId="{816E8191-C2E3-1556-DBF2-0F55A9C04863}"/>
          </ac:spMkLst>
        </pc:spChg>
        <pc:spChg chg="add mod">
          <ac:chgData name="Corinna Lin" userId="S::linc94@mcmaster.ca::ff1cd646-d066-431e-9610-549cc942b588" providerId="AD" clId="Web-{CF53C7FE-FA3B-465E-8E2D-E243942A2D16}" dt="2022-04-02T21:53:03.147" v="152" actId="1076"/>
          <ac:spMkLst>
            <pc:docMk/>
            <pc:sldMk cId="1056260806" sldId="423"/>
            <ac:spMk id="56" creationId="{266C823C-A5A6-4963-DD88-C4FDE3A02757}"/>
          </ac:spMkLst>
        </pc:spChg>
        <pc:spChg chg="add mod">
          <ac:chgData name="Corinna Lin" userId="S::linc94@mcmaster.ca::ff1cd646-d066-431e-9610-549cc942b588" providerId="AD" clId="Web-{CF53C7FE-FA3B-465E-8E2D-E243942A2D16}" dt="2022-04-02T21:53:14.303" v="156" actId="1076"/>
          <ac:spMkLst>
            <pc:docMk/>
            <pc:sldMk cId="1056260806" sldId="423"/>
            <ac:spMk id="58" creationId="{7FDE42C9-F75C-3EA0-D0AB-9C749E266376}"/>
          </ac:spMkLst>
        </pc:spChg>
        <pc:spChg chg="mod">
          <ac:chgData name="Corinna Lin" userId="S::linc94@mcmaster.ca::ff1cd646-d066-431e-9610-549cc942b588" providerId="AD" clId="Web-{CF53C7FE-FA3B-465E-8E2D-E243942A2D16}" dt="2022-04-02T21:42:02.843" v="46" actId="1076"/>
          <ac:spMkLst>
            <pc:docMk/>
            <pc:sldMk cId="1056260806" sldId="423"/>
            <ac:spMk id="66" creationId="{409CEE3C-13CE-8F1C-8C35-D4D39B30A66B}"/>
          </ac:spMkLst>
        </pc:spChg>
        <pc:picChg chg="add mod">
          <ac:chgData name="Corinna Lin" userId="S::linc94@mcmaster.ca::ff1cd646-d066-431e-9610-549cc942b588" providerId="AD" clId="Web-{CF53C7FE-FA3B-465E-8E2D-E243942A2D16}" dt="2022-04-02T21:42:53.094" v="49" actId="1076"/>
          <ac:picMkLst>
            <pc:docMk/>
            <pc:sldMk cId="1056260806" sldId="423"/>
            <ac:picMk id="14" creationId="{1DD91738-D786-C53A-19B3-5D87517AE10B}"/>
          </ac:picMkLst>
        </pc:picChg>
      </pc:sldChg>
      <pc:sldChg chg="ord">
        <pc:chgData name="Corinna Lin" userId="S::linc94@mcmaster.ca::ff1cd646-d066-431e-9610-549cc942b588" providerId="AD" clId="Web-{CF53C7FE-FA3B-465E-8E2D-E243942A2D16}" dt="2022-04-02T21:54:49.304" v="166"/>
        <pc:sldMkLst>
          <pc:docMk/>
          <pc:sldMk cId="1223407994" sldId="425"/>
        </pc:sldMkLst>
      </pc:sldChg>
      <pc:sldChg chg="addSp del">
        <pc:chgData name="Corinna Lin" userId="S::linc94@mcmaster.ca::ff1cd646-d066-431e-9610-549cc942b588" providerId="AD" clId="Web-{CF53C7FE-FA3B-465E-8E2D-E243942A2D16}" dt="2022-04-02T21:56:00.008" v="167"/>
        <pc:sldMkLst>
          <pc:docMk/>
          <pc:sldMk cId="795943849" sldId="428"/>
        </pc:sldMkLst>
        <pc:picChg chg="add">
          <ac:chgData name="Corinna Lin" userId="S::linc94@mcmaster.ca::ff1cd646-d066-431e-9610-549cc942b588" providerId="AD" clId="Web-{CF53C7FE-FA3B-465E-8E2D-E243942A2D16}" dt="2022-04-02T21:53:35.631" v="160"/>
          <ac:picMkLst>
            <pc:docMk/>
            <pc:sldMk cId="795943849" sldId="428"/>
            <ac:picMk id="29" creationId="{F83293A3-81BE-AAC4-8D03-63CDC5E21AA5}"/>
          </ac:picMkLst>
        </pc:picChg>
      </pc:sldChg>
      <pc:sldChg chg="add replId">
        <pc:chgData name="Corinna Lin" userId="S::linc94@mcmaster.ca::ff1cd646-d066-431e-9610-549cc942b588" providerId="AD" clId="Web-{CF53C7FE-FA3B-465E-8E2D-E243942A2D16}" dt="2022-04-02T21:54:44.507" v="163"/>
        <pc:sldMkLst>
          <pc:docMk/>
          <pc:sldMk cId="1705342758" sldId="429"/>
        </pc:sldMkLst>
      </pc:sldChg>
      <pc:sldChg chg="add del replId">
        <pc:chgData name="Corinna Lin" userId="S::linc94@mcmaster.ca::ff1cd646-d066-431e-9610-549cc942b588" providerId="AD" clId="Web-{CF53C7FE-FA3B-465E-8E2D-E243942A2D16}" dt="2022-04-02T21:46:57.081" v="56"/>
        <pc:sldMkLst>
          <pc:docMk/>
          <pc:sldMk cId="3137180207" sldId="429"/>
        </pc:sldMkLst>
      </pc:sldChg>
      <pc:sldChg chg="add replId">
        <pc:chgData name="Corinna Lin" userId="S::linc94@mcmaster.ca::ff1cd646-d066-431e-9610-549cc942b588" providerId="AD" clId="Web-{CF53C7FE-FA3B-465E-8E2D-E243942A2D16}" dt="2022-04-02T21:54:44.538" v="164"/>
        <pc:sldMkLst>
          <pc:docMk/>
          <pc:sldMk cId="1929095770" sldId="430"/>
        </pc:sldMkLst>
      </pc:sldChg>
      <pc:sldChg chg="add replId">
        <pc:chgData name="Corinna Lin" userId="S::linc94@mcmaster.ca::ff1cd646-d066-431e-9610-549cc942b588" providerId="AD" clId="Web-{CF53C7FE-FA3B-465E-8E2D-E243942A2D16}" dt="2022-04-02T21:54:44.663" v="165"/>
        <pc:sldMkLst>
          <pc:docMk/>
          <pc:sldMk cId="4256232126" sldId="431"/>
        </pc:sldMkLst>
      </pc:sldChg>
      <pc:sldChg chg="addSp delSp modSp add replId">
        <pc:chgData name="Corinna Lin" userId="S::linc94@mcmaster.ca::ff1cd646-d066-431e-9610-549cc942b588" providerId="AD" clId="Web-{CF53C7FE-FA3B-465E-8E2D-E243942A2D16}" dt="2022-04-02T21:59:34.291" v="244" actId="20577"/>
        <pc:sldMkLst>
          <pc:docMk/>
          <pc:sldMk cId="2507616276" sldId="433"/>
        </pc:sldMkLst>
        <pc:spChg chg="mod">
          <ac:chgData name="Corinna Lin" userId="S::linc94@mcmaster.ca::ff1cd646-d066-431e-9610-549cc942b588" providerId="AD" clId="Web-{CF53C7FE-FA3B-465E-8E2D-E243942A2D16}" dt="2022-04-02T21:59:34.291" v="244" actId="20577"/>
          <ac:spMkLst>
            <pc:docMk/>
            <pc:sldMk cId="2507616276" sldId="433"/>
            <ac:spMk id="5" creationId="{77CF38F4-8643-D742-8F96-0042DD50DC6F}"/>
          </ac:spMkLst>
        </pc:spChg>
        <pc:spChg chg="mod">
          <ac:chgData name="Corinna Lin" userId="S::linc94@mcmaster.ca::ff1cd646-d066-431e-9610-549cc942b588" providerId="AD" clId="Web-{CF53C7FE-FA3B-465E-8E2D-E243942A2D16}" dt="2022-04-02T21:57:36.524" v="231" actId="20577"/>
          <ac:spMkLst>
            <pc:docMk/>
            <pc:sldMk cId="2507616276" sldId="433"/>
            <ac:spMk id="7" creationId="{B54139A4-F124-4CCD-957D-894CB1ADBE8C}"/>
          </ac:spMkLst>
        </pc:spChg>
        <pc:spChg chg="del">
          <ac:chgData name="Corinna Lin" userId="S::linc94@mcmaster.ca::ff1cd646-d066-431e-9610-549cc942b588" providerId="AD" clId="Web-{CF53C7FE-FA3B-465E-8E2D-E243942A2D16}" dt="2022-04-02T21:57:09.727" v="197"/>
          <ac:spMkLst>
            <pc:docMk/>
            <pc:sldMk cId="2507616276" sldId="433"/>
            <ac:spMk id="11" creationId="{6A15731E-E0F7-F5D7-9310-E611A35D153F}"/>
          </ac:spMkLst>
        </pc:spChg>
        <pc:spChg chg="del">
          <ac:chgData name="Corinna Lin" userId="S::linc94@mcmaster.ca::ff1cd646-d066-431e-9610-549cc942b588" providerId="AD" clId="Web-{CF53C7FE-FA3B-465E-8E2D-E243942A2D16}" dt="2022-04-02T21:56:55.415" v="188"/>
          <ac:spMkLst>
            <pc:docMk/>
            <pc:sldMk cId="2507616276" sldId="433"/>
            <ac:spMk id="12" creationId="{E5AB6CBA-C072-5C00-6EFC-9D3FB59FF0FD}"/>
          </ac:spMkLst>
        </pc:spChg>
        <pc:spChg chg="del">
          <ac:chgData name="Corinna Lin" userId="S::linc94@mcmaster.ca::ff1cd646-d066-431e-9610-549cc942b588" providerId="AD" clId="Web-{CF53C7FE-FA3B-465E-8E2D-E243942A2D16}" dt="2022-04-02T21:57:14.680" v="200"/>
          <ac:spMkLst>
            <pc:docMk/>
            <pc:sldMk cId="2507616276" sldId="433"/>
            <ac:spMk id="13" creationId="{7BF783D7-1591-38DE-B407-3093D9BC6A79}"/>
          </ac:spMkLst>
        </pc:spChg>
        <pc:spChg chg="del">
          <ac:chgData name="Corinna Lin" userId="S::linc94@mcmaster.ca::ff1cd646-d066-431e-9610-549cc942b588" providerId="AD" clId="Web-{CF53C7FE-FA3B-465E-8E2D-E243942A2D16}" dt="2022-04-02T21:57:28.899" v="214"/>
          <ac:spMkLst>
            <pc:docMk/>
            <pc:sldMk cId="2507616276" sldId="433"/>
            <ac:spMk id="15" creationId="{FDD51C9F-0612-30CD-8EF2-3FED8B844B96}"/>
          </ac:spMkLst>
        </pc:spChg>
        <pc:spChg chg="del">
          <ac:chgData name="Corinna Lin" userId="S::linc94@mcmaster.ca::ff1cd646-d066-431e-9610-549cc942b588" providerId="AD" clId="Web-{CF53C7FE-FA3B-465E-8E2D-E243942A2D16}" dt="2022-04-02T21:57:29.915" v="215"/>
          <ac:spMkLst>
            <pc:docMk/>
            <pc:sldMk cId="2507616276" sldId="433"/>
            <ac:spMk id="16" creationId="{968C9085-156D-6B55-CAA8-8C765A1135EA}"/>
          </ac:spMkLst>
        </pc:spChg>
        <pc:spChg chg="mod">
          <ac:chgData name="Corinna Lin" userId="S::linc94@mcmaster.ca::ff1cd646-d066-431e-9610-549cc942b588" providerId="AD" clId="Web-{CF53C7FE-FA3B-465E-8E2D-E243942A2D16}" dt="2022-04-02T21:58:37.212" v="240"/>
          <ac:spMkLst>
            <pc:docMk/>
            <pc:sldMk cId="2507616276" sldId="433"/>
            <ac:spMk id="19" creationId="{E5EC0C29-6E5E-484A-8E4F-609E675877DC}"/>
          </ac:spMkLst>
        </pc:spChg>
        <pc:spChg chg="mod">
          <ac:chgData name="Corinna Lin" userId="S::linc94@mcmaster.ca::ff1cd646-d066-431e-9610-549cc942b588" providerId="AD" clId="Web-{CF53C7FE-FA3B-465E-8E2D-E243942A2D16}" dt="2022-04-02T21:58:42.619" v="241"/>
          <ac:spMkLst>
            <pc:docMk/>
            <pc:sldMk cId="2507616276" sldId="433"/>
            <ac:spMk id="21" creationId="{3D7F5EBE-91BC-4669-B5DB-442CB2747B2F}"/>
          </ac:spMkLst>
        </pc:spChg>
        <pc:spChg chg="del">
          <ac:chgData name="Corinna Lin" userId="S::linc94@mcmaster.ca::ff1cd646-d066-431e-9610-549cc942b588" providerId="AD" clId="Web-{CF53C7FE-FA3B-465E-8E2D-E243942A2D16}" dt="2022-04-02T21:56:28.743" v="174"/>
          <ac:spMkLst>
            <pc:docMk/>
            <pc:sldMk cId="2507616276" sldId="433"/>
            <ac:spMk id="24" creationId="{6F1F419E-2D7D-4CC4-96A6-E0BE10EA0BB0}"/>
          </ac:spMkLst>
        </pc:spChg>
        <pc:spChg chg="del">
          <ac:chgData name="Corinna Lin" userId="S::linc94@mcmaster.ca::ff1cd646-d066-431e-9610-549cc942b588" providerId="AD" clId="Web-{CF53C7FE-FA3B-465E-8E2D-E243942A2D16}" dt="2022-04-02T21:56:27.242" v="173"/>
          <ac:spMkLst>
            <pc:docMk/>
            <pc:sldMk cId="2507616276" sldId="433"/>
            <ac:spMk id="25" creationId="{057C634D-16F2-4822-A17E-259F82FD829C}"/>
          </ac:spMkLst>
        </pc:spChg>
        <pc:spChg chg="del">
          <ac:chgData name="Corinna Lin" userId="S::linc94@mcmaster.ca::ff1cd646-d066-431e-9610-549cc942b588" providerId="AD" clId="Web-{CF53C7FE-FA3B-465E-8E2D-E243942A2D16}" dt="2022-04-02T21:57:16.071" v="201"/>
          <ac:spMkLst>
            <pc:docMk/>
            <pc:sldMk cId="2507616276" sldId="433"/>
            <ac:spMk id="26" creationId="{C861C3C2-4C24-F4CD-E798-1EFB3E8CFADE}"/>
          </ac:spMkLst>
        </pc:spChg>
        <pc:spChg chg="del">
          <ac:chgData name="Corinna Lin" userId="S::linc94@mcmaster.ca::ff1cd646-d066-431e-9610-549cc942b588" providerId="AD" clId="Web-{CF53C7FE-FA3B-465E-8E2D-E243942A2D16}" dt="2022-04-02T21:57:18.274" v="204"/>
          <ac:spMkLst>
            <pc:docMk/>
            <pc:sldMk cId="2507616276" sldId="433"/>
            <ac:spMk id="27" creationId="{6AFC4EE9-02C0-4BCF-1CB5-8FDF7CF5211C}"/>
          </ac:spMkLst>
        </pc:spChg>
        <pc:spChg chg="del">
          <ac:chgData name="Corinna Lin" userId="S::linc94@mcmaster.ca::ff1cd646-d066-431e-9610-549cc942b588" providerId="AD" clId="Web-{CF53C7FE-FA3B-465E-8E2D-E243942A2D16}" dt="2022-04-02T21:56:29.805" v="175"/>
          <ac:spMkLst>
            <pc:docMk/>
            <pc:sldMk cId="2507616276" sldId="433"/>
            <ac:spMk id="28" creationId="{996732EB-F534-4A54-99CD-B10501C4A070}"/>
          </ac:spMkLst>
        </pc:spChg>
        <pc:spChg chg="del">
          <ac:chgData name="Corinna Lin" userId="S::linc94@mcmaster.ca::ff1cd646-d066-431e-9610-549cc942b588" providerId="AD" clId="Web-{CF53C7FE-FA3B-465E-8E2D-E243942A2D16}" dt="2022-04-02T21:57:19.462" v="205"/>
          <ac:spMkLst>
            <pc:docMk/>
            <pc:sldMk cId="2507616276" sldId="433"/>
            <ac:spMk id="29" creationId="{383BA3A4-E443-1E96-5F36-7C3BECC86FFB}"/>
          </ac:spMkLst>
        </pc:spChg>
        <pc:spChg chg="del">
          <ac:chgData name="Corinna Lin" userId="S::linc94@mcmaster.ca::ff1cd646-d066-431e-9610-549cc942b588" providerId="AD" clId="Web-{CF53C7FE-FA3B-465E-8E2D-E243942A2D16}" dt="2022-04-02T21:57:16.712" v="202"/>
          <ac:spMkLst>
            <pc:docMk/>
            <pc:sldMk cId="2507616276" sldId="433"/>
            <ac:spMk id="30" creationId="{F0D25DE3-410B-EFB4-DFBC-78F9925E79AE}"/>
          </ac:spMkLst>
        </pc:spChg>
        <pc:spChg chg="del">
          <ac:chgData name="Corinna Lin" userId="S::linc94@mcmaster.ca::ff1cd646-d066-431e-9610-549cc942b588" providerId="AD" clId="Web-{CF53C7FE-FA3B-465E-8E2D-E243942A2D16}" dt="2022-04-02T21:57:17.352" v="203"/>
          <ac:spMkLst>
            <pc:docMk/>
            <pc:sldMk cId="2507616276" sldId="433"/>
            <ac:spMk id="31" creationId="{9A719505-A430-CF8A-03A7-EC3A448F68AA}"/>
          </ac:spMkLst>
        </pc:spChg>
        <pc:spChg chg="del">
          <ac:chgData name="Corinna Lin" userId="S::linc94@mcmaster.ca::ff1cd646-d066-431e-9610-549cc942b588" providerId="AD" clId="Web-{CF53C7FE-FA3B-465E-8E2D-E243942A2D16}" dt="2022-04-02T21:57:19.993" v="206"/>
          <ac:spMkLst>
            <pc:docMk/>
            <pc:sldMk cId="2507616276" sldId="433"/>
            <ac:spMk id="32" creationId="{BD137524-E24F-FCD1-C3CF-528A5B07F5D0}"/>
          </ac:spMkLst>
        </pc:spChg>
        <pc:spChg chg="del">
          <ac:chgData name="Corinna Lin" userId="S::linc94@mcmaster.ca::ff1cd646-d066-431e-9610-549cc942b588" providerId="AD" clId="Web-{CF53C7FE-FA3B-465E-8E2D-E243942A2D16}" dt="2022-04-02T21:57:25.649" v="211"/>
          <ac:spMkLst>
            <pc:docMk/>
            <pc:sldMk cId="2507616276" sldId="433"/>
            <ac:spMk id="52" creationId="{3906F031-A1DB-CE1E-DF02-A00A96613B19}"/>
          </ac:spMkLst>
        </pc:spChg>
        <pc:spChg chg="del mod">
          <ac:chgData name="Corinna Lin" userId="S::linc94@mcmaster.ca::ff1cd646-d066-431e-9610-549cc942b588" providerId="AD" clId="Web-{CF53C7FE-FA3B-465E-8E2D-E243942A2D16}" dt="2022-04-02T21:57:27.759" v="213"/>
          <ac:spMkLst>
            <pc:docMk/>
            <pc:sldMk cId="2507616276" sldId="433"/>
            <ac:spMk id="53" creationId="{816E8191-C2E3-1556-DBF2-0F55A9C04863}"/>
          </ac:spMkLst>
        </pc:spChg>
        <pc:spChg chg="del">
          <ac:chgData name="Corinna Lin" userId="S::linc94@mcmaster.ca::ff1cd646-d066-431e-9610-549cc942b588" providerId="AD" clId="Web-{CF53C7FE-FA3B-465E-8E2D-E243942A2D16}" dt="2022-04-02T21:56:47.258" v="184"/>
          <ac:spMkLst>
            <pc:docMk/>
            <pc:sldMk cId="2507616276" sldId="433"/>
            <ac:spMk id="54" creationId="{78ECB728-2E40-4E76-ACE8-A02C4D4E0755}"/>
          </ac:spMkLst>
        </pc:spChg>
        <pc:spChg chg="del">
          <ac:chgData name="Corinna Lin" userId="S::linc94@mcmaster.ca::ff1cd646-d066-431e-9610-549cc942b588" providerId="AD" clId="Web-{CF53C7FE-FA3B-465E-8E2D-E243942A2D16}" dt="2022-04-02T21:56:50.696" v="186"/>
          <ac:spMkLst>
            <pc:docMk/>
            <pc:sldMk cId="2507616276" sldId="433"/>
            <ac:spMk id="55" creationId="{87F68006-2A30-46CB-AC79-475BC4834534}"/>
          </ac:spMkLst>
        </pc:spChg>
        <pc:spChg chg="del mod">
          <ac:chgData name="Corinna Lin" userId="S::linc94@mcmaster.ca::ff1cd646-d066-431e-9610-549cc942b588" providerId="AD" clId="Web-{CF53C7FE-FA3B-465E-8E2D-E243942A2D16}" dt="2022-04-02T21:56:21.196" v="170"/>
          <ac:spMkLst>
            <pc:docMk/>
            <pc:sldMk cId="2507616276" sldId="433"/>
            <ac:spMk id="56" creationId="{266C823C-A5A6-4963-DD88-C4FDE3A02757}"/>
          </ac:spMkLst>
        </pc:spChg>
        <pc:spChg chg="del">
          <ac:chgData name="Corinna Lin" userId="S::linc94@mcmaster.ca::ff1cd646-d066-431e-9610-549cc942b588" providerId="AD" clId="Web-{CF53C7FE-FA3B-465E-8E2D-E243942A2D16}" dt="2022-04-02T21:57:07.071" v="196"/>
          <ac:spMkLst>
            <pc:docMk/>
            <pc:sldMk cId="2507616276" sldId="433"/>
            <ac:spMk id="57" creationId="{464A1EAA-81CE-151F-AA18-8DA79AB8068E}"/>
          </ac:spMkLst>
        </pc:spChg>
        <pc:spChg chg="del">
          <ac:chgData name="Corinna Lin" userId="S::linc94@mcmaster.ca::ff1cd646-d066-431e-9610-549cc942b588" providerId="AD" clId="Web-{CF53C7FE-FA3B-465E-8E2D-E243942A2D16}" dt="2022-04-02T21:57:12.134" v="199"/>
          <ac:spMkLst>
            <pc:docMk/>
            <pc:sldMk cId="2507616276" sldId="433"/>
            <ac:spMk id="58" creationId="{7FDE42C9-F75C-3EA0-D0AB-9C749E266376}"/>
          </ac:spMkLst>
        </pc:spChg>
        <pc:spChg chg="del">
          <ac:chgData name="Corinna Lin" userId="S::linc94@mcmaster.ca::ff1cd646-d066-431e-9610-549cc942b588" providerId="AD" clId="Web-{CF53C7FE-FA3B-465E-8E2D-E243942A2D16}" dt="2022-04-02T21:57:21.040" v="207"/>
          <ac:spMkLst>
            <pc:docMk/>
            <pc:sldMk cId="2507616276" sldId="433"/>
            <ac:spMk id="66" creationId="{409CEE3C-13CE-8F1C-8C35-D4D39B30A66B}"/>
          </ac:spMkLst>
        </pc:spChg>
        <pc:spChg chg="del">
          <ac:chgData name="Corinna Lin" userId="S::linc94@mcmaster.ca::ff1cd646-d066-431e-9610-549cc942b588" providerId="AD" clId="Web-{CF53C7FE-FA3B-465E-8E2D-E243942A2D16}" dt="2022-04-02T21:57:05.587" v="195"/>
          <ac:spMkLst>
            <pc:docMk/>
            <pc:sldMk cId="2507616276" sldId="433"/>
            <ac:spMk id="150" creationId="{167E5688-A020-412B-BF75-4783C737E356}"/>
          </ac:spMkLst>
        </pc:spChg>
        <pc:spChg chg="del">
          <ac:chgData name="Corinna Lin" userId="S::linc94@mcmaster.ca::ff1cd646-d066-431e-9610-549cc942b588" providerId="AD" clId="Web-{CF53C7FE-FA3B-465E-8E2D-E243942A2D16}" dt="2022-04-02T21:56:53.102" v="187"/>
          <ac:spMkLst>
            <pc:docMk/>
            <pc:sldMk cId="2507616276" sldId="433"/>
            <ac:spMk id="157" creationId="{9B3E511D-BBA2-4417-B491-A754B07D7536}"/>
          </ac:spMkLst>
        </pc:spChg>
        <pc:spChg chg="del">
          <ac:chgData name="Corinna Lin" userId="S::linc94@mcmaster.ca::ff1cd646-d066-431e-9610-549cc942b588" providerId="AD" clId="Web-{CF53C7FE-FA3B-465E-8E2D-E243942A2D16}" dt="2022-04-02T21:56:58.649" v="191"/>
          <ac:spMkLst>
            <pc:docMk/>
            <pc:sldMk cId="2507616276" sldId="433"/>
            <ac:spMk id="167" creationId="{C44FC12A-62CB-41F5-8E26-AABEF68180DB}"/>
          </ac:spMkLst>
        </pc:spChg>
        <pc:spChg chg="del">
          <ac:chgData name="Corinna Lin" userId="S::linc94@mcmaster.ca::ff1cd646-d066-431e-9610-549cc942b588" providerId="AD" clId="Web-{CF53C7FE-FA3B-465E-8E2D-E243942A2D16}" dt="2022-04-02T21:57:03.415" v="194"/>
          <ac:spMkLst>
            <pc:docMk/>
            <pc:sldMk cId="2507616276" sldId="433"/>
            <ac:spMk id="168" creationId="{511BEC9F-6BE6-4886-A2B5-669B661C1ABF}"/>
          </ac:spMkLst>
        </pc:spChg>
        <pc:spChg chg="del">
          <ac:chgData name="Corinna Lin" userId="S::linc94@mcmaster.ca::ff1cd646-d066-431e-9610-549cc942b588" providerId="AD" clId="Web-{CF53C7FE-FA3B-465E-8E2D-E243942A2D16}" dt="2022-04-02T21:56:57.618" v="190"/>
          <ac:spMkLst>
            <pc:docMk/>
            <pc:sldMk cId="2507616276" sldId="433"/>
            <ac:spMk id="169" creationId="{5F1B5680-4D78-481B-ADB9-07AFAA2DDBA6}"/>
          </ac:spMkLst>
        </pc:spChg>
        <pc:spChg chg="del">
          <ac:chgData name="Corinna Lin" userId="S::linc94@mcmaster.ca::ff1cd646-d066-431e-9610-549cc942b588" providerId="AD" clId="Web-{CF53C7FE-FA3B-465E-8E2D-E243942A2D16}" dt="2022-04-02T21:56:56.852" v="189"/>
          <ac:spMkLst>
            <pc:docMk/>
            <pc:sldMk cId="2507616276" sldId="433"/>
            <ac:spMk id="170" creationId="{B7F5679B-2A5A-49C0-AB1E-122F647AA774}"/>
          </ac:spMkLst>
        </pc:spChg>
        <pc:spChg chg="del">
          <ac:chgData name="Corinna Lin" userId="S::linc94@mcmaster.ca::ff1cd646-d066-431e-9610-549cc942b588" providerId="AD" clId="Web-{CF53C7FE-FA3B-465E-8E2D-E243942A2D16}" dt="2022-04-02T21:57:02.805" v="193"/>
          <ac:spMkLst>
            <pc:docMk/>
            <pc:sldMk cId="2507616276" sldId="433"/>
            <ac:spMk id="171" creationId="{39648B50-99CB-4BF2-84C8-EA27720FD64C}"/>
          </ac:spMkLst>
        </pc:spChg>
        <pc:spChg chg="del">
          <ac:chgData name="Corinna Lin" userId="S::linc94@mcmaster.ca::ff1cd646-d066-431e-9610-549cc942b588" providerId="AD" clId="Web-{CF53C7FE-FA3B-465E-8E2D-E243942A2D16}" dt="2022-04-02T21:56:25.446" v="172"/>
          <ac:spMkLst>
            <pc:docMk/>
            <pc:sldMk cId="2507616276" sldId="433"/>
            <ac:spMk id="179" creationId="{AF4C5975-A1E9-40BA-A53D-A146B431D01E}"/>
          </ac:spMkLst>
        </pc:spChg>
        <pc:spChg chg="del">
          <ac:chgData name="Corinna Lin" userId="S::linc94@mcmaster.ca::ff1cd646-d066-431e-9610-549cc942b588" providerId="AD" clId="Web-{CF53C7FE-FA3B-465E-8E2D-E243942A2D16}" dt="2022-04-02T21:56:22.711" v="171"/>
          <ac:spMkLst>
            <pc:docMk/>
            <pc:sldMk cId="2507616276" sldId="433"/>
            <ac:spMk id="180" creationId="{AA636BD7-816B-423D-AD09-BA89C214B979}"/>
          </ac:spMkLst>
        </pc:spChg>
        <pc:picChg chg="del">
          <ac:chgData name="Corinna Lin" userId="S::linc94@mcmaster.ca::ff1cd646-d066-431e-9610-549cc942b588" providerId="AD" clId="Web-{CF53C7FE-FA3B-465E-8E2D-E243942A2D16}" dt="2022-04-02T21:57:10.649" v="198"/>
          <ac:picMkLst>
            <pc:docMk/>
            <pc:sldMk cId="2507616276" sldId="433"/>
            <ac:picMk id="3" creationId="{7D4D6155-0D38-960E-E1AD-9DC312A58F44}"/>
          </ac:picMkLst>
        </pc:picChg>
        <pc:picChg chg="del">
          <ac:chgData name="Corinna Lin" userId="S::linc94@mcmaster.ca::ff1cd646-d066-431e-9610-549cc942b588" providerId="AD" clId="Web-{CF53C7FE-FA3B-465E-8E2D-E243942A2D16}" dt="2022-04-02T21:57:21.727" v="208"/>
          <ac:picMkLst>
            <pc:docMk/>
            <pc:sldMk cId="2507616276" sldId="433"/>
            <ac:picMk id="14" creationId="{1DD91738-D786-C53A-19B3-5D87517AE10B}"/>
          </ac:picMkLst>
        </pc:picChg>
        <pc:picChg chg="add del">
          <ac:chgData name="Corinna Lin" userId="S::linc94@mcmaster.ca::ff1cd646-d066-431e-9610-549cc942b588" providerId="AD" clId="Web-{CF53C7FE-FA3B-465E-8E2D-E243942A2D16}" dt="2022-04-02T21:57:24.212" v="210"/>
          <ac:picMkLst>
            <pc:docMk/>
            <pc:sldMk cId="2507616276" sldId="433"/>
            <ac:picMk id="62" creationId="{A5AFF5D0-0345-4DDB-849E-5679874F28BD}"/>
          </ac:picMkLst>
        </pc:picChg>
        <pc:cxnChg chg="del">
          <ac:chgData name="Corinna Lin" userId="S::linc94@mcmaster.ca::ff1cd646-d066-431e-9610-549cc942b588" providerId="AD" clId="Web-{CF53C7FE-FA3B-465E-8E2D-E243942A2D16}" dt="2022-04-02T21:56:35.352" v="178"/>
          <ac:cxnSpMkLst>
            <pc:docMk/>
            <pc:sldMk cId="2507616276" sldId="433"/>
            <ac:cxnSpMk id="2" creationId="{EEFB7106-4BDE-651F-1CDB-C7456CF57D4E}"/>
          </ac:cxnSpMkLst>
        </pc:cxnChg>
        <pc:cxnChg chg="del">
          <ac:chgData name="Corinna Lin" userId="S::linc94@mcmaster.ca::ff1cd646-d066-431e-9610-549cc942b588" providerId="AD" clId="Web-{CF53C7FE-FA3B-465E-8E2D-E243942A2D16}" dt="2022-04-02T21:56:41.008" v="181"/>
          <ac:cxnSpMkLst>
            <pc:docMk/>
            <pc:sldMk cId="2507616276" sldId="433"/>
            <ac:cxnSpMk id="4" creationId="{6E3266CC-B0AB-DD83-6485-17973BC056C6}"/>
          </ac:cxnSpMkLst>
        </pc:cxnChg>
        <pc:cxnChg chg="del">
          <ac:chgData name="Corinna Lin" userId="S::linc94@mcmaster.ca::ff1cd646-d066-431e-9610-549cc942b588" providerId="AD" clId="Web-{CF53C7FE-FA3B-465E-8E2D-E243942A2D16}" dt="2022-04-02T21:56:48.993" v="185"/>
          <ac:cxnSpMkLst>
            <pc:docMk/>
            <pc:sldMk cId="2507616276" sldId="433"/>
            <ac:cxnSpMk id="6" creationId="{62AE530C-FC0F-1104-CC43-D0B612753AB5}"/>
          </ac:cxnSpMkLst>
        </pc:cxnChg>
        <pc:cxnChg chg="del">
          <ac:chgData name="Corinna Lin" userId="S::linc94@mcmaster.ca::ff1cd646-d066-431e-9610-549cc942b588" providerId="AD" clId="Web-{CF53C7FE-FA3B-465E-8E2D-E243942A2D16}" dt="2022-04-02T21:56:44.118" v="182"/>
          <ac:cxnSpMkLst>
            <pc:docMk/>
            <pc:sldMk cId="2507616276" sldId="433"/>
            <ac:cxnSpMk id="8" creationId="{F29064A3-7206-A5C4-A389-27C0FF78339C}"/>
          </ac:cxnSpMkLst>
        </pc:cxnChg>
        <pc:cxnChg chg="del">
          <ac:chgData name="Corinna Lin" userId="S::linc94@mcmaster.ca::ff1cd646-d066-431e-9610-549cc942b588" providerId="AD" clId="Web-{CF53C7FE-FA3B-465E-8E2D-E243942A2D16}" dt="2022-04-02T21:56:45.618" v="183"/>
          <ac:cxnSpMkLst>
            <pc:docMk/>
            <pc:sldMk cId="2507616276" sldId="433"/>
            <ac:cxnSpMk id="9" creationId="{9E1696BF-97A4-ED69-C505-4A049FA6518A}"/>
          </ac:cxnSpMkLst>
        </pc:cxnChg>
        <pc:cxnChg chg="del">
          <ac:chgData name="Corinna Lin" userId="S::linc94@mcmaster.ca::ff1cd646-d066-431e-9610-549cc942b588" providerId="AD" clId="Web-{CF53C7FE-FA3B-465E-8E2D-E243942A2D16}" dt="2022-04-02T21:56:36.539" v="179"/>
          <ac:cxnSpMkLst>
            <pc:docMk/>
            <pc:sldMk cId="2507616276" sldId="433"/>
            <ac:cxnSpMk id="108" creationId="{BD71E9B9-2CEF-42F6-B25A-286F430EC668}"/>
          </ac:cxnSpMkLst>
        </pc:cxnChg>
        <pc:cxnChg chg="del">
          <ac:chgData name="Corinna Lin" userId="S::linc94@mcmaster.ca::ff1cd646-d066-431e-9610-549cc942b588" providerId="AD" clId="Web-{CF53C7FE-FA3B-465E-8E2D-E243942A2D16}" dt="2022-04-02T21:56:38.930" v="180"/>
          <ac:cxnSpMkLst>
            <pc:docMk/>
            <pc:sldMk cId="2507616276" sldId="433"/>
            <ac:cxnSpMk id="134" creationId="{D9F763D9-8B7C-46AF-A87E-85CAF6315624}"/>
          </ac:cxnSpMkLst>
        </pc:cxnChg>
        <pc:cxnChg chg="del">
          <ac:chgData name="Corinna Lin" userId="S::linc94@mcmaster.ca::ff1cd646-d066-431e-9610-549cc942b588" providerId="AD" clId="Web-{CF53C7FE-FA3B-465E-8E2D-E243942A2D16}" dt="2022-04-02T21:56:59.758" v="192"/>
          <ac:cxnSpMkLst>
            <pc:docMk/>
            <pc:sldMk cId="2507616276" sldId="433"/>
            <ac:cxnSpMk id="166" creationId="{8D39A1CA-7013-4B32-A388-4CB67DA320BF}"/>
          </ac:cxnSpMkLst>
        </pc:cxnChg>
      </pc:sldChg>
    </pc:docChg>
  </pc:docChgLst>
  <pc:docChgLst>
    <pc:chgData name="Corinna Lin" userId="S::linc94@mcmaster.ca::ff1cd646-d066-431e-9610-549cc942b588" providerId="AD" clId="Web-{22DF4317-F38C-480B-A3E8-675CDD0311FE}"/>
    <pc:docChg chg="addSld delSld modSld">
      <pc:chgData name="Corinna Lin" userId="S::linc94@mcmaster.ca::ff1cd646-d066-431e-9610-549cc942b588" providerId="AD" clId="Web-{22DF4317-F38C-480B-A3E8-675CDD0311FE}" dt="2022-02-13T08:06:32.175" v="132" actId="1076"/>
      <pc:docMkLst>
        <pc:docMk/>
      </pc:docMkLst>
      <pc:sldChg chg="addSp delSp modSp">
        <pc:chgData name="Corinna Lin" userId="S::linc94@mcmaster.ca::ff1cd646-d066-431e-9610-549cc942b588" providerId="AD" clId="Web-{22DF4317-F38C-480B-A3E8-675CDD0311FE}" dt="2022-02-13T08:01:19.233" v="18" actId="20577"/>
        <pc:sldMkLst>
          <pc:docMk/>
          <pc:sldMk cId="0" sldId="261"/>
        </pc:sldMkLst>
        <pc:spChg chg="del">
          <ac:chgData name="Corinna Lin" userId="S::linc94@mcmaster.ca::ff1cd646-d066-431e-9610-549cc942b588" providerId="AD" clId="Web-{22DF4317-F38C-480B-A3E8-675CDD0311FE}" dt="2022-02-13T08:01:18.717" v="16"/>
          <ac:spMkLst>
            <pc:docMk/>
            <pc:sldMk cId="0" sldId="261"/>
            <ac:spMk id="2" creationId="{1158BA3D-F2E8-4520-9B94-2115A2333E8E}"/>
          </ac:spMkLst>
        </pc:spChg>
        <pc:spChg chg="add mod">
          <ac:chgData name="Corinna Lin" userId="S::linc94@mcmaster.ca::ff1cd646-d066-431e-9610-549cc942b588" providerId="AD" clId="Web-{22DF4317-F38C-480B-A3E8-675CDD0311FE}" dt="2022-02-13T08:01:19.233" v="18" actId="20577"/>
          <ac:spMkLst>
            <pc:docMk/>
            <pc:sldMk cId="0" sldId="261"/>
            <ac:spMk id="3" creationId="{C2E013FA-D8C4-4A18-B9F4-EE0977D4777B}"/>
          </ac:spMkLst>
        </pc:spChg>
      </pc:sldChg>
      <pc:sldChg chg="addSp modSp">
        <pc:chgData name="Corinna Lin" userId="S::linc94@mcmaster.ca::ff1cd646-d066-431e-9610-549cc942b588" providerId="AD" clId="Web-{22DF4317-F38C-480B-A3E8-675CDD0311FE}" dt="2022-02-13T08:01:17.405" v="13" actId="1076"/>
        <pc:sldMkLst>
          <pc:docMk/>
          <pc:sldMk cId="0" sldId="262"/>
        </pc:sldMkLst>
        <pc:spChg chg="mod">
          <ac:chgData name="Corinna Lin" userId="S::linc94@mcmaster.ca::ff1cd646-d066-431e-9610-549cc942b588" providerId="AD" clId="Web-{22DF4317-F38C-480B-A3E8-675CDD0311FE}" dt="2022-02-13T08:00:08.138" v="3" actId="1076"/>
          <ac:spMkLst>
            <pc:docMk/>
            <pc:sldMk cId="0" sldId="262"/>
            <ac:spMk id="2" creationId="{FFC59AA8-3F4D-435A-A0A1-9A80A2AFE7B5}"/>
          </ac:spMkLst>
        </pc:spChg>
        <pc:spChg chg="add mod">
          <ac:chgData name="Corinna Lin" userId="S::linc94@mcmaster.ca::ff1cd646-d066-431e-9610-549cc942b588" providerId="AD" clId="Web-{22DF4317-F38C-480B-A3E8-675CDD0311FE}" dt="2022-02-13T08:00:15.326" v="7" actId="1076"/>
          <ac:spMkLst>
            <pc:docMk/>
            <pc:sldMk cId="0" sldId="262"/>
            <ac:spMk id="16" creationId="{66A6CB78-FD88-488C-805E-8A9A214E5F4B}"/>
          </ac:spMkLst>
        </pc:spChg>
        <pc:spChg chg="add mod">
          <ac:chgData name="Corinna Lin" userId="S::linc94@mcmaster.ca::ff1cd646-d066-431e-9610-549cc942b588" providerId="AD" clId="Web-{22DF4317-F38C-480B-A3E8-675CDD0311FE}" dt="2022-02-13T08:01:15.608" v="9" actId="1076"/>
          <ac:spMkLst>
            <pc:docMk/>
            <pc:sldMk cId="0" sldId="262"/>
            <ac:spMk id="17" creationId="{27CED7E6-2BF7-4D3A-9A5A-FE53C9DE6D24}"/>
          </ac:spMkLst>
        </pc:spChg>
        <pc:spChg chg="add mod">
          <ac:chgData name="Corinna Lin" userId="S::linc94@mcmaster.ca::ff1cd646-d066-431e-9610-549cc942b588" providerId="AD" clId="Web-{22DF4317-F38C-480B-A3E8-675CDD0311FE}" dt="2022-02-13T08:01:17.405" v="13" actId="1076"/>
          <ac:spMkLst>
            <pc:docMk/>
            <pc:sldMk cId="0" sldId="262"/>
            <ac:spMk id="18" creationId="{D7BE253B-F9CE-4BE4-AAF5-C9C4E04F4AD1}"/>
          </ac:spMkLst>
        </pc:spChg>
      </pc:sldChg>
      <pc:sldChg chg="addSp modSp">
        <pc:chgData name="Corinna Lin" userId="S::linc94@mcmaster.ca::ff1cd646-d066-431e-9610-549cc942b588" providerId="AD" clId="Web-{22DF4317-F38C-480B-A3E8-675CDD0311FE}" dt="2022-02-13T08:04:28.486" v="89" actId="1076"/>
        <pc:sldMkLst>
          <pc:docMk/>
          <pc:sldMk cId="0" sldId="267"/>
        </pc:sldMkLst>
        <pc:spChg chg="add mod">
          <ac:chgData name="Corinna Lin" userId="S::linc94@mcmaster.ca::ff1cd646-d066-431e-9610-549cc942b588" providerId="AD" clId="Web-{22DF4317-F38C-480B-A3E8-675CDD0311FE}" dt="2022-02-13T08:03:58.798" v="81"/>
          <ac:spMkLst>
            <pc:docMk/>
            <pc:sldMk cId="0" sldId="267"/>
            <ac:spMk id="2" creationId="{35DE8C20-F450-403D-9722-ABBEEE06F772}"/>
          </ac:spMkLst>
        </pc:spChg>
        <pc:spChg chg="add mod">
          <ac:chgData name="Corinna Lin" userId="S::linc94@mcmaster.ca::ff1cd646-d066-431e-9610-549cc942b588" providerId="AD" clId="Web-{22DF4317-F38C-480B-A3E8-675CDD0311FE}" dt="2022-02-13T08:04:07.392" v="82" actId="1076"/>
          <ac:spMkLst>
            <pc:docMk/>
            <pc:sldMk cId="0" sldId="267"/>
            <ac:spMk id="6" creationId="{54C2A9AE-8852-4338-9582-5CD3CC01D060}"/>
          </ac:spMkLst>
        </pc:spChg>
        <pc:spChg chg="add mod">
          <ac:chgData name="Corinna Lin" userId="S::linc94@mcmaster.ca::ff1cd646-d066-431e-9610-549cc942b588" providerId="AD" clId="Web-{22DF4317-F38C-480B-A3E8-675CDD0311FE}" dt="2022-02-13T08:04:28.486" v="89" actId="1076"/>
          <ac:spMkLst>
            <pc:docMk/>
            <pc:sldMk cId="0" sldId="267"/>
            <ac:spMk id="7" creationId="{B54139A4-F124-4CCD-957D-894CB1ADBE8C}"/>
          </ac:spMkLst>
        </pc:spChg>
      </pc:sldChg>
      <pc:sldChg chg="addSp modSp">
        <pc:chgData name="Corinna Lin" userId="S::linc94@mcmaster.ca::ff1cd646-d066-431e-9610-549cc942b588" providerId="AD" clId="Web-{22DF4317-F38C-480B-A3E8-675CDD0311FE}" dt="2022-02-13T08:02:52.406" v="46" actId="20577"/>
        <pc:sldMkLst>
          <pc:docMk/>
          <pc:sldMk cId="0" sldId="268"/>
        </pc:sldMkLst>
        <pc:spChg chg="add mod">
          <ac:chgData name="Corinna Lin" userId="S::linc94@mcmaster.ca::ff1cd646-d066-431e-9610-549cc942b588" providerId="AD" clId="Web-{22DF4317-F38C-480B-A3E8-675CDD0311FE}" dt="2022-02-13T08:02:52.406" v="46" actId="20577"/>
          <ac:spMkLst>
            <pc:docMk/>
            <pc:sldMk cId="0" sldId="268"/>
            <ac:spMk id="2" creationId="{7F4D5FD1-531B-41C8-81A2-E6B5103A4209}"/>
          </ac:spMkLst>
        </pc:spChg>
      </pc:sldChg>
      <pc:sldChg chg="addSp modSp">
        <pc:chgData name="Corinna Lin" userId="S::linc94@mcmaster.ca::ff1cd646-d066-431e-9610-549cc942b588" providerId="AD" clId="Web-{22DF4317-F38C-480B-A3E8-675CDD0311FE}" dt="2022-02-13T08:01:42.624" v="38" actId="20577"/>
        <pc:sldMkLst>
          <pc:docMk/>
          <pc:sldMk cId="2665020442" sldId="281"/>
        </pc:sldMkLst>
        <pc:spChg chg="add mod">
          <ac:chgData name="Corinna Lin" userId="S::linc94@mcmaster.ca::ff1cd646-d066-431e-9610-549cc942b588" providerId="AD" clId="Web-{22DF4317-F38C-480B-A3E8-675CDD0311FE}" dt="2022-02-13T08:01:42.624" v="38" actId="20577"/>
          <ac:spMkLst>
            <pc:docMk/>
            <pc:sldMk cId="2665020442" sldId="281"/>
            <ac:spMk id="5" creationId="{D1F7EA4B-96DF-45FB-8108-A2C45BDD0ECF}"/>
          </ac:spMkLst>
        </pc:spChg>
      </pc:sldChg>
      <pc:sldChg chg="addSp modSp">
        <pc:chgData name="Corinna Lin" userId="S::linc94@mcmaster.ca::ff1cd646-d066-431e-9610-549cc942b588" providerId="AD" clId="Web-{22DF4317-F38C-480B-A3E8-675CDD0311FE}" dt="2022-02-13T08:05:31.628" v="96" actId="14100"/>
        <pc:sldMkLst>
          <pc:docMk/>
          <pc:sldMk cId="214471382" sldId="291"/>
        </pc:sldMkLst>
        <pc:spChg chg="add mod">
          <ac:chgData name="Corinna Lin" userId="S::linc94@mcmaster.ca::ff1cd646-d066-431e-9610-549cc942b588" providerId="AD" clId="Web-{22DF4317-F38C-480B-A3E8-675CDD0311FE}" dt="2022-02-13T08:05:31.628" v="96" actId="14100"/>
          <ac:spMkLst>
            <pc:docMk/>
            <pc:sldMk cId="214471382" sldId="291"/>
            <ac:spMk id="7" creationId="{3B6126AF-F9B1-4714-95AE-4912E77BFADA}"/>
          </ac:spMkLst>
        </pc:spChg>
      </pc:sldChg>
      <pc:sldChg chg="modSp">
        <pc:chgData name="Corinna Lin" userId="S::linc94@mcmaster.ca::ff1cd646-d066-431e-9610-549cc942b588" providerId="AD" clId="Web-{22DF4317-F38C-480B-A3E8-675CDD0311FE}" dt="2022-02-13T08:01:19.671" v="19" actId="20577"/>
        <pc:sldMkLst>
          <pc:docMk/>
          <pc:sldMk cId="3286332382" sldId="345"/>
        </pc:sldMkLst>
        <pc:spChg chg="mod">
          <ac:chgData name="Corinna Lin" userId="S::linc94@mcmaster.ca::ff1cd646-d066-431e-9610-549cc942b588" providerId="AD" clId="Web-{22DF4317-F38C-480B-A3E8-675CDD0311FE}" dt="2022-02-13T08:01:19.671" v="19" actId="20577"/>
          <ac:spMkLst>
            <pc:docMk/>
            <pc:sldMk cId="3286332382" sldId="345"/>
            <ac:spMk id="4" creationId="{44D364CE-849C-4B88-A58E-CA13F197386A}"/>
          </ac:spMkLst>
        </pc:spChg>
      </pc:sldChg>
      <pc:sldChg chg="addSp delSp modSp">
        <pc:chgData name="Corinna Lin" userId="S::linc94@mcmaster.ca::ff1cd646-d066-431e-9610-549cc942b588" providerId="AD" clId="Web-{22DF4317-F38C-480B-A3E8-675CDD0311FE}" dt="2022-02-13T08:06:32.175" v="132" actId="1076"/>
        <pc:sldMkLst>
          <pc:docMk/>
          <pc:sldMk cId="3533913829" sldId="347"/>
        </pc:sldMkLst>
        <pc:spChg chg="add del">
          <ac:chgData name="Corinna Lin" userId="S::linc94@mcmaster.ca::ff1cd646-d066-431e-9610-549cc942b588" providerId="AD" clId="Web-{22DF4317-F38C-480B-A3E8-675CDD0311FE}" dt="2022-02-13T08:05:43.175" v="114"/>
          <ac:spMkLst>
            <pc:docMk/>
            <pc:sldMk cId="3533913829" sldId="347"/>
            <ac:spMk id="2" creationId="{8874EE7B-D693-45C0-B061-2DB002B6E6D1}"/>
          </ac:spMkLst>
        </pc:spChg>
        <pc:spChg chg="add del">
          <ac:chgData name="Corinna Lin" userId="S::linc94@mcmaster.ca::ff1cd646-d066-431e-9610-549cc942b588" providerId="AD" clId="Web-{22DF4317-F38C-480B-A3E8-675CDD0311FE}" dt="2022-02-13T08:05:41.722" v="113"/>
          <ac:spMkLst>
            <pc:docMk/>
            <pc:sldMk cId="3533913829" sldId="347"/>
            <ac:spMk id="3" creationId="{2DD38D08-3B88-46FC-B588-0B16E4F925E2}"/>
          </ac:spMkLst>
        </pc:spChg>
        <pc:spChg chg="add del">
          <ac:chgData name="Corinna Lin" userId="S::linc94@mcmaster.ca::ff1cd646-d066-431e-9610-549cc942b588" providerId="AD" clId="Web-{22DF4317-F38C-480B-A3E8-675CDD0311FE}" dt="2022-02-13T08:05:40.425" v="112"/>
          <ac:spMkLst>
            <pc:docMk/>
            <pc:sldMk cId="3533913829" sldId="347"/>
            <ac:spMk id="5" creationId="{39133382-F9D4-4157-B677-679D29C03F05}"/>
          </ac:spMkLst>
        </pc:spChg>
        <pc:spChg chg="add del">
          <ac:chgData name="Corinna Lin" userId="S::linc94@mcmaster.ca::ff1cd646-d066-431e-9610-549cc942b588" providerId="AD" clId="Web-{22DF4317-F38C-480B-A3E8-675CDD0311FE}" dt="2022-02-13T08:05:37.065" v="110"/>
          <ac:spMkLst>
            <pc:docMk/>
            <pc:sldMk cId="3533913829" sldId="347"/>
            <ac:spMk id="8" creationId="{4B575349-8D75-4A3D-943C-9398BB1036FA}"/>
          </ac:spMkLst>
        </pc:spChg>
        <pc:spChg chg="add del">
          <ac:chgData name="Corinna Lin" userId="S::linc94@mcmaster.ca::ff1cd646-d066-431e-9610-549cc942b588" providerId="AD" clId="Web-{22DF4317-F38C-480B-A3E8-675CDD0311FE}" dt="2022-02-13T08:05:38.706" v="111"/>
          <ac:spMkLst>
            <pc:docMk/>
            <pc:sldMk cId="3533913829" sldId="347"/>
            <ac:spMk id="9" creationId="{F55970AF-B699-46C7-B73C-A62AD3BE76E8}"/>
          </ac:spMkLst>
        </pc:spChg>
        <pc:spChg chg="add del">
          <ac:chgData name="Corinna Lin" userId="S::linc94@mcmaster.ca::ff1cd646-d066-431e-9610-549cc942b588" providerId="AD" clId="Web-{22DF4317-F38C-480B-A3E8-675CDD0311FE}" dt="2022-02-13T08:05:55.112" v="121"/>
          <ac:spMkLst>
            <pc:docMk/>
            <pc:sldMk cId="3533913829" sldId="347"/>
            <ac:spMk id="10" creationId="{7F5096D4-ADA8-4DB1-AEDD-A3BEB2A079FC}"/>
          </ac:spMkLst>
        </pc:spChg>
        <pc:spChg chg="add del">
          <ac:chgData name="Corinna Lin" userId="S::linc94@mcmaster.ca::ff1cd646-d066-431e-9610-549cc942b588" providerId="AD" clId="Web-{22DF4317-F38C-480B-A3E8-675CDD0311FE}" dt="2022-02-13T08:05:44.503" v="115"/>
          <ac:spMkLst>
            <pc:docMk/>
            <pc:sldMk cId="3533913829" sldId="347"/>
            <ac:spMk id="11" creationId="{E3323205-1CD3-4613-8B79-F398E529C39F}"/>
          </ac:spMkLst>
        </pc:spChg>
        <pc:spChg chg="add del">
          <ac:chgData name="Corinna Lin" userId="S::linc94@mcmaster.ca::ff1cd646-d066-431e-9610-549cc942b588" providerId="AD" clId="Web-{22DF4317-F38C-480B-A3E8-675CDD0311FE}" dt="2022-02-13T08:05:32.221" v="106"/>
          <ac:spMkLst>
            <pc:docMk/>
            <pc:sldMk cId="3533913829" sldId="347"/>
            <ac:spMk id="12" creationId="{1D24B890-EDB3-4EE2-ABC4-3BF1ECB9761E}"/>
          </ac:spMkLst>
        </pc:spChg>
        <pc:spChg chg="add del mod">
          <ac:chgData name="Corinna Lin" userId="S::linc94@mcmaster.ca::ff1cd646-d066-431e-9610-549cc942b588" providerId="AD" clId="Web-{22DF4317-F38C-480B-A3E8-675CDD0311FE}" dt="2022-02-13T08:05:47.222" v="118"/>
          <ac:spMkLst>
            <pc:docMk/>
            <pc:sldMk cId="3533913829" sldId="347"/>
            <ac:spMk id="13" creationId="{00720E36-62EC-43F4-9063-779680AA0F15}"/>
          </ac:spMkLst>
        </pc:spChg>
        <pc:spChg chg="add del">
          <ac:chgData name="Corinna Lin" userId="S::linc94@mcmaster.ca::ff1cd646-d066-431e-9610-549cc942b588" providerId="AD" clId="Web-{22DF4317-F38C-480B-A3E8-675CDD0311FE}" dt="2022-02-13T08:05:45.659" v="116"/>
          <ac:spMkLst>
            <pc:docMk/>
            <pc:sldMk cId="3533913829" sldId="347"/>
            <ac:spMk id="14" creationId="{75AA2D7C-45F0-479F-8BB8-9B1CDE8A07F2}"/>
          </ac:spMkLst>
        </pc:spChg>
        <pc:spChg chg="add del">
          <ac:chgData name="Corinna Lin" userId="S::linc94@mcmaster.ca::ff1cd646-d066-431e-9610-549cc942b588" providerId="AD" clId="Web-{22DF4317-F38C-480B-A3E8-675CDD0311FE}" dt="2022-02-13T08:05:56.237" v="122"/>
          <ac:spMkLst>
            <pc:docMk/>
            <pc:sldMk cId="3533913829" sldId="347"/>
            <ac:spMk id="15" creationId="{C6939BC4-B675-4687-8D9F-9F7FC0A1D123}"/>
          </ac:spMkLst>
        </pc:spChg>
        <pc:spChg chg="add mod">
          <ac:chgData name="Corinna Lin" userId="S::linc94@mcmaster.ca::ff1cd646-d066-431e-9610-549cc942b588" providerId="AD" clId="Web-{22DF4317-F38C-480B-A3E8-675CDD0311FE}" dt="2022-02-13T08:06:03.878" v="124" actId="1076"/>
          <ac:spMkLst>
            <pc:docMk/>
            <pc:sldMk cId="3533913829" sldId="347"/>
            <ac:spMk id="16" creationId="{13B428CC-9360-49E3-B4E6-34A52691BF52}"/>
          </ac:spMkLst>
        </pc:spChg>
        <pc:spChg chg="add mod">
          <ac:chgData name="Corinna Lin" userId="S::linc94@mcmaster.ca::ff1cd646-d066-431e-9610-549cc942b588" providerId="AD" clId="Web-{22DF4317-F38C-480B-A3E8-675CDD0311FE}" dt="2022-02-13T08:06:32.175" v="132" actId="1076"/>
          <ac:spMkLst>
            <pc:docMk/>
            <pc:sldMk cId="3533913829" sldId="347"/>
            <ac:spMk id="18" creationId="{479A903E-817A-4EBD-970B-2468BBD0CE51}"/>
          </ac:spMkLst>
        </pc:spChg>
        <pc:picChg chg="mod">
          <ac:chgData name="Corinna Lin" userId="S::linc94@mcmaster.ca::ff1cd646-d066-431e-9610-549cc942b588" providerId="AD" clId="Web-{22DF4317-F38C-480B-A3E8-675CDD0311FE}" dt="2022-02-13T08:05:31.784" v="99" actId="1076"/>
          <ac:picMkLst>
            <pc:docMk/>
            <pc:sldMk cId="3533913829" sldId="347"/>
            <ac:picMk id="6" creationId="{E8689C6D-9D2D-4D7E-B13E-CC51011CFFA5}"/>
          </ac:picMkLst>
        </pc:picChg>
      </pc:sldChg>
      <pc:sldChg chg="modSp">
        <pc:chgData name="Corinna Lin" userId="S::linc94@mcmaster.ca::ff1cd646-d066-431e-9610-549cc942b588" providerId="AD" clId="Web-{22DF4317-F38C-480B-A3E8-675CDD0311FE}" dt="2022-02-13T08:02:53.235" v="47" actId="20577"/>
        <pc:sldMkLst>
          <pc:docMk/>
          <pc:sldMk cId="3270200560" sldId="349"/>
        </pc:sldMkLst>
        <pc:spChg chg="mod">
          <ac:chgData name="Corinna Lin" userId="S::linc94@mcmaster.ca::ff1cd646-d066-431e-9610-549cc942b588" providerId="AD" clId="Web-{22DF4317-F38C-480B-A3E8-675CDD0311FE}" dt="2022-02-13T08:02:53.235" v="47" actId="20577"/>
          <ac:spMkLst>
            <pc:docMk/>
            <pc:sldMk cId="3270200560" sldId="349"/>
            <ac:spMk id="4" creationId="{ED596899-47D8-8E40-A6FE-0E51464E1F47}"/>
          </ac:spMkLst>
        </pc:spChg>
      </pc:sldChg>
      <pc:sldChg chg="add del replId">
        <pc:chgData name="Corinna Lin" userId="S::linc94@mcmaster.ca::ff1cd646-d066-431e-9610-549cc942b588" providerId="AD" clId="Web-{22DF4317-F38C-480B-A3E8-675CDD0311FE}" dt="2022-02-13T08:01:25.218" v="21"/>
        <pc:sldMkLst>
          <pc:docMk/>
          <pc:sldMk cId="3644381689" sldId="351"/>
        </pc:sldMkLst>
      </pc:sldChg>
    </pc:docChg>
  </pc:docChgLst>
  <pc:docChgLst>
    <pc:chgData name="Corinna Lin" userId="S::linc94@mcmaster.ca::ff1cd646-d066-431e-9610-549cc942b588" providerId="AD" clId="Web-{27A5009C-A9FC-4AA6-988A-D8795DBB5F3B}"/>
    <pc:docChg chg="addSld delSld modSld sldOrd">
      <pc:chgData name="Corinna Lin" userId="S::linc94@mcmaster.ca::ff1cd646-d066-431e-9610-549cc942b588" providerId="AD" clId="Web-{27A5009C-A9FC-4AA6-988A-D8795DBB5F3B}" dt="2022-03-14T13:52:10.354" v="9557" actId="14100"/>
      <pc:docMkLst>
        <pc:docMk/>
      </pc:docMkLst>
      <pc:sldChg chg="addSp modSp">
        <pc:chgData name="Corinna Lin" userId="S::linc94@mcmaster.ca::ff1cd646-d066-431e-9610-549cc942b588" providerId="AD" clId="Web-{27A5009C-A9FC-4AA6-988A-D8795DBB5F3B}" dt="2022-03-14T13:44:11.008" v="8826" actId="1076"/>
        <pc:sldMkLst>
          <pc:docMk/>
          <pc:sldMk cId="4018389845" sldId="292"/>
        </pc:sldMkLst>
        <pc:spChg chg="add mod">
          <ac:chgData name="Corinna Lin" userId="S::linc94@mcmaster.ca::ff1cd646-d066-431e-9610-549cc942b588" providerId="AD" clId="Web-{27A5009C-A9FC-4AA6-988A-D8795DBB5F3B}" dt="2022-03-14T13:33:22.583" v="8183" actId="1076"/>
          <ac:spMkLst>
            <pc:docMk/>
            <pc:sldMk cId="4018389845" sldId="292"/>
            <ac:spMk id="3" creationId="{092F8E43-BD1A-4F86-8535-EB38DD7845FB}"/>
          </ac:spMkLst>
        </pc:spChg>
        <pc:spChg chg="add mod">
          <ac:chgData name="Corinna Lin" userId="S::linc94@mcmaster.ca::ff1cd646-d066-431e-9610-549cc942b588" providerId="AD" clId="Web-{27A5009C-A9FC-4AA6-988A-D8795DBB5F3B}" dt="2022-03-14T13:44:11.008" v="8826" actId="1076"/>
          <ac:spMkLst>
            <pc:docMk/>
            <pc:sldMk cId="4018389845" sldId="292"/>
            <ac:spMk id="4" creationId="{AB483928-BD57-42C5-B81B-2A601409ABE1}"/>
          </ac:spMkLst>
        </pc:spChg>
      </pc:sldChg>
      <pc:sldChg chg="addSp modSp">
        <pc:chgData name="Corinna Lin" userId="S::linc94@mcmaster.ca::ff1cd646-d066-431e-9610-549cc942b588" providerId="AD" clId="Web-{27A5009C-A9FC-4AA6-988A-D8795DBB5F3B}" dt="2022-03-14T13:44:42.571" v="8830" actId="1076"/>
        <pc:sldMkLst>
          <pc:docMk/>
          <pc:sldMk cId="1836440256" sldId="311"/>
        </pc:sldMkLst>
        <pc:spChg chg="add mod">
          <ac:chgData name="Corinna Lin" userId="S::linc94@mcmaster.ca::ff1cd646-d066-431e-9610-549cc942b588" providerId="AD" clId="Web-{27A5009C-A9FC-4AA6-988A-D8795DBB5F3B}" dt="2022-03-14T13:44:42.571" v="8830" actId="1076"/>
          <ac:spMkLst>
            <pc:docMk/>
            <pc:sldMk cId="1836440256" sldId="311"/>
            <ac:spMk id="3" creationId="{59F781E1-9F21-4A16-A13D-CCB6EE733FBE}"/>
          </ac:spMkLst>
        </pc:spChg>
      </pc:sldChg>
      <pc:sldChg chg="addSp modSp">
        <pc:chgData name="Corinna Lin" userId="S::linc94@mcmaster.ca::ff1cd646-d066-431e-9610-549cc942b588" providerId="AD" clId="Web-{27A5009C-A9FC-4AA6-988A-D8795DBB5F3B}" dt="2022-03-14T13:44:52.649" v="8832" actId="1076"/>
        <pc:sldMkLst>
          <pc:docMk/>
          <pc:sldMk cId="2472995168" sldId="314"/>
        </pc:sldMkLst>
        <pc:spChg chg="add mod">
          <ac:chgData name="Corinna Lin" userId="S::linc94@mcmaster.ca::ff1cd646-d066-431e-9610-549cc942b588" providerId="AD" clId="Web-{27A5009C-A9FC-4AA6-988A-D8795DBB5F3B}" dt="2022-03-14T13:44:52.649" v="8832" actId="1076"/>
          <ac:spMkLst>
            <pc:docMk/>
            <pc:sldMk cId="2472995168" sldId="314"/>
            <ac:spMk id="3" creationId="{42215069-8DB9-4204-8A6E-260A5F39ADE6}"/>
          </ac:spMkLst>
        </pc:spChg>
        <pc:graphicFrameChg chg="mod modGraphic">
          <ac:chgData name="Corinna Lin" userId="S::linc94@mcmaster.ca::ff1cd646-d066-431e-9610-549cc942b588" providerId="AD" clId="Web-{27A5009C-A9FC-4AA6-988A-D8795DBB5F3B}" dt="2022-03-14T12:26:30.548" v="3208"/>
          <ac:graphicFrameMkLst>
            <pc:docMk/>
            <pc:sldMk cId="2472995168" sldId="314"/>
            <ac:graphicFrameMk id="274" creationId="{00000000-0000-0000-0000-000000000000}"/>
          </ac:graphicFrameMkLst>
        </pc:graphicFrameChg>
        <pc:graphicFrameChg chg="mod modGraphic">
          <ac:chgData name="Corinna Lin" userId="S::linc94@mcmaster.ca::ff1cd646-d066-431e-9610-549cc942b588" providerId="AD" clId="Web-{27A5009C-A9FC-4AA6-988A-D8795DBB5F3B}" dt="2022-03-14T12:06:01.230" v="1286"/>
          <ac:graphicFrameMkLst>
            <pc:docMk/>
            <pc:sldMk cId="2472995168" sldId="314"/>
            <ac:graphicFrameMk id="275" creationId="{00000000-0000-0000-0000-000000000000}"/>
          </ac:graphicFrameMkLst>
        </pc:graphicFrameChg>
        <pc:graphicFrameChg chg="mod modGraphic">
          <ac:chgData name="Corinna Lin" userId="S::linc94@mcmaster.ca::ff1cd646-d066-431e-9610-549cc942b588" providerId="AD" clId="Web-{27A5009C-A9FC-4AA6-988A-D8795DBB5F3B}" dt="2022-03-14T12:07:10.574" v="1556"/>
          <ac:graphicFrameMkLst>
            <pc:docMk/>
            <pc:sldMk cId="2472995168" sldId="314"/>
            <ac:graphicFrameMk id="276" creationId="{00000000-0000-0000-0000-000000000000}"/>
          </ac:graphicFrameMkLst>
        </pc:graphicFrameChg>
        <pc:graphicFrameChg chg="mod modGraphic">
          <ac:chgData name="Corinna Lin" userId="S::linc94@mcmaster.ca::ff1cd646-d066-431e-9610-549cc942b588" providerId="AD" clId="Web-{27A5009C-A9FC-4AA6-988A-D8795DBB5F3B}" dt="2022-03-14T12:26:32.783" v="3210"/>
          <ac:graphicFrameMkLst>
            <pc:docMk/>
            <pc:sldMk cId="2472995168" sldId="314"/>
            <ac:graphicFrameMk id="277" creationId="{00000000-0000-0000-0000-000000000000}"/>
          </ac:graphicFrameMkLst>
        </pc:graphicFrameChg>
      </pc:sldChg>
      <pc:sldChg chg="modSp">
        <pc:chgData name="Corinna Lin" userId="S::linc94@mcmaster.ca::ff1cd646-d066-431e-9610-549cc942b588" providerId="AD" clId="Web-{27A5009C-A9FC-4AA6-988A-D8795DBB5F3B}" dt="2022-03-14T13:25:09.424" v="6969"/>
        <pc:sldMkLst>
          <pc:docMk/>
          <pc:sldMk cId="246944417" sldId="315"/>
        </pc:sldMkLst>
        <pc:graphicFrameChg chg="mod modGraphic">
          <ac:chgData name="Corinna Lin" userId="S::linc94@mcmaster.ca::ff1cd646-d066-431e-9610-549cc942b588" providerId="AD" clId="Web-{27A5009C-A9FC-4AA6-988A-D8795DBB5F3B}" dt="2022-03-14T12:26:38.689" v="3216"/>
          <ac:graphicFrameMkLst>
            <pc:docMk/>
            <pc:sldMk cId="246944417" sldId="315"/>
            <ac:graphicFrameMk id="274" creationId="{00000000-0000-0000-0000-000000000000}"/>
          </ac:graphicFrameMkLst>
        </pc:graphicFrameChg>
        <pc:graphicFrameChg chg="mod modGraphic">
          <ac:chgData name="Corinna Lin" userId="S::linc94@mcmaster.ca::ff1cd646-d066-431e-9610-549cc942b588" providerId="AD" clId="Web-{27A5009C-A9FC-4AA6-988A-D8795DBB5F3B}" dt="2022-03-14T13:25:09.424" v="6969"/>
          <ac:graphicFrameMkLst>
            <pc:docMk/>
            <pc:sldMk cId="246944417" sldId="315"/>
            <ac:graphicFrameMk id="275" creationId="{00000000-0000-0000-0000-000000000000}"/>
          </ac:graphicFrameMkLst>
        </pc:graphicFrameChg>
        <pc:graphicFrameChg chg="mod modGraphic">
          <ac:chgData name="Corinna Lin" userId="S::linc94@mcmaster.ca::ff1cd646-d066-431e-9610-549cc942b588" providerId="AD" clId="Web-{27A5009C-A9FC-4AA6-988A-D8795DBB5F3B}" dt="2022-03-14T12:23:43.720" v="2712"/>
          <ac:graphicFrameMkLst>
            <pc:docMk/>
            <pc:sldMk cId="246944417" sldId="315"/>
            <ac:graphicFrameMk id="276" creationId="{00000000-0000-0000-0000-000000000000}"/>
          </ac:graphicFrameMkLst>
        </pc:graphicFrameChg>
        <pc:graphicFrameChg chg="mod modGraphic">
          <ac:chgData name="Corinna Lin" userId="S::linc94@mcmaster.ca::ff1cd646-d066-431e-9610-549cc942b588" providerId="AD" clId="Web-{27A5009C-A9FC-4AA6-988A-D8795DBB5F3B}" dt="2022-03-14T12:26:41.658" v="3220"/>
          <ac:graphicFrameMkLst>
            <pc:docMk/>
            <pc:sldMk cId="246944417" sldId="315"/>
            <ac:graphicFrameMk id="277" creationId="{00000000-0000-0000-0000-000000000000}"/>
          </ac:graphicFrameMkLst>
        </pc:graphicFrameChg>
      </pc:sldChg>
      <pc:sldChg chg="modSp">
        <pc:chgData name="Corinna Lin" userId="S::linc94@mcmaster.ca::ff1cd646-d066-431e-9610-549cc942b588" providerId="AD" clId="Web-{27A5009C-A9FC-4AA6-988A-D8795DBB5F3B}" dt="2022-03-14T12:26:18.220" v="3206"/>
        <pc:sldMkLst>
          <pc:docMk/>
          <pc:sldMk cId="268236930" sldId="316"/>
        </pc:sldMkLst>
        <pc:graphicFrameChg chg="mod modGraphic">
          <ac:chgData name="Corinna Lin" userId="S::linc94@mcmaster.ca::ff1cd646-d066-431e-9610-549cc942b588" providerId="AD" clId="Web-{27A5009C-A9FC-4AA6-988A-D8795DBB5F3B}" dt="2022-03-14T12:26:18.220" v="3206"/>
          <ac:graphicFrameMkLst>
            <pc:docMk/>
            <pc:sldMk cId="268236930" sldId="316"/>
            <ac:graphicFrameMk id="288" creationId="{00000000-0000-0000-0000-000000000000}"/>
          </ac:graphicFrameMkLst>
        </pc:graphicFrameChg>
      </pc:sldChg>
      <pc:sldChg chg="del">
        <pc:chgData name="Corinna Lin" userId="S::linc94@mcmaster.ca::ff1cd646-d066-431e-9610-549cc942b588" providerId="AD" clId="Web-{27A5009C-A9FC-4AA6-988A-D8795DBB5F3B}" dt="2022-03-14T12:30:14.831" v="3235"/>
        <pc:sldMkLst>
          <pc:docMk/>
          <pc:sldMk cId="3401529957" sldId="317"/>
        </pc:sldMkLst>
      </pc:sldChg>
      <pc:sldChg chg="modSp">
        <pc:chgData name="Corinna Lin" userId="S::linc94@mcmaster.ca::ff1cd646-d066-431e-9610-549cc942b588" providerId="AD" clId="Web-{27A5009C-A9FC-4AA6-988A-D8795DBB5F3B}" dt="2022-03-14T11:57:00.337" v="630" actId="1076"/>
        <pc:sldMkLst>
          <pc:docMk/>
          <pc:sldMk cId="3503288122" sldId="339"/>
        </pc:sldMkLst>
        <pc:graphicFrameChg chg="mod modGraphic">
          <ac:chgData name="Corinna Lin" userId="S::linc94@mcmaster.ca::ff1cd646-d066-431e-9610-549cc942b588" providerId="AD" clId="Web-{27A5009C-A9FC-4AA6-988A-D8795DBB5F3B}" dt="2022-03-14T11:57:00.337" v="630" actId="1076"/>
          <ac:graphicFrameMkLst>
            <pc:docMk/>
            <pc:sldMk cId="3503288122" sldId="339"/>
            <ac:graphicFrameMk id="288" creationId="{00000000-0000-0000-0000-000000000000}"/>
          </ac:graphicFrameMkLst>
        </pc:graphicFrameChg>
      </pc:sldChg>
      <pc:sldChg chg="modSp">
        <pc:chgData name="Corinna Lin" userId="S::linc94@mcmaster.ca::ff1cd646-d066-431e-9610-549cc942b588" providerId="AD" clId="Web-{27A5009C-A9FC-4AA6-988A-D8795DBB5F3B}" dt="2022-03-14T13:30:09.957" v="8178"/>
        <pc:sldMkLst>
          <pc:docMk/>
          <pc:sldMk cId="1013455364" sldId="341"/>
        </pc:sldMkLst>
        <pc:graphicFrameChg chg="mod modGraphic">
          <ac:chgData name="Corinna Lin" userId="S::linc94@mcmaster.ca::ff1cd646-d066-431e-9610-549cc942b588" providerId="AD" clId="Web-{27A5009C-A9FC-4AA6-988A-D8795DBB5F3B}" dt="2022-03-14T13:30:09.957" v="8178"/>
          <ac:graphicFrameMkLst>
            <pc:docMk/>
            <pc:sldMk cId="1013455364" sldId="341"/>
            <ac:graphicFrameMk id="288" creationId="{00000000-0000-0000-0000-000000000000}"/>
          </ac:graphicFrameMkLst>
        </pc:graphicFrameChg>
      </pc:sldChg>
      <pc:sldChg chg="del">
        <pc:chgData name="Corinna Lin" userId="S::linc94@mcmaster.ca::ff1cd646-d066-431e-9610-549cc942b588" providerId="AD" clId="Web-{27A5009C-A9FC-4AA6-988A-D8795DBB5F3B}" dt="2022-03-14T12:26:57.642" v="3221"/>
        <pc:sldMkLst>
          <pc:docMk/>
          <pc:sldMk cId="2331384237" sldId="356"/>
        </pc:sldMkLst>
      </pc:sldChg>
      <pc:sldChg chg="del">
        <pc:chgData name="Corinna Lin" userId="S::linc94@mcmaster.ca::ff1cd646-d066-431e-9610-549cc942b588" providerId="AD" clId="Web-{27A5009C-A9FC-4AA6-988A-D8795DBB5F3B}" dt="2022-03-14T12:26:59.908" v="3222"/>
        <pc:sldMkLst>
          <pc:docMk/>
          <pc:sldMk cId="3030595718" sldId="357"/>
        </pc:sldMkLst>
      </pc:sldChg>
      <pc:sldChg chg="addSp modSp">
        <pc:chgData name="Corinna Lin" userId="S::linc94@mcmaster.ca::ff1cd646-d066-431e-9610-549cc942b588" providerId="AD" clId="Web-{27A5009C-A9FC-4AA6-988A-D8795DBB5F3B}" dt="2022-03-14T13:44:32.492" v="8828" actId="1076"/>
        <pc:sldMkLst>
          <pc:docMk/>
          <pc:sldMk cId="238101770" sldId="358"/>
        </pc:sldMkLst>
        <pc:spChg chg="add mod">
          <ac:chgData name="Corinna Lin" userId="S::linc94@mcmaster.ca::ff1cd646-d066-431e-9610-549cc942b588" providerId="AD" clId="Web-{27A5009C-A9FC-4AA6-988A-D8795DBB5F3B}" dt="2022-03-14T13:44:32.492" v="8828" actId="1076"/>
          <ac:spMkLst>
            <pc:docMk/>
            <pc:sldMk cId="238101770" sldId="358"/>
            <ac:spMk id="3" creationId="{AB6095CA-0A36-48E0-90A2-3B929B824FD3}"/>
          </ac:spMkLst>
        </pc:spChg>
      </pc:sldChg>
      <pc:sldChg chg="addSp modSp">
        <pc:chgData name="Corinna Lin" userId="S::linc94@mcmaster.ca::ff1cd646-d066-431e-9610-549cc942b588" providerId="AD" clId="Web-{27A5009C-A9FC-4AA6-988A-D8795DBB5F3B}" dt="2022-03-14T13:34:04.739" v="8189" actId="1076"/>
        <pc:sldMkLst>
          <pc:docMk/>
          <pc:sldMk cId="2472481477" sldId="359"/>
        </pc:sldMkLst>
        <pc:spChg chg="add mod">
          <ac:chgData name="Corinna Lin" userId="S::linc94@mcmaster.ca::ff1cd646-d066-431e-9610-549cc942b588" providerId="AD" clId="Web-{27A5009C-A9FC-4AA6-988A-D8795DBB5F3B}" dt="2022-03-14T13:33:54.302" v="8185" actId="1076"/>
          <ac:spMkLst>
            <pc:docMk/>
            <pc:sldMk cId="2472481477" sldId="359"/>
            <ac:spMk id="3" creationId="{D2435AEA-0D4F-4884-8765-2021F56F7D0F}"/>
          </ac:spMkLst>
        </pc:spChg>
        <pc:spChg chg="add mod">
          <ac:chgData name="Corinna Lin" userId="S::linc94@mcmaster.ca::ff1cd646-d066-431e-9610-549cc942b588" providerId="AD" clId="Web-{27A5009C-A9FC-4AA6-988A-D8795DBB5F3B}" dt="2022-03-14T13:33:59.239" v="8187" actId="1076"/>
          <ac:spMkLst>
            <pc:docMk/>
            <pc:sldMk cId="2472481477" sldId="359"/>
            <ac:spMk id="4" creationId="{6931E228-D8B3-4211-B1B7-2A90A7157A32}"/>
          </ac:spMkLst>
        </pc:spChg>
        <pc:spChg chg="add mod">
          <ac:chgData name="Corinna Lin" userId="S::linc94@mcmaster.ca::ff1cd646-d066-431e-9610-549cc942b588" providerId="AD" clId="Web-{27A5009C-A9FC-4AA6-988A-D8795DBB5F3B}" dt="2022-03-14T13:34:04.739" v="8189" actId="1076"/>
          <ac:spMkLst>
            <pc:docMk/>
            <pc:sldMk cId="2472481477" sldId="359"/>
            <ac:spMk id="5" creationId="{07DA7E45-34BD-47ED-BA69-7F379AAF4499}"/>
          </ac:spMkLst>
        </pc:spChg>
      </pc:sldChg>
      <pc:sldChg chg="addSp modSp">
        <pc:chgData name="Corinna Lin" userId="S::linc94@mcmaster.ca::ff1cd646-d066-431e-9610-549cc942b588" providerId="AD" clId="Web-{27A5009C-A9FC-4AA6-988A-D8795DBB5F3B}" dt="2022-03-14T13:34:53.927" v="8201" actId="1076"/>
        <pc:sldMkLst>
          <pc:docMk/>
          <pc:sldMk cId="2554391978" sldId="364"/>
        </pc:sldMkLst>
        <pc:spChg chg="add mod">
          <ac:chgData name="Corinna Lin" userId="S::linc94@mcmaster.ca::ff1cd646-d066-431e-9610-549cc942b588" providerId="AD" clId="Web-{27A5009C-A9FC-4AA6-988A-D8795DBB5F3B}" dt="2022-03-14T13:34:53.927" v="8201" actId="1076"/>
          <ac:spMkLst>
            <pc:docMk/>
            <pc:sldMk cId="2554391978" sldId="364"/>
            <ac:spMk id="2" creationId="{FA518D4A-9252-4BB5-B663-BD099BFA0AB6}"/>
          </ac:spMkLst>
        </pc:spChg>
      </pc:sldChg>
      <pc:sldChg chg="modSp">
        <pc:chgData name="Corinna Lin" userId="S::linc94@mcmaster.ca::ff1cd646-d066-431e-9610-549cc942b588" providerId="AD" clId="Web-{27A5009C-A9FC-4AA6-988A-D8795DBB5F3B}" dt="2022-03-14T13:23:45.580" v="6641"/>
        <pc:sldMkLst>
          <pc:docMk/>
          <pc:sldMk cId="2021630176" sldId="373"/>
        </pc:sldMkLst>
        <pc:spChg chg="mod">
          <ac:chgData name="Corinna Lin" userId="S::linc94@mcmaster.ca::ff1cd646-d066-431e-9610-549cc942b588" providerId="AD" clId="Web-{27A5009C-A9FC-4AA6-988A-D8795DBB5F3B}" dt="2022-03-14T13:07:45.029" v="3544" actId="1076"/>
          <ac:spMkLst>
            <pc:docMk/>
            <pc:sldMk cId="2021630176" sldId="373"/>
            <ac:spMk id="5" creationId="{0F96AA60-54D0-7540-9F83-EA2067805DEE}"/>
          </ac:spMkLst>
        </pc:spChg>
        <pc:spChg chg="mod">
          <ac:chgData name="Corinna Lin" userId="S::linc94@mcmaster.ca::ff1cd646-d066-431e-9610-549cc942b588" providerId="AD" clId="Web-{27A5009C-A9FC-4AA6-988A-D8795DBB5F3B}" dt="2022-03-14T13:23:45.580" v="6641"/>
          <ac:spMkLst>
            <pc:docMk/>
            <pc:sldMk cId="2021630176" sldId="373"/>
            <ac:spMk id="262" creationId="{00000000-0000-0000-0000-000000000000}"/>
          </ac:spMkLst>
        </pc:spChg>
      </pc:sldChg>
      <pc:sldChg chg="modSp">
        <pc:chgData name="Corinna Lin" userId="S::linc94@mcmaster.ca::ff1cd646-d066-431e-9610-549cc942b588" providerId="AD" clId="Web-{27A5009C-A9FC-4AA6-988A-D8795DBB5F3B}" dt="2022-03-14T13:09:58.311" v="3676" actId="20577"/>
        <pc:sldMkLst>
          <pc:docMk/>
          <pc:sldMk cId="1460150758" sldId="374"/>
        </pc:sldMkLst>
        <pc:spChg chg="mod">
          <ac:chgData name="Corinna Lin" userId="S::linc94@mcmaster.ca::ff1cd646-d066-431e-9610-549cc942b588" providerId="AD" clId="Web-{27A5009C-A9FC-4AA6-988A-D8795DBB5F3B}" dt="2022-03-14T13:09:58.311" v="3676" actId="20577"/>
          <ac:spMkLst>
            <pc:docMk/>
            <pc:sldMk cId="1460150758" sldId="374"/>
            <ac:spMk id="2" creationId="{AF5C6A11-2D60-4AD4-A5FF-35C5FD4A860F}"/>
          </ac:spMkLst>
        </pc:spChg>
      </pc:sldChg>
      <pc:sldChg chg="modSp">
        <pc:chgData name="Corinna Lin" userId="S::linc94@mcmaster.ca::ff1cd646-d066-431e-9610-549cc942b588" providerId="AD" clId="Web-{27A5009C-A9FC-4AA6-988A-D8795DBB5F3B}" dt="2022-03-14T12:08:04.262" v="1686" actId="20577"/>
        <pc:sldMkLst>
          <pc:docMk/>
          <pc:sldMk cId="1479803593" sldId="376"/>
        </pc:sldMkLst>
        <pc:spChg chg="mod">
          <ac:chgData name="Corinna Lin" userId="S::linc94@mcmaster.ca::ff1cd646-d066-431e-9610-549cc942b588" providerId="AD" clId="Web-{27A5009C-A9FC-4AA6-988A-D8795DBB5F3B}" dt="2022-03-14T12:08:04.262" v="1686" actId="20577"/>
          <ac:spMkLst>
            <pc:docMk/>
            <pc:sldMk cId="1479803593" sldId="376"/>
            <ac:spMk id="5" creationId="{77CF38F4-8643-D742-8F96-0042DD50DC6F}"/>
          </ac:spMkLst>
        </pc:spChg>
      </pc:sldChg>
      <pc:sldChg chg="modSp">
        <pc:chgData name="Corinna Lin" userId="S::linc94@mcmaster.ca::ff1cd646-d066-431e-9610-549cc942b588" providerId="AD" clId="Web-{27A5009C-A9FC-4AA6-988A-D8795DBB5F3B}" dt="2022-03-14T12:08:07.215" v="1688" actId="20577"/>
        <pc:sldMkLst>
          <pc:docMk/>
          <pc:sldMk cId="154827842" sldId="377"/>
        </pc:sldMkLst>
        <pc:spChg chg="mod">
          <ac:chgData name="Corinna Lin" userId="S::linc94@mcmaster.ca::ff1cd646-d066-431e-9610-549cc942b588" providerId="AD" clId="Web-{27A5009C-A9FC-4AA6-988A-D8795DBB5F3B}" dt="2022-03-14T12:08:07.215" v="1688" actId="20577"/>
          <ac:spMkLst>
            <pc:docMk/>
            <pc:sldMk cId="154827842" sldId="377"/>
            <ac:spMk id="5" creationId="{77CF38F4-8643-D742-8F96-0042DD50DC6F}"/>
          </ac:spMkLst>
        </pc:spChg>
      </pc:sldChg>
      <pc:sldChg chg="modSp">
        <pc:chgData name="Corinna Lin" userId="S::linc94@mcmaster.ca::ff1cd646-d066-431e-9610-549cc942b588" providerId="AD" clId="Web-{27A5009C-A9FC-4AA6-988A-D8795DBB5F3B}" dt="2022-03-14T12:08:10.746" v="1690" actId="20577"/>
        <pc:sldMkLst>
          <pc:docMk/>
          <pc:sldMk cId="288123715" sldId="378"/>
        </pc:sldMkLst>
        <pc:spChg chg="mod">
          <ac:chgData name="Corinna Lin" userId="S::linc94@mcmaster.ca::ff1cd646-d066-431e-9610-549cc942b588" providerId="AD" clId="Web-{27A5009C-A9FC-4AA6-988A-D8795DBB5F3B}" dt="2022-03-14T12:08:10.746" v="1690" actId="20577"/>
          <ac:spMkLst>
            <pc:docMk/>
            <pc:sldMk cId="288123715" sldId="378"/>
            <ac:spMk id="5" creationId="{77CF38F4-8643-D742-8F96-0042DD50DC6F}"/>
          </ac:spMkLst>
        </pc:spChg>
      </pc:sldChg>
      <pc:sldChg chg="modSp">
        <pc:chgData name="Corinna Lin" userId="S::linc94@mcmaster.ca::ff1cd646-d066-431e-9610-549cc942b588" providerId="AD" clId="Web-{27A5009C-A9FC-4AA6-988A-D8795DBB5F3B}" dt="2022-03-14T12:08:13.215" v="1692" actId="20577"/>
        <pc:sldMkLst>
          <pc:docMk/>
          <pc:sldMk cId="1746641231" sldId="379"/>
        </pc:sldMkLst>
        <pc:spChg chg="mod">
          <ac:chgData name="Corinna Lin" userId="S::linc94@mcmaster.ca::ff1cd646-d066-431e-9610-549cc942b588" providerId="AD" clId="Web-{27A5009C-A9FC-4AA6-988A-D8795DBB5F3B}" dt="2022-03-14T12:08:13.215" v="1692" actId="20577"/>
          <ac:spMkLst>
            <pc:docMk/>
            <pc:sldMk cId="1746641231" sldId="379"/>
            <ac:spMk id="5" creationId="{77CF38F4-8643-D742-8F96-0042DD50DC6F}"/>
          </ac:spMkLst>
        </pc:spChg>
        <pc:spChg chg="mod">
          <ac:chgData name="Corinna Lin" userId="S::linc94@mcmaster.ca::ff1cd646-d066-431e-9610-549cc942b588" providerId="AD" clId="Web-{27A5009C-A9FC-4AA6-988A-D8795DBB5F3B}" dt="2022-03-14T11:51:27.211" v="315"/>
          <ac:spMkLst>
            <pc:docMk/>
            <pc:sldMk cId="1746641231" sldId="379"/>
            <ac:spMk id="12" creationId="{4057DFEA-2404-427E-814D-6AC8AAFE8580}"/>
          </ac:spMkLst>
        </pc:spChg>
        <pc:spChg chg="mod">
          <ac:chgData name="Corinna Lin" userId="S::linc94@mcmaster.ca::ff1cd646-d066-431e-9610-549cc942b588" providerId="AD" clId="Web-{27A5009C-A9FC-4AA6-988A-D8795DBB5F3B}" dt="2022-03-14T11:51:23.929" v="314"/>
          <ac:spMkLst>
            <pc:docMk/>
            <pc:sldMk cId="1746641231" sldId="379"/>
            <ac:spMk id="13" creationId="{C4B86F20-9CD7-4DBC-B638-3199275CAB88}"/>
          </ac:spMkLst>
        </pc:spChg>
        <pc:spChg chg="mod">
          <ac:chgData name="Corinna Lin" userId="S::linc94@mcmaster.ca::ff1cd646-d066-431e-9610-549cc942b588" providerId="AD" clId="Web-{27A5009C-A9FC-4AA6-988A-D8795DBB5F3B}" dt="2022-03-14T11:51:18.273" v="310"/>
          <ac:spMkLst>
            <pc:docMk/>
            <pc:sldMk cId="1746641231" sldId="379"/>
            <ac:spMk id="14" creationId="{30009A99-F07F-44B5-8591-7BECD1DF6CAA}"/>
          </ac:spMkLst>
        </pc:spChg>
        <pc:spChg chg="mod">
          <ac:chgData name="Corinna Lin" userId="S::linc94@mcmaster.ca::ff1cd646-d066-431e-9610-549cc942b588" providerId="AD" clId="Web-{27A5009C-A9FC-4AA6-988A-D8795DBB5F3B}" dt="2022-03-14T11:51:20.070" v="311"/>
          <ac:spMkLst>
            <pc:docMk/>
            <pc:sldMk cId="1746641231" sldId="379"/>
            <ac:spMk id="15" creationId="{132C280F-5E2F-43ED-8237-02A28FDBCE8D}"/>
          </ac:spMkLst>
        </pc:spChg>
        <pc:spChg chg="mod">
          <ac:chgData name="Corinna Lin" userId="S::linc94@mcmaster.ca::ff1cd646-d066-431e-9610-549cc942b588" providerId="AD" clId="Web-{27A5009C-A9FC-4AA6-988A-D8795DBB5F3B}" dt="2022-03-14T11:51:22.648" v="313"/>
          <ac:spMkLst>
            <pc:docMk/>
            <pc:sldMk cId="1746641231" sldId="379"/>
            <ac:spMk id="16" creationId="{3574B8E6-A992-4565-970F-7FAF55B1278E}"/>
          </ac:spMkLst>
        </pc:spChg>
      </pc:sldChg>
      <pc:sldChg chg="addSp delSp modSp">
        <pc:chgData name="Corinna Lin" userId="S::linc94@mcmaster.ca::ff1cd646-d066-431e-9610-549cc942b588" providerId="AD" clId="Web-{27A5009C-A9FC-4AA6-988A-D8795DBB5F3B}" dt="2022-03-14T12:08:15.246" v="1693" actId="20577"/>
        <pc:sldMkLst>
          <pc:docMk/>
          <pc:sldMk cId="1144195315" sldId="380"/>
        </pc:sldMkLst>
        <pc:spChg chg="mod">
          <ac:chgData name="Corinna Lin" userId="S::linc94@mcmaster.ca::ff1cd646-d066-431e-9610-549cc942b588" providerId="AD" clId="Web-{27A5009C-A9FC-4AA6-988A-D8795DBB5F3B}" dt="2022-03-14T12:08:15.246" v="1693" actId="20577"/>
          <ac:spMkLst>
            <pc:docMk/>
            <pc:sldMk cId="1144195315" sldId="380"/>
            <ac:spMk id="5" creationId="{77CF38F4-8643-D742-8F96-0042DD50DC6F}"/>
          </ac:spMkLst>
        </pc:spChg>
        <pc:spChg chg="mod">
          <ac:chgData name="Corinna Lin" userId="S::linc94@mcmaster.ca::ff1cd646-d066-431e-9610-549cc942b588" providerId="AD" clId="Web-{27A5009C-A9FC-4AA6-988A-D8795DBB5F3B}" dt="2022-03-14T11:50:53.085" v="300"/>
          <ac:spMkLst>
            <pc:docMk/>
            <pc:sldMk cId="1144195315" sldId="380"/>
            <ac:spMk id="11" creationId="{DF0D7199-EAD2-4115-8DA7-D8389291D6D9}"/>
          </ac:spMkLst>
        </pc:spChg>
        <pc:spChg chg="mod">
          <ac:chgData name="Corinna Lin" userId="S::linc94@mcmaster.ca::ff1cd646-d066-431e-9610-549cc942b588" providerId="AD" clId="Web-{27A5009C-A9FC-4AA6-988A-D8795DBB5F3B}" dt="2022-03-14T11:51:35.695" v="319"/>
          <ac:spMkLst>
            <pc:docMk/>
            <pc:sldMk cId="1144195315" sldId="380"/>
            <ac:spMk id="18" creationId="{E28538E8-D7F2-4617-9CA4-0262C826ABE4}"/>
          </ac:spMkLst>
        </pc:spChg>
        <pc:spChg chg="mod">
          <ac:chgData name="Corinna Lin" userId="S::linc94@mcmaster.ca::ff1cd646-d066-431e-9610-549cc942b588" providerId="AD" clId="Web-{27A5009C-A9FC-4AA6-988A-D8795DBB5F3B}" dt="2022-03-14T11:51:38.195" v="321"/>
          <ac:spMkLst>
            <pc:docMk/>
            <pc:sldMk cId="1144195315" sldId="380"/>
            <ac:spMk id="20" creationId="{B8CF2332-98C8-49D3-823D-AE54A1BEAB3F}"/>
          </ac:spMkLst>
        </pc:spChg>
        <pc:spChg chg="mod">
          <ac:chgData name="Corinna Lin" userId="S::linc94@mcmaster.ca::ff1cd646-d066-431e-9610-549cc942b588" providerId="AD" clId="Web-{27A5009C-A9FC-4AA6-988A-D8795DBB5F3B}" dt="2022-03-14T11:51:32.523" v="316"/>
          <ac:spMkLst>
            <pc:docMk/>
            <pc:sldMk cId="1144195315" sldId="380"/>
            <ac:spMk id="26" creationId="{A6235FF4-961E-41C8-9531-FC71C0244CC6}"/>
          </ac:spMkLst>
        </pc:spChg>
        <pc:spChg chg="mod">
          <ac:chgData name="Corinna Lin" userId="S::linc94@mcmaster.ca::ff1cd646-d066-431e-9610-549cc942b588" providerId="AD" clId="Web-{27A5009C-A9FC-4AA6-988A-D8795DBB5F3B}" dt="2022-03-14T11:51:34.070" v="317"/>
          <ac:spMkLst>
            <pc:docMk/>
            <pc:sldMk cId="1144195315" sldId="380"/>
            <ac:spMk id="27" creationId="{119F516F-FE7C-4380-89F3-E177F4E0A4F6}"/>
          </ac:spMkLst>
        </pc:spChg>
        <pc:spChg chg="mod">
          <ac:chgData name="Corinna Lin" userId="S::linc94@mcmaster.ca::ff1cd646-d066-431e-9610-549cc942b588" providerId="AD" clId="Web-{27A5009C-A9FC-4AA6-988A-D8795DBB5F3B}" dt="2022-03-14T11:51:36.929" v="320"/>
          <ac:spMkLst>
            <pc:docMk/>
            <pc:sldMk cId="1144195315" sldId="380"/>
            <ac:spMk id="29" creationId="{77C84C09-52E7-4B54-A667-63C6BBFF1418}"/>
          </ac:spMkLst>
        </pc:spChg>
        <pc:spChg chg="add del mod">
          <ac:chgData name="Corinna Lin" userId="S::linc94@mcmaster.ca::ff1cd646-d066-431e-9610-549cc942b588" providerId="AD" clId="Web-{27A5009C-A9FC-4AA6-988A-D8795DBB5F3B}" dt="2022-03-14T11:48:12.678" v="7"/>
          <ac:spMkLst>
            <pc:docMk/>
            <pc:sldMk cId="1144195315" sldId="380"/>
            <ac:spMk id="30" creationId="{1119BDC3-BCD0-4394-BADB-541DB2352D21}"/>
          </ac:spMkLst>
        </pc:spChg>
        <pc:spChg chg="mod">
          <ac:chgData name="Corinna Lin" userId="S::linc94@mcmaster.ca::ff1cd646-d066-431e-9610-549cc942b588" providerId="AD" clId="Web-{27A5009C-A9FC-4AA6-988A-D8795DBB5F3B}" dt="2022-03-14T11:47:55.053" v="3" actId="1076"/>
          <ac:spMkLst>
            <pc:docMk/>
            <pc:sldMk cId="1144195315" sldId="380"/>
            <ac:spMk id="31" creationId="{3B49C48F-682C-4CDD-9200-09E59D663A7D}"/>
          </ac:spMkLst>
        </pc:spChg>
        <pc:spChg chg="mod">
          <ac:chgData name="Corinna Lin" userId="S::linc94@mcmaster.ca::ff1cd646-d066-431e-9610-549cc942b588" providerId="AD" clId="Web-{27A5009C-A9FC-4AA6-988A-D8795DBB5F3B}" dt="2022-03-14T11:50:56.038" v="301"/>
          <ac:spMkLst>
            <pc:docMk/>
            <pc:sldMk cId="1144195315" sldId="380"/>
            <ac:spMk id="69" creationId="{D356B036-830C-45E8-A65E-5563BB088CBE}"/>
          </ac:spMkLst>
        </pc:spChg>
        <pc:spChg chg="mod">
          <ac:chgData name="Corinna Lin" userId="S::linc94@mcmaster.ca::ff1cd646-d066-431e-9610-549cc942b588" providerId="AD" clId="Web-{27A5009C-A9FC-4AA6-988A-D8795DBB5F3B}" dt="2022-03-14T11:50:57.648" v="302"/>
          <ac:spMkLst>
            <pc:docMk/>
            <pc:sldMk cId="1144195315" sldId="380"/>
            <ac:spMk id="70" creationId="{0574AA51-362A-4156-B30F-AC0E5DB39D5B}"/>
          </ac:spMkLst>
        </pc:spChg>
        <pc:spChg chg="mod">
          <ac:chgData name="Corinna Lin" userId="S::linc94@mcmaster.ca::ff1cd646-d066-431e-9610-549cc942b588" providerId="AD" clId="Web-{27A5009C-A9FC-4AA6-988A-D8795DBB5F3B}" dt="2022-03-14T11:50:59.992" v="303"/>
          <ac:spMkLst>
            <pc:docMk/>
            <pc:sldMk cId="1144195315" sldId="380"/>
            <ac:spMk id="71" creationId="{532599AA-B7B2-4DEF-807A-A7363AD51882}"/>
          </ac:spMkLst>
        </pc:spChg>
        <pc:spChg chg="mod">
          <ac:chgData name="Corinna Lin" userId="S::linc94@mcmaster.ca::ff1cd646-d066-431e-9610-549cc942b588" providerId="AD" clId="Web-{27A5009C-A9FC-4AA6-988A-D8795DBB5F3B}" dt="2022-03-14T11:51:05.492" v="306"/>
          <ac:spMkLst>
            <pc:docMk/>
            <pc:sldMk cId="1144195315" sldId="380"/>
            <ac:spMk id="72" creationId="{012D7D55-8B9A-497E-8566-D85B605CE9D3}"/>
          </ac:spMkLst>
        </pc:spChg>
        <pc:spChg chg="mod">
          <ac:chgData name="Corinna Lin" userId="S::linc94@mcmaster.ca::ff1cd646-d066-431e-9610-549cc942b588" providerId="AD" clId="Web-{27A5009C-A9FC-4AA6-988A-D8795DBB5F3B}" dt="2022-03-14T11:51:03.632" v="305"/>
          <ac:spMkLst>
            <pc:docMk/>
            <pc:sldMk cId="1144195315" sldId="380"/>
            <ac:spMk id="73" creationId="{ACC050CD-AF37-4C79-A8F2-CBA5100A6E7F}"/>
          </ac:spMkLst>
        </pc:spChg>
        <pc:spChg chg="mod">
          <ac:chgData name="Corinna Lin" userId="S::linc94@mcmaster.ca::ff1cd646-d066-431e-9610-549cc942b588" providerId="AD" clId="Web-{27A5009C-A9FC-4AA6-988A-D8795DBB5F3B}" dt="2022-03-14T11:51:12.601" v="309"/>
          <ac:spMkLst>
            <pc:docMk/>
            <pc:sldMk cId="1144195315" sldId="380"/>
            <ac:spMk id="74" creationId="{0CD49C68-91A0-4DEB-8167-79B6BDC61509}"/>
          </ac:spMkLst>
        </pc:spChg>
        <pc:spChg chg="mod">
          <ac:chgData name="Corinna Lin" userId="S::linc94@mcmaster.ca::ff1cd646-d066-431e-9610-549cc942b588" providerId="AD" clId="Web-{27A5009C-A9FC-4AA6-988A-D8795DBB5F3B}" dt="2022-03-14T11:51:10.039" v="308"/>
          <ac:spMkLst>
            <pc:docMk/>
            <pc:sldMk cId="1144195315" sldId="380"/>
            <ac:spMk id="75" creationId="{63662AC0-B005-4E78-9098-35DB6A8BFCF3}"/>
          </ac:spMkLst>
        </pc:spChg>
        <pc:spChg chg="mod">
          <ac:chgData name="Corinna Lin" userId="S::linc94@mcmaster.ca::ff1cd646-d066-431e-9610-549cc942b588" providerId="AD" clId="Web-{27A5009C-A9FC-4AA6-988A-D8795DBB5F3B}" dt="2022-03-14T11:51:01.945" v="304"/>
          <ac:spMkLst>
            <pc:docMk/>
            <pc:sldMk cId="1144195315" sldId="380"/>
            <ac:spMk id="77" creationId="{D634727E-E6ED-4EDA-9230-16499746F5ED}"/>
          </ac:spMkLst>
        </pc:spChg>
        <pc:spChg chg="add mod">
          <ac:chgData name="Corinna Lin" userId="S::linc94@mcmaster.ca::ff1cd646-d066-431e-9610-549cc942b588" providerId="AD" clId="Web-{27A5009C-A9FC-4AA6-988A-D8795DBB5F3B}" dt="2022-03-14T11:48:20.678" v="9" actId="1076"/>
          <ac:spMkLst>
            <pc:docMk/>
            <pc:sldMk cId="1144195315" sldId="380"/>
            <ac:spMk id="78" creationId="{9273766F-F607-4C18-BC7E-12A2CB5C928C}"/>
          </ac:spMkLst>
        </pc:spChg>
        <pc:spChg chg="add mod">
          <ac:chgData name="Corinna Lin" userId="S::linc94@mcmaster.ca::ff1cd646-d066-431e-9610-549cc942b588" providerId="AD" clId="Web-{27A5009C-A9FC-4AA6-988A-D8795DBB5F3B}" dt="2022-03-14T11:48:32.507" v="37" actId="20577"/>
          <ac:spMkLst>
            <pc:docMk/>
            <pc:sldMk cId="1144195315" sldId="380"/>
            <ac:spMk id="79" creationId="{ED5077C7-2102-45E8-AB1A-C73BC67ABF78}"/>
          </ac:spMkLst>
        </pc:spChg>
        <pc:picChg chg="add del mod">
          <ac:chgData name="Corinna Lin" userId="S::linc94@mcmaster.ca::ff1cd646-d066-431e-9610-549cc942b588" providerId="AD" clId="Web-{27A5009C-A9FC-4AA6-988A-D8795DBB5F3B}" dt="2022-03-14T11:48:02.553" v="5"/>
          <ac:picMkLst>
            <pc:docMk/>
            <pc:sldMk cId="1144195315" sldId="380"/>
            <ac:picMk id="4" creationId="{D57E50DF-C4A4-4DFA-8868-C7983695A87D}"/>
          </ac:picMkLst>
        </pc:picChg>
      </pc:sldChg>
      <pc:sldChg chg="addSp delSp modSp add ord replId">
        <pc:chgData name="Corinna Lin" userId="S::linc94@mcmaster.ca::ff1cd646-d066-431e-9610-549cc942b588" providerId="AD" clId="Web-{27A5009C-A9FC-4AA6-988A-D8795DBB5F3B}" dt="2022-03-14T13:45:36.821" v="8845" actId="1076"/>
        <pc:sldMkLst>
          <pc:docMk/>
          <pc:sldMk cId="2824337440" sldId="381"/>
        </pc:sldMkLst>
        <pc:spChg chg="del">
          <ac:chgData name="Corinna Lin" userId="S::linc94@mcmaster.ca::ff1cd646-d066-431e-9610-549cc942b588" providerId="AD" clId="Web-{27A5009C-A9FC-4AA6-988A-D8795DBB5F3B}" dt="2022-03-14T12:57:07.948" v="3415"/>
          <ac:spMkLst>
            <pc:docMk/>
            <pc:sldMk cId="2824337440" sldId="381"/>
            <ac:spMk id="2" creationId="{2D48D2F2-A302-4996-9636-AB90DA08C1E0}"/>
          </ac:spMkLst>
        </pc:spChg>
        <pc:spChg chg="add">
          <ac:chgData name="Corinna Lin" userId="S::linc94@mcmaster.ca::ff1cd646-d066-431e-9610-549cc942b588" providerId="AD" clId="Web-{27A5009C-A9FC-4AA6-988A-D8795DBB5F3B}" dt="2022-03-14T12:48:35.367" v="3345"/>
          <ac:spMkLst>
            <pc:docMk/>
            <pc:sldMk cId="2824337440" sldId="381"/>
            <ac:spMk id="4" creationId="{8041B754-4081-4CDD-9902-31C8A3D6239F}"/>
          </ac:spMkLst>
        </pc:spChg>
        <pc:spChg chg="mod">
          <ac:chgData name="Corinna Lin" userId="S::linc94@mcmaster.ca::ff1cd646-d066-431e-9610-549cc942b588" providerId="AD" clId="Web-{27A5009C-A9FC-4AA6-988A-D8795DBB5F3B}" dt="2022-03-14T12:30:29.893" v="3241" actId="20577"/>
          <ac:spMkLst>
            <pc:docMk/>
            <pc:sldMk cId="2824337440" sldId="381"/>
            <ac:spMk id="5" creationId="{77CF38F4-8643-D742-8F96-0042DD50DC6F}"/>
          </ac:spMkLst>
        </pc:spChg>
        <pc:spChg chg="mod">
          <ac:chgData name="Corinna Lin" userId="S::linc94@mcmaster.ca::ff1cd646-d066-431e-9610-549cc942b588" providerId="AD" clId="Web-{27A5009C-A9FC-4AA6-988A-D8795DBB5F3B}" dt="2022-03-14T13:05:42.466" v="3505" actId="1076"/>
          <ac:spMkLst>
            <pc:docMk/>
            <pc:sldMk cId="2824337440" sldId="381"/>
            <ac:spMk id="6" creationId="{DEB058E3-FDEE-43CE-ACC8-99FD470CB35E}"/>
          </ac:spMkLst>
        </pc:spChg>
        <pc:spChg chg="add">
          <ac:chgData name="Corinna Lin" userId="S::linc94@mcmaster.ca::ff1cd646-d066-431e-9610-549cc942b588" providerId="AD" clId="Web-{27A5009C-A9FC-4AA6-988A-D8795DBB5F3B}" dt="2022-03-14T12:48:43.039" v="3347"/>
          <ac:spMkLst>
            <pc:docMk/>
            <pc:sldMk cId="2824337440" sldId="381"/>
            <ac:spMk id="8" creationId="{377085D6-B037-443C-9804-1309DB1F41BA}"/>
          </ac:spMkLst>
        </pc:spChg>
        <pc:spChg chg="add">
          <ac:chgData name="Corinna Lin" userId="S::linc94@mcmaster.ca::ff1cd646-d066-431e-9610-549cc942b588" providerId="AD" clId="Web-{27A5009C-A9FC-4AA6-988A-D8795DBB5F3B}" dt="2022-03-14T12:53:44.556" v="3395"/>
          <ac:spMkLst>
            <pc:docMk/>
            <pc:sldMk cId="2824337440" sldId="381"/>
            <ac:spMk id="12" creationId="{88E45F6D-0B91-4C76-9A03-C1FCC1F23422}"/>
          </ac:spMkLst>
        </pc:spChg>
        <pc:spChg chg="mod">
          <ac:chgData name="Corinna Lin" userId="S::linc94@mcmaster.ca::ff1cd646-d066-431e-9610-549cc942b588" providerId="AD" clId="Web-{27A5009C-A9FC-4AA6-988A-D8795DBB5F3B}" dt="2022-03-14T12:49:12.445" v="3356" actId="1076"/>
          <ac:spMkLst>
            <pc:docMk/>
            <pc:sldMk cId="2824337440" sldId="381"/>
            <ac:spMk id="18" creationId="{E28538E8-D7F2-4617-9CA4-0262C826ABE4}"/>
          </ac:spMkLst>
        </pc:spChg>
        <pc:spChg chg="mod">
          <ac:chgData name="Corinna Lin" userId="S::linc94@mcmaster.ca::ff1cd646-d066-431e-9610-549cc942b588" providerId="AD" clId="Web-{27A5009C-A9FC-4AA6-988A-D8795DBB5F3B}" dt="2022-03-14T12:49:16.367" v="3358" actId="1076"/>
          <ac:spMkLst>
            <pc:docMk/>
            <pc:sldMk cId="2824337440" sldId="381"/>
            <ac:spMk id="20" creationId="{B8CF2332-98C8-49D3-823D-AE54A1BEAB3F}"/>
          </ac:spMkLst>
        </pc:spChg>
        <pc:spChg chg="mod">
          <ac:chgData name="Corinna Lin" userId="S::linc94@mcmaster.ca::ff1cd646-d066-431e-9610-549cc942b588" providerId="AD" clId="Web-{27A5009C-A9FC-4AA6-988A-D8795DBB5F3B}" dt="2022-03-14T12:49:08.711" v="3354" actId="1076"/>
          <ac:spMkLst>
            <pc:docMk/>
            <pc:sldMk cId="2824337440" sldId="381"/>
            <ac:spMk id="26" creationId="{A6235FF4-961E-41C8-9531-FC71C0244CC6}"/>
          </ac:spMkLst>
        </pc:spChg>
        <pc:spChg chg="mod">
          <ac:chgData name="Corinna Lin" userId="S::linc94@mcmaster.ca::ff1cd646-d066-431e-9610-549cc942b588" providerId="AD" clId="Web-{27A5009C-A9FC-4AA6-988A-D8795DBB5F3B}" dt="2022-03-14T12:49:10.539" v="3355" actId="1076"/>
          <ac:spMkLst>
            <pc:docMk/>
            <pc:sldMk cId="2824337440" sldId="381"/>
            <ac:spMk id="27" creationId="{119F516F-FE7C-4380-89F3-E177F4E0A4F6}"/>
          </ac:spMkLst>
        </pc:spChg>
        <pc:spChg chg="mod">
          <ac:chgData name="Corinna Lin" userId="S::linc94@mcmaster.ca::ff1cd646-d066-431e-9610-549cc942b588" providerId="AD" clId="Web-{27A5009C-A9FC-4AA6-988A-D8795DBB5F3B}" dt="2022-03-14T12:49:14.180" v="3357" actId="1076"/>
          <ac:spMkLst>
            <pc:docMk/>
            <pc:sldMk cId="2824337440" sldId="381"/>
            <ac:spMk id="29" creationId="{77C84C09-52E7-4B54-A667-63C6BBFF1418}"/>
          </ac:spMkLst>
        </pc:spChg>
        <pc:spChg chg="mod">
          <ac:chgData name="Corinna Lin" userId="S::linc94@mcmaster.ca::ff1cd646-d066-431e-9610-549cc942b588" providerId="AD" clId="Web-{27A5009C-A9FC-4AA6-988A-D8795DBB5F3B}" dt="2022-03-14T13:05:52.325" v="3509" actId="688"/>
          <ac:spMkLst>
            <pc:docMk/>
            <pc:sldMk cId="2824337440" sldId="381"/>
            <ac:spMk id="30" creationId="{1119BDC3-BCD0-4394-BADB-541DB2352D21}"/>
          </ac:spMkLst>
        </pc:spChg>
        <pc:spChg chg="mod">
          <ac:chgData name="Corinna Lin" userId="S::linc94@mcmaster.ca::ff1cd646-d066-431e-9610-549cc942b588" providerId="AD" clId="Web-{27A5009C-A9FC-4AA6-988A-D8795DBB5F3B}" dt="2022-03-14T13:06:40.966" v="3533" actId="14100"/>
          <ac:spMkLst>
            <pc:docMk/>
            <pc:sldMk cId="2824337440" sldId="381"/>
            <ac:spMk id="31" creationId="{3B49C48F-682C-4CDD-9200-09E59D663A7D}"/>
          </ac:spMkLst>
        </pc:spChg>
        <pc:spChg chg="add mod">
          <ac:chgData name="Corinna Lin" userId="S::linc94@mcmaster.ca::ff1cd646-d066-431e-9610-549cc942b588" providerId="AD" clId="Web-{27A5009C-A9FC-4AA6-988A-D8795DBB5F3B}" dt="2022-03-14T12:59:39.730" v="3436" actId="1076"/>
          <ac:spMkLst>
            <pc:docMk/>
            <pc:sldMk cId="2824337440" sldId="381"/>
            <ac:spMk id="32" creationId="{48CD8042-DC11-4396-B49D-C64826C9EA83}"/>
          </ac:spMkLst>
        </pc:spChg>
        <pc:spChg chg="add mod">
          <ac:chgData name="Corinna Lin" userId="S::linc94@mcmaster.ca::ff1cd646-d066-431e-9610-549cc942b588" providerId="AD" clId="Web-{27A5009C-A9FC-4AA6-988A-D8795DBB5F3B}" dt="2022-03-14T13:01:08.183" v="3443" actId="14100"/>
          <ac:spMkLst>
            <pc:docMk/>
            <pc:sldMk cId="2824337440" sldId="381"/>
            <ac:spMk id="33" creationId="{7519CBC8-A19C-48CC-ADE4-63BDF71D4356}"/>
          </ac:spMkLst>
        </pc:spChg>
        <pc:spChg chg="add del mod">
          <ac:chgData name="Corinna Lin" userId="S::linc94@mcmaster.ca::ff1cd646-d066-431e-9610-549cc942b588" providerId="AD" clId="Web-{27A5009C-A9FC-4AA6-988A-D8795DBB5F3B}" dt="2022-03-14T13:03:57.262" v="3478"/>
          <ac:spMkLst>
            <pc:docMk/>
            <pc:sldMk cId="2824337440" sldId="381"/>
            <ac:spMk id="35" creationId="{16A81024-AC18-409E-A706-F25A55E8D887}"/>
          </ac:spMkLst>
        </pc:spChg>
        <pc:spChg chg="add mod">
          <ac:chgData name="Corinna Lin" userId="S::linc94@mcmaster.ca::ff1cd646-d066-431e-9610-549cc942b588" providerId="AD" clId="Web-{27A5009C-A9FC-4AA6-988A-D8795DBB5F3B}" dt="2022-03-14T13:45:36.821" v="8845" actId="1076"/>
          <ac:spMkLst>
            <pc:docMk/>
            <pc:sldMk cId="2824337440" sldId="381"/>
            <ac:spMk id="36" creationId="{0301AC5C-0567-4E4E-A51D-1A1A2F7ACD0E}"/>
          </ac:spMkLst>
        </pc:spChg>
        <pc:spChg chg="mod">
          <ac:chgData name="Corinna Lin" userId="S::linc94@mcmaster.ca::ff1cd646-d066-431e-9610-549cc942b588" providerId="AD" clId="Web-{27A5009C-A9FC-4AA6-988A-D8795DBB5F3B}" dt="2022-03-14T13:06:10.732" v="3513" actId="1076"/>
          <ac:spMkLst>
            <pc:docMk/>
            <pc:sldMk cId="2824337440" sldId="381"/>
            <ac:spMk id="78" creationId="{9273766F-F607-4C18-BC7E-12A2CB5C928C}"/>
          </ac:spMkLst>
        </pc:spChg>
        <pc:spChg chg="mod">
          <ac:chgData name="Corinna Lin" userId="S::linc94@mcmaster.ca::ff1cd646-d066-431e-9610-549cc942b588" providerId="AD" clId="Web-{27A5009C-A9FC-4AA6-988A-D8795DBB5F3B}" dt="2022-03-14T13:06:44.654" v="3534" actId="14100"/>
          <ac:spMkLst>
            <pc:docMk/>
            <pc:sldMk cId="2824337440" sldId="381"/>
            <ac:spMk id="79" creationId="{ED5077C7-2102-45E8-AB1A-C73BC67ABF78}"/>
          </ac:spMkLst>
        </pc:spChg>
        <pc:spChg chg="add mod">
          <ac:chgData name="Corinna Lin" userId="S::linc94@mcmaster.ca::ff1cd646-d066-431e-9610-549cc942b588" providerId="AD" clId="Web-{27A5009C-A9FC-4AA6-988A-D8795DBB5F3B}" dt="2022-03-14T13:02:08.215" v="3458"/>
          <ac:spMkLst>
            <pc:docMk/>
            <pc:sldMk cId="2824337440" sldId="381"/>
            <ac:spMk id="85" creationId="{8CC1E7DC-33C1-4A3E-A4E9-A6103C6E1D5C}"/>
          </ac:spMkLst>
        </pc:spChg>
        <pc:spChg chg="add mod">
          <ac:chgData name="Corinna Lin" userId="S::linc94@mcmaster.ca::ff1cd646-d066-431e-9610-549cc942b588" providerId="AD" clId="Web-{27A5009C-A9FC-4AA6-988A-D8795DBB5F3B}" dt="2022-03-14T13:02:14.449" v="3460"/>
          <ac:spMkLst>
            <pc:docMk/>
            <pc:sldMk cId="2824337440" sldId="381"/>
            <ac:spMk id="86" creationId="{19B92FA1-C8CE-414E-9E33-F6D2210C40FD}"/>
          </ac:spMkLst>
        </pc:spChg>
        <pc:spChg chg="add mod">
          <ac:chgData name="Corinna Lin" userId="S::linc94@mcmaster.ca::ff1cd646-d066-431e-9610-549cc942b588" providerId="AD" clId="Web-{27A5009C-A9FC-4AA6-988A-D8795DBB5F3B}" dt="2022-03-14T13:02:37.043" v="3466"/>
          <ac:spMkLst>
            <pc:docMk/>
            <pc:sldMk cId="2824337440" sldId="381"/>
            <ac:spMk id="87" creationId="{7E748F8B-34C9-4FC2-A4A3-866629C5908B}"/>
          </ac:spMkLst>
        </pc:spChg>
        <pc:spChg chg="add mod">
          <ac:chgData name="Corinna Lin" userId="S::linc94@mcmaster.ca::ff1cd646-d066-431e-9610-549cc942b588" providerId="AD" clId="Web-{27A5009C-A9FC-4AA6-988A-D8795DBB5F3B}" dt="2022-03-14T13:02:24.699" v="3464"/>
          <ac:spMkLst>
            <pc:docMk/>
            <pc:sldMk cId="2824337440" sldId="381"/>
            <ac:spMk id="88" creationId="{064A89CF-F0A4-40E6-829E-811D46E1D0AD}"/>
          </ac:spMkLst>
        </pc:spChg>
        <pc:spChg chg="add mod">
          <ac:chgData name="Corinna Lin" userId="S::linc94@mcmaster.ca::ff1cd646-d066-431e-9610-549cc942b588" providerId="AD" clId="Web-{27A5009C-A9FC-4AA6-988A-D8795DBB5F3B}" dt="2022-03-14T13:02:19.621" v="3462"/>
          <ac:spMkLst>
            <pc:docMk/>
            <pc:sldMk cId="2824337440" sldId="381"/>
            <ac:spMk id="89" creationId="{E1C7FCED-0091-443E-8B0B-DC6ABB888386}"/>
          </ac:spMkLst>
        </pc:spChg>
        <pc:spChg chg="add mod">
          <ac:chgData name="Corinna Lin" userId="S::linc94@mcmaster.ca::ff1cd646-d066-431e-9610-549cc942b588" providerId="AD" clId="Web-{27A5009C-A9FC-4AA6-988A-D8795DBB5F3B}" dt="2022-03-14T13:06:23.544" v="3518" actId="1076"/>
          <ac:spMkLst>
            <pc:docMk/>
            <pc:sldMk cId="2824337440" sldId="381"/>
            <ac:spMk id="93" creationId="{27C4BCBF-CEF3-401F-BDAB-E96D69B31C44}"/>
          </ac:spMkLst>
        </pc:spChg>
        <pc:spChg chg="add mod">
          <ac:chgData name="Corinna Lin" userId="S::linc94@mcmaster.ca::ff1cd646-d066-431e-9610-549cc942b588" providerId="AD" clId="Web-{27A5009C-A9FC-4AA6-988A-D8795DBB5F3B}" dt="2022-03-14T13:06:39.091" v="3532" actId="1076"/>
          <ac:spMkLst>
            <pc:docMk/>
            <pc:sldMk cId="2824337440" sldId="381"/>
            <ac:spMk id="94" creationId="{4854BE1A-1D47-43BB-980D-573A3A685164}"/>
          </ac:spMkLst>
        </pc:spChg>
        <pc:picChg chg="add mod">
          <ac:chgData name="Corinna Lin" userId="S::linc94@mcmaster.ca::ff1cd646-d066-431e-9610-549cc942b588" providerId="AD" clId="Web-{27A5009C-A9FC-4AA6-988A-D8795DBB5F3B}" dt="2022-03-14T12:57:15.870" v="3418" actId="1076"/>
          <ac:picMkLst>
            <pc:docMk/>
            <pc:sldMk cId="2824337440" sldId="381"/>
            <ac:picMk id="13" creationId="{00F59A2C-B3A9-440B-9D9A-9113C50B195A}"/>
          </ac:picMkLst>
        </pc:picChg>
        <pc:picChg chg="mod">
          <ac:chgData name="Corinna Lin" userId="S::linc94@mcmaster.ca::ff1cd646-d066-431e-9610-549cc942b588" providerId="AD" clId="Web-{27A5009C-A9FC-4AA6-988A-D8795DBB5F3B}" dt="2022-03-14T13:06:05.747" v="3512" actId="1076"/>
          <ac:picMkLst>
            <pc:docMk/>
            <pc:sldMk cId="2824337440" sldId="381"/>
            <ac:picMk id="62" creationId="{A5AFF5D0-0345-4DDB-849E-5679874F28BD}"/>
          </ac:picMkLst>
        </pc:picChg>
        <pc:cxnChg chg="mod">
          <ac:chgData name="Corinna Lin" userId="S::linc94@mcmaster.ca::ff1cd646-d066-431e-9610-549cc942b588" providerId="AD" clId="Web-{27A5009C-A9FC-4AA6-988A-D8795DBB5F3B}" dt="2022-03-14T12:49:18.727" v="3359" actId="1076"/>
          <ac:cxnSpMkLst>
            <pc:docMk/>
            <pc:sldMk cId="2824337440" sldId="381"/>
            <ac:cxnSpMk id="17" creationId="{0982E4B6-6BFD-4F85-8390-4E1275AD1837}"/>
          </ac:cxnSpMkLst>
        </pc:cxnChg>
        <pc:cxnChg chg="add mod">
          <ac:chgData name="Corinna Lin" userId="S::linc94@mcmaster.ca::ff1cd646-d066-431e-9610-549cc942b588" providerId="AD" clId="Web-{27A5009C-A9FC-4AA6-988A-D8795DBB5F3B}" dt="2022-03-14T13:04:09.293" v="3481" actId="14100"/>
          <ac:cxnSpMkLst>
            <pc:docMk/>
            <pc:sldMk cId="2824337440" sldId="381"/>
            <ac:cxnSpMk id="34" creationId="{66B16842-3D01-401F-883F-DC77898A0721}"/>
          </ac:cxnSpMkLst>
        </pc:cxnChg>
        <pc:cxnChg chg="add mod">
          <ac:chgData name="Corinna Lin" userId="S::linc94@mcmaster.ca::ff1cd646-d066-431e-9610-549cc942b588" providerId="AD" clId="Web-{27A5009C-A9FC-4AA6-988A-D8795DBB5F3B}" dt="2022-03-14T13:04:30.231" v="3484"/>
          <ac:cxnSpMkLst>
            <pc:docMk/>
            <pc:sldMk cId="2824337440" sldId="381"/>
            <ac:cxnSpMk id="91" creationId="{53DAEFDE-A8F6-4198-93C5-09358F60F7AE}"/>
          </ac:cxnSpMkLst>
        </pc:cxnChg>
        <pc:cxnChg chg="add mod">
          <ac:chgData name="Corinna Lin" userId="S::linc94@mcmaster.ca::ff1cd646-d066-431e-9610-549cc942b588" providerId="AD" clId="Web-{27A5009C-A9FC-4AA6-988A-D8795DBB5F3B}" dt="2022-03-14T13:04:51.794" v="3489"/>
          <ac:cxnSpMkLst>
            <pc:docMk/>
            <pc:sldMk cId="2824337440" sldId="381"/>
            <ac:cxnSpMk id="92" creationId="{53A19A8A-9C66-4C6C-987E-77CD28FBF7FC}"/>
          </ac:cxnSpMkLst>
        </pc:cxnChg>
        <pc:cxnChg chg="mod">
          <ac:chgData name="Corinna Lin" userId="S::linc94@mcmaster.ca::ff1cd646-d066-431e-9610-549cc942b588" providerId="AD" clId="Web-{27A5009C-A9FC-4AA6-988A-D8795DBB5F3B}" dt="2022-03-14T13:05:46.966" v="3507" actId="1076"/>
          <ac:cxnSpMkLst>
            <pc:docMk/>
            <pc:sldMk cId="2824337440" sldId="381"/>
            <ac:cxnSpMk id="108" creationId="{BD71E9B9-2CEF-42F6-B25A-286F430EC668}"/>
          </ac:cxnSpMkLst>
        </pc:cxnChg>
        <pc:cxnChg chg="mod">
          <ac:chgData name="Corinna Lin" userId="S::linc94@mcmaster.ca::ff1cd646-d066-431e-9610-549cc942b588" providerId="AD" clId="Web-{27A5009C-A9FC-4AA6-988A-D8795DBB5F3B}" dt="2022-03-14T13:05:02.856" v="3491" actId="1076"/>
          <ac:cxnSpMkLst>
            <pc:docMk/>
            <pc:sldMk cId="2824337440" sldId="381"/>
            <ac:cxnSpMk id="116" creationId="{D7B3B873-B06D-43AF-BCAF-FE3108A8AE2A}"/>
          </ac:cxnSpMkLst>
        </pc:cxnChg>
        <pc:cxnChg chg="mod">
          <ac:chgData name="Corinna Lin" userId="S::linc94@mcmaster.ca::ff1cd646-d066-431e-9610-549cc942b588" providerId="AD" clId="Web-{27A5009C-A9FC-4AA6-988A-D8795DBB5F3B}" dt="2022-03-14T12:55:57.932" v="3398"/>
          <ac:cxnSpMkLst>
            <pc:docMk/>
            <pc:sldMk cId="2824337440" sldId="381"/>
            <ac:cxnSpMk id="134" creationId="{D9F763D9-8B7C-46AF-A87E-85CAF6315624}"/>
          </ac:cxnSpMkLst>
        </pc:cxnChg>
      </pc:sldChg>
      <pc:sldChg chg="addSp delSp modSp add ord replId">
        <pc:chgData name="Corinna Lin" userId="S::linc94@mcmaster.ca::ff1cd646-d066-431e-9610-549cc942b588" providerId="AD" clId="Web-{27A5009C-A9FC-4AA6-988A-D8795DBB5F3B}" dt="2022-03-14T12:58:12.339" v="3426" actId="14100"/>
        <pc:sldMkLst>
          <pc:docMk/>
          <pc:sldMk cId="1346748064" sldId="382"/>
        </pc:sldMkLst>
        <pc:spChg chg="del">
          <ac:chgData name="Corinna Lin" userId="S::linc94@mcmaster.ca::ff1cd646-d066-431e-9610-549cc942b588" providerId="AD" clId="Web-{27A5009C-A9FC-4AA6-988A-D8795DBB5F3B}" dt="2022-03-14T12:56:41.073" v="3405"/>
          <ac:spMkLst>
            <pc:docMk/>
            <pc:sldMk cId="1346748064" sldId="382"/>
            <ac:spMk id="2" creationId="{EEFBCB83-AC7A-4413-9506-0E87E7605A74}"/>
          </ac:spMkLst>
        </pc:spChg>
        <pc:spChg chg="mod">
          <ac:chgData name="Corinna Lin" userId="S::linc94@mcmaster.ca::ff1cd646-d066-431e-9610-549cc942b588" providerId="AD" clId="Web-{27A5009C-A9FC-4AA6-988A-D8795DBB5F3B}" dt="2022-03-14T12:30:28.003" v="3240" actId="20577"/>
          <ac:spMkLst>
            <pc:docMk/>
            <pc:sldMk cId="1346748064" sldId="382"/>
            <ac:spMk id="5" creationId="{77CF38F4-8643-D742-8F96-0042DD50DC6F}"/>
          </ac:spMkLst>
        </pc:spChg>
        <pc:spChg chg="mod">
          <ac:chgData name="Corinna Lin" userId="S::linc94@mcmaster.ca::ff1cd646-d066-431e-9610-549cc942b588" providerId="AD" clId="Web-{27A5009C-A9FC-4AA6-988A-D8795DBB5F3B}" dt="2022-03-14T12:48:59.524" v="3351" actId="1076"/>
          <ac:spMkLst>
            <pc:docMk/>
            <pc:sldMk cId="1346748064" sldId="382"/>
            <ac:spMk id="12" creationId="{4057DFEA-2404-427E-814D-6AC8AAFE8580}"/>
          </ac:spMkLst>
        </pc:spChg>
        <pc:spChg chg="mod">
          <ac:chgData name="Corinna Lin" userId="S::linc94@mcmaster.ca::ff1cd646-d066-431e-9610-549cc942b588" providerId="AD" clId="Web-{27A5009C-A9FC-4AA6-988A-D8795DBB5F3B}" dt="2022-03-14T12:49:03.399" v="3353" actId="1076"/>
          <ac:spMkLst>
            <pc:docMk/>
            <pc:sldMk cId="1346748064" sldId="382"/>
            <ac:spMk id="13" creationId="{C4B86F20-9CD7-4DBC-B638-3199275CAB88}"/>
          </ac:spMkLst>
        </pc:spChg>
        <pc:spChg chg="mod">
          <ac:chgData name="Corinna Lin" userId="S::linc94@mcmaster.ca::ff1cd646-d066-431e-9610-549cc942b588" providerId="AD" clId="Web-{27A5009C-A9FC-4AA6-988A-D8795DBB5F3B}" dt="2022-03-14T12:48:50.633" v="3348" actId="1076"/>
          <ac:spMkLst>
            <pc:docMk/>
            <pc:sldMk cId="1346748064" sldId="382"/>
            <ac:spMk id="14" creationId="{30009A99-F07F-44B5-8591-7BECD1DF6CAA}"/>
          </ac:spMkLst>
        </pc:spChg>
        <pc:spChg chg="mod">
          <ac:chgData name="Corinna Lin" userId="S::linc94@mcmaster.ca::ff1cd646-d066-431e-9610-549cc942b588" providerId="AD" clId="Web-{27A5009C-A9FC-4AA6-988A-D8795DBB5F3B}" dt="2022-03-14T12:48:57.711" v="3350" actId="1076"/>
          <ac:spMkLst>
            <pc:docMk/>
            <pc:sldMk cId="1346748064" sldId="382"/>
            <ac:spMk id="15" creationId="{132C280F-5E2F-43ED-8237-02A28FDBCE8D}"/>
          </ac:spMkLst>
        </pc:spChg>
        <pc:spChg chg="mod">
          <ac:chgData name="Corinna Lin" userId="S::linc94@mcmaster.ca::ff1cd646-d066-431e-9610-549cc942b588" providerId="AD" clId="Web-{27A5009C-A9FC-4AA6-988A-D8795DBB5F3B}" dt="2022-03-14T12:49:01.461" v="3352" actId="1076"/>
          <ac:spMkLst>
            <pc:docMk/>
            <pc:sldMk cId="1346748064" sldId="382"/>
            <ac:spMk id="16" creationId="{3574B8E6-A992-4565-970F-7FAF55B1278E}"/>
          </ac:spMkLst>
        </pc:spChg>
        <pc:spChg chg="add">
          <ac:chgData name="Corinna Lin" userId="S::linc94@mcmaster.ca::ff1cd646-d066-431e-9610-549cc942b588" providerId="AD" clId="Web-{27A5009C-A9FC-4AA6-988A-D8795DBB5F3B}" dt="2022-03-14T12:48:33.977" v="3344"/>
          <ac:spMkLst>
            <pc:docMk/>
            <pc:sldMk cId="1346748064" sldId="382"/>
            <ac:spMk id="26" creationId="{D4651DA8-476D-4BE1-9624-A2B46542C141}"/>
          </ac:spMkLst>
        </pc:spChg>
        <pc:spChg chg="add">
          <ac:chgData name="Corinna Lin" userId="S::linc94@mcmaster.ca::ff1cd646-d066-431e-9610-549cc942b588" providerId="AD" clId="Web-{27A5009C-A9FC-4AA6-988A-D8795DBB5F3B}" dt="2022-03-14T12:48:42.055" v="3346"/>
          <ac:spMkLst>
            <pc:docMk/>
            <pc:sldMk cId="1346748064" sldId="382"/>
            <ac:spMk id="27" creationId="{9749471C-CEF1-4FD0-B3A7-34CA68D41069}"/>
          </ac:spMkLst>
        </pc:spChg>
        <pc:spChg chg="add">
          <ac:chgData name="Corinna Lin" userId="S::linc94@mcmaster.ca::ff1cd646-d066-431e-9610-549cc942b588" providerId="AD" clId="Web-{27A5009C-A9FC-4AA6-988A-D8795DBB5F3B}" dt="2022-03-14T12:53:43.041" v="3394"/>
          <ac:spMkLst>
            <pc:docMk/>
            <pc:sldMk cId="1346748064" sldId="382"/>
            <ac:spMk id="29" creationId="{BA348E1D-96D7-4759-BCE4-7EE4AB7B5BC2}"/>
          </ac:spMkLst>
        </pc:spChg>
        <pc:spChg chg="del">
          <ac:chgData name="Corinna Lin" userId="S::linc94@mcmaster.ca::ff1cd646-d066-431e-9610-549cc942b588" providerId="AD" clId="Web-{27A5009C-A9FC-4AA6-988A-D8795DBB5F3B}" dt="2022-03-14T12:56:57.541" v="3412"/>
          <ac:spMkLst>
            <pc:docMk/>
            <pc:sldMk cId="1346748064" sldId="382"/>
            <ac:spMk id="82" creationId="{5AD53041-578D-4653-892E-BD4B1E6561A1}"/>
          </ac:spMkLst>
        </pc:spChg>
        <pc:spChg chg="mod">
          <ac:chgData name="Corinna Lin" userId="S::linc94@mcmaster.ca::ff1cd646-d066-431e-9610-549cc942b588" providerId="AD" clId="Web-{27A5009C-A9FC-4AA6-988A-D8795DBB5F3B}" dt="2022-03-14T12:56:27.041" v="3403" actId="1076"/>
          <ac:spMkLst>
            <pc:docMk/>
            <pc:sldMk cId="1346748064" sldId="382"/>
            <ac:spMk id="83" creationId="{A08E66D0-A5AB-4BD9-8389-5BBB65AC878A}"/>
          </ac:spMkLst>
        </pc:spChg>
        <pc:spChg chg="mod">
          <ac:chgData name="Corinna Lin" userId="S::linc94@mcmaster.ca::ff1cd646-d066-431e-9610-549cc942b588" providerId="AD" clId="Web-{27A5009C-A9FC-4AA6-988A-D8795DBB5F3B}" dt="2022-03-14T12:58:12.339" v="3426" actId="14100"/>
          <ac:spMkLst>
            <pc:docMk/>
            <pc:sldMk cId="1346748064" sldId="382"/>
            <ac:spMk id="84" creationId="{13744A13-3988-4A57-84F4-317A28299AB4}"/>
          </ac:spMkLst>
        </pc:spChg>
        <pc:picChg chg="add mod">
          <ac:chgData name="Corinna Lin" userId="S::linc94@mcmaster.ca::ff1cd646-d066-431e-9610-549cc942b588" providerId="AD" clId="Web-{27A5009C-A9FC-4AA6-988A-D8795DBB5F3B}" dt="2022-03-14T12:56:52.995" v="3411" actId="1076"/>
          <ac:picMkLst>
            <pc:docMk/>
            <pc:sldMk cId="1346748064" sldId="382"/>
            <ac:picMk id="30" creationId="{EC24CAAF-1E1D-453D-A405-42A3B36DD173}"/>
          </ac:picMkLst>
        </pc:picChg>
        <pc:picChg chg="add mod">
          <ac:chgData name="Corinna Lin" userId="S::linc94@mcmaster.ca::ff1cd646-d066-431e-9610-549cc942b588" providerId="AD" clId="Web-{27A5009C-A9FC-4AA6-988A-D8795DBB5F3B}" dt="2022-03-14T12:57:01.995" v="3414" actId="1076"/>
          <ac:picMkLst>
            <pc:docMk/>
            <pc:sldMk cId="1346748064" sldId="382"/>
            <ac:picMk id="92" creationId="{58C2CEFC-30EB-4DD0-8956-9D8B0238EEC4}"/>
          </ac:picMkLst>
        </pc:picChg>
        <pc:cxnChg chg="mod">
          <ac:chgData name="Corinna Lin" userId="S::linc94@mcmaster.ca::ff1cd646-d066-431e-9610-549cc942b588" providerId="AD" clId="Web-{27A5009C-A9FC-4AA6-988A-D8795DBB5F3B}" dt="2022-03-14T12:48:54.414" v="3349" actId="1076"/>
          <ac:cxnSpMkLst>
            <pc:docMk/>
            <pc:sldMk cId="1346748064" sldId="382"/>
            <ac:cxnSpMk id="11" creationId="{56584B48-F3A4-4F84-B479-D2A148670A74}"/>
          </ac:cxnSpMkLst>
        </pc:cxnChg>
        <pc:cxnChg chg="mod">
          <ac:chgData name="Corinna Lin" userId="S::linc94@mcmaster.ca::ff1cd646-d066-431e-9610-549cc942b588" providerId="AD" clId="Web-{27A5009C-A9FC-4AA6-988A-D8795DBB5F3B}" dt="2022-03-14T12:55:43.385" v="3396"/>
          <ac:cxnSpMkLst>
            <pc:docMk/>
            <pc:sldMk cId="1346748064" sldId="382"/>
            <ac:cxnSpMk id="108" creationId="{BD71E9B9-2CEF-42F6-B25A-286F430EC668}"/>
          </ac:cxnSpMkLst>
        </pc:cxnChg>
        <pc:cxnChg chg="mod">
          <ac:chgData name="Corinna Lin" userId="S::linc94@mcmaster.ca::ff1cd646-d066-431e-9610-549cc942b588" providerId="AD" clId="Web-{27A5009C-A9FC-4AA6-988A-D8795DBB5F3B}" dt="2022-03-14T12:55:48.447" v="3397"/>
          <ac:cxnSpMkLst>
            <pc:docMk/>
            <pc:sldMk cId="1346748064" sldId="382"/>
            <ac:cxnSpMk id="134" creationId="{D9F763D9-8B7C-46AF-A87E-85CAF6315624}"/>
          </ac:cxnSpMkLst>
        </pc:cxnChg>
      </pc:sldChg>
      <pc:sldChg chg="addSp delSp modSp add ord replId">
        <pc:chgData name="Corinna Lin" userId="S::linc94@mcmaster.ca::ff1cd646-d066-431e-9610-549cc942b588" providerId="AD" clId="Web-{27A5009C-A9FC-4AA6-988A-D8795DBB5F3B}" dt="2022-03-14T12:53:39.603" v="3393" actId="20577"/>
        <pc:sldMkLst>
          <pc:docMk/>
          <pc:sldMk cId="9721676" sldId="383"/>
        </pc:sldMkLst>
        <pc:spChg chg="add del mod">
          <ac:chgData name="Corinna Lin" userId="S::linc94@mcmaster.ca::ff1cd646-d066-431e-9610-549cc942b588" providerId="AD" clId="Web-{27A5009C-A9FC-4AA6-988A-D8795DBB5F3B}" dt="2022-03-14T12:52:28.212" v="3366"/>
          <ac:spMkLst>
            <pc:docMk/>
            <pc:sldMk cId="9721676" sldId="383"/>
            <ac:spMk id="2" creationId="{DD7240BF-8E00-4881-9D3A-1723B499211B}"/>
          </ac:spMkLst>
        </pc:spChg>
        <pc:spChg chg="add mod">
          <ac:chgData name="Corinna Lin" userId="S::linc94@mcmaster.ca::ff1cd646-d066-431e-9610-549cc942b588" providerId="AD" clId="Web-{27A5009C-A9FC-4AA6-988A-D8795DBB5F3B}" dt="2022-03-14T12:53:39.603" v="3393" actId="20577"/>
          <ac:spMkLst>
            <pc:docMk/>
            <pc:sldMk cId="9721676" sldId="383"/>
            <ac:spMk id="3" creationId="{CA6A5480-1668-4C6C-A064-8A74B1142BB9}"/>
          </ac:spMkLst>
        </pc:spChg>
        <pc:spChg chg="mod">
          <ac:chgData name="Corinna Lin" userId="S::linc94@mcmaster.ca::ff1cd646-d066-431e-9610-549cc942b588" providerId="AD" clId="Web-{27A5009C-A9FC-4AA6-988A-D8795DBB5F3B}" dt="2022-03-14T12:30:25.425" v="3239" actId="20577"/>
          <ac:spMkLst>
            <pc:docMk/>
            <pc:sldMk cId="9721676" sldId="383"/>
            <ac:spMk id="5" creationId="{77CF38F4-8643-D742-8F96-0042DD50DC6F}"/>
          </ac:spMkLst>
        </pc:spChg>
        <pc:spChg chg="add mod">
          <ac:chgData name="Corinna Lin" userId="S::linc94@mcmaster.ca::ff1cd646-d066-431e-9610-549cc942b588" providerId="AD" clId="Web-{27A5009C-A9FC-4AA6-988A-D8795DBB5F3B}" dt="2022-03-14T12:48:25.633" v="3341" actId="1076"/>
          <ac:spMkLst>
            <pc:docMk/>
            <pc:sldMk cId="9721676" sldId="383"/>
            <ac:spMk id="54" creationId="{78ECB728-2E40-4E76-ACE8-A02C4D4E0755}"/>
          </ac:spMkLst>
        </pc:spChg>
        <pc:spChg chg="add mod">
          <ac:chgData name="Corinna Lin" userId="S::linc94@mcmaster.ca::ff1cd646-d066-431e-9610-549cc942b588" providerId="AD" clId="Web-{27A5009C-A9FC-4AA6-988A-D8795DBB5F3B}" dt="2022-03-14T12:48:31.352" v="3343" actId="20577"/>
          <ac:spMkLst>
            <pc:docMk/>
            <pc:sldMk cId="9721676" sldId="383"/>
            <ac:spMk id="55" creationId="{87F68006-2A30-46CB-AC79-475BC4834534}"/>
          </ac:spMkLst>
        </pc:spChg>
        <pc:spChg chg="mod">
          <ac:chgData name="Corinna Lin" userId="S::linc94@mcmaster.ca::ff1cd646-d066-431e-9610-549cc942b588" providerId="AD" clId="Web-{27A5009C-A9FC-4AA6-988A-D8795DBB5F3B}" dt="2022-03-14T12:47:26.664" v="3331" actId="1076"/>
          <ac:spMkLst>
            <pc:docMk/>
            <pc:sldMk cId="9721676" sldId="383"/>
            <ac:spMk id="167" creationId="{C44FC12A-62CB-41F5-8E26-AABEF68180DB}"/>
          </ac:spMkLst>
        </pc:spChg>
        <pc:spChg chg="mod">
          <ac:chgData name="Corinna Lin" userId="S::linc94@mcmaster.ca::ff1cd646-d066-431e-9610-549cc942b588" providerId="AD" clId="Web-{27A5009C-A9FC-4AA6-988A-D8795DBB5F3B}" dt="2022-03-14T12:47:33.226" v="3333" actId="1076"/>
          <ac:spMkLst>
            <pc:docMk/>
            <pc:sldMk cId="9721676" sldId="383"/>
            <ac:spMk id="168" creationId="{511BEC9F-6BE6-4886-A2B5-669B661C1ABF}"/>
          </ac:spMkLst>
        </pc:spChg>
        <pc:spChg chg="mod">
          <ac:chgData name="Corinna Lin" userId="S::linc94@mcmaster.ca::ff1cd646-d066-431e-9610-549cc942b588" providerId="AD" clId="Web-{27A5009C-A9FC-4AA6-988A-D8795DBB5F3B}" dt="2022-03-14T12:47:13.086" v="3328" actId="1076"/>
          <ac:spMkLst>
            <pc:docMk/>
            <pc:sldMk cId="9721676" sldId="383"/>
            <ac:spMk id="169" creationId="{5F1B5680-4D78-481B-ADB9-07AFAA2DDBA6}"/>
          </ac:spMkLst>
        </pc:spChg>
        <pc:spChg chg="mod">
          <ac:chgData name="Corinna Lin" userId="S::linc94@mcmaster.ca::ff1cd646-d066-431e-9610-549cc942b588" providerId="AD" clId="Web-{27A5009C-A9FC-4AA6-988A-D8795DBB5F3B}" dt="2022-03-14T12:47:20.867" v="3330" actId="1076"/>
          <ac:spMkLst>
            <pc:docMk/>
            <pc:sldMk cId="9721676" sldId="383"/>
            <ac:spMk id="170" creationId="{B7F5679B-2A5A-49C0-AB1E-122F647AA774}"/>
          </ac:spMkLst>
        </pc:spChg>
        <pc:spChg chg="mod">
          <ac:chgData name="Corinna Lin" userId="S::linc94@mcmaster.ca::ff1cd646-d066-431e-9610-549cc942b588" providerId="AD" clId="Web-{27A5009C-A9FC-4AA6-988A-D8795DBB5F3B}" dt="2022-03-14T12:47:29.820" v="3332" actId="1076"/>
          <ac:spMkLst>
            <pc:docMk/>
            <pc:sldMk cId="9721676" sldId="383"/>
            <ac:spMk id="171" creationId="{39648B50-99CB-4BF2-84C8-EA27720FD64C}"/>
          </ac:spMkLst>
        </pc:spChg>
        <pc:cxnChg chg="mod">
          <ac:chgData name="Corinna Lin" userId="S::linc94@mcmaster.ca::ff1cd646-d066-431e-9610-549cc942b588" providerId="AD" clId="Web-{27A5009C-A9FC-4AA6-988A-D8795DBB5F3B}" dt="2022-03-14T12:31:16.331" v="3245"/>
          <ac:cxnSpMkLst>
            <pc:docMk/>
            <pc:sldMk cId="9721676" sldId="383"/>
            <ac:cxnSpMk id="108" creationId="{BD71E9B9-2CEF-42F6-B25A-286F430EC668}"/>
          </ac:cxnSpMkLst>
        </pc:cxnChg>
        <pc:cxnChg chg="mod">
          <ac:chgData name="Corinna Lin" userId="S::linc94@mcmaster.ca::ff1cd646-d066-431e-9610-549cc942b588" providerId="AD" clId="Web-{27A5009C-A9FC-4AA6-988A-D8795DBB5F3B}" dt="2022-03-14T12:31:09.144" v="3244"/>
          <ac:cxnSpMkLst>
            <pc:docMk/>
            <pc:sldMk cId="9721676" sldId="383"/>
            <ac:cxnSpMk id="134" creationId="{D9F763D9-8B7C-46AF-A87E-85CAF6315624}"/>
          </ac:cxnSpMkLst>
        </pc:cxnChg>
        <pc:cxnChg chg="mod">
          <ac:chgData name="Corinna Lin" userId="S::linc94@mcmaster.ca::ff1cd646-d066-431e-9610-549cc942b588" providerId="AD" clId="Web-{27A5009C-A9FC-4AA6-988A-D8795DBB5F3B}" dt="2022-03-14T12:47:16.695" v="3329" actId="1076"/>
          <ac:cxnSpMkLst>
            <pc:docMk/>
            <pc:sldMk cId="9721676" sldId="383"/>
            <ac:cxnSpMk id="166" creationId="{8D39A1CA-7013-4B32-A388-4CB67DA320BF}"/>
          </ac:cxnSpMkLst>
        </pc:cxnChg>
      </pc:sldChg>
      <pc:sldChg chg="addSp delSp modSp add ord replId">
        <pc:chgData name="Corinna Lin" userId="S::linc94@mcmaster.ca::ff1cd646-d066-431e-9610-549cc942b588" providerId="AD" clId="Web-{27A5009C-A9FC-4AA6-988A-D8795DBB5F3B}" dt="2022-03-14T12:45:10.429" v="3325" actId="1076"/>
        <pc:sldMkLst>
          <pc:docMk/>
          <pc:sldMk cId="614606717" sldId="384"/>
        </pc:sldMkLst>
        <pc:spChg chg="mod">
          <ac:chgData name="Corinna Lin" userId="S::linc94@mcmaster.ca::ff1cd646-d066-431e-9610-549cc942b588" providerId="AD" clId="Web-{27A5009C-A9FC-4AA6-988A-D8795DBB5F3B}" dt="2022-03-14T12:30:22.581" v="3238" actId="20577"/>
          <ac:spMkLst>
            <pc:docMk/>
            <pc:sldMk cId="614606717" sldId="384"/>
            <ac:spMk id="5" creationId="{77CF38F4-8643-D742-8F96-0042DD50DC6F}"/>
          </ac:spMkLst>
        </pc:spChg>
        <pc:spChg chg="add mod">
          <ac:chgData name="Corinna Lin" userId="S::linc94@mcmaster.ca::ff1cd646-d066-431e-9610-549cc942b588" providerId="AD" clId="Web-{27A5009C-A9FC-4AA6-988A-D8795DBB5F3B}" dt="2022-03-14T12:40:20.880" v="3281" actId="1076"/>
          <ac:spMkLst>
            <pc:docMk/>
            <pc:sldMk cId="614606717" sldId="384"/>
            <ac:spMk id="8" creationId="{874B676A-948D-4F13-800F-0F7930027969}"/>
          </ac:spMkLst>
        </pc:spChg>
        <pc:spChg chg="add mod">
          <ac:chgData name="Corinna Lin" userId="S::linc94@mcmaster.ca::ff1cd646-d066-431e-9610-549cc942b588" providerId="AD" clId="Web-{27A5009C-A9FC-4AA6-988A-D8795DBB5F3B}" dt="2022-03-14T12:40:31.631" v="3284" actId="1076"/>
          <ac:spMkLst>
            <pc:docMk/>
            <pc:sldMk cId="614606717" sldId="384"/>
            <ac:spMk id="9" creationId="{A28E183C-9A48-42D7-89E1-F7F929501C6F}"/>
          </ac:spMkLst>
        </pc:spChg>
        <pc:spChg chg="add mod">
          <ac:chgData name="Corinna Lin" userId="S::linc94@mcmaster.ca::ff1cd646-d066-431e-9610-549cc942b588" providerId="AD" clId="Web-{27A5009C-A9FC-4AA6-988A-D8795DBB5F3B}" dt="2022-03-14T12:45:10.429" v="3325" actId="1076"/>
          <ac:spMkLst>
            <pc:docMk/>
            <pc:sldMk cId="614606717" sldId="384"/>
            <ac:spMk id="10" creationId="{D9B0B04E-70EB-44A4-A9D2-DDCB0FBA5CC3}"/>
          </ac:spMkLst>
        </pc:spChg>
        <pc:spChg chg="del">
          <ac:chgData name="Corinna Lin" userId="S::linc94@mcmaster.ca::ff1cd646-d066-431e-9610-549cc942b588" providerId="AD" clId="Web-{27A5009C-A9FC-4AA6-988A-D8795DBB5F3B}" dt="2022-03-14T12:40:13.709" v="3279"/>
          <ac:spMkLst>
            <pc:docMk/>
            <pc:sldMk cId="614606717" sldId="384"/>
            <ac:spMk id="17" creationId="{276E3006-6590-4C66-84D2-6845B6B1B4BE}"/>
          </ac:spMkLst>
        </pc:spChg>
      </pc:sldChg>
      <pc:sldChg chg="addSp delSp modSp add ord replId">
        <pc:chgData name="Corinna Lin" userId="S::linc94@mcmaster.ca::ff1cd646-d066-431e-9610-549cc942b588" providerId="AD" clId="Web-{27A5009C-A9FC-4AA6-988A-D8795DBB5F3B}" dt="2022-03-14T13:45:13.696" v="8835"/>
        <pc:sldMkLst>
          <pc:docMk/>
          <pc:sldMk cId="3636159480" sldId="385"/>
        </pc:sldMkLst>
        <pc:spChg chg="mod">
          <ac:chgData name="Corinna Lin" userId="S::linc94@mcmaster.ca::ff1cd646-d066-431e-9610-549cc942b588" providerId="AD" clId="Web-{27A5009C-A9FC-4AA6-988A-D8795DBB5F3B}" dt="2022-03-14T12:30:20.003" v="3237" actId="20577"/>
          <ac:spMkLst>
            <pc:docMk/>
            <pc:sldMk cId="3636159480" sldId="385"/>
            <ac:spMk id="5" creationId="{77CF38F4-8643-D742-8F96-0042DD50DC6F}"/>
          </ac:spMkLst>
        </pc:spChg>
        <pc:spChg chg="add">
          <ac:chgData name="Corinna Lin" userId="S::linc94@mcmaster.ca::ff1cd646-d066-431e-9610-549cc942b588" providerId="AD" clId="Web-{27A5009C-A9FC-4AA6-988A-D8795DBB5F3B}" dt="2022-03-14T12:40:09.365" v="3278"/>
          <ac:spMkLst>
            <pc:docMk/>
            <pc:sldMk cId="3636159480" sldId="385"/>
            <ac:spMk id="10" creationId="{F7C0CC99-9D76-4534-99FD-C4D78BEFDB9C}"/>
          </ac:spMkLst>
        </pc:spChg>
        <pc:spChg chg="add">
          <ac:chgData name="Corinna Lin" userId="S::linc94@mcmaster.ca::ff1cd646-d066-431e-9610-549cc942b588" providerId="AD" clId="Web-{27A5009C-A9FC-4AA6-988A-D8795DBB5F3B}" dt="2022-03-14T12:40:25.209" v="3282"/>
          <ac:spMkLst>
            <pc:docMk/>
            <pc:sldMk cId="3636159480" sldId="385"/>
            <ac:spMk id="13" creationId="{38AA4980-FDBE-411C-A537-5EDC46AE50E4}"/>
          </ac:spMkLst>
        </pc:spChg>
        <pc:spChg chg="del">
          <ac:chgData name="Corinna Lin" userId="S::linc94@mcmaster.ca::ff1cd646-d066-431e-9610-549cc942b588" providerId="AD" clId="Web-{27A5009C-A9FC-4AA6-988A-D8795DBB5F3B}" dt="2022-03-14T12:40:08.802" v="3277"/>
          <ac:spMkLst>
            <pc:docMk/>
            <pc:sldMk cId="3636159480" sldId="385"/>
            <ac:spMk id="17" creationId="{276E3006-6590-4C66-84D2-6845B6B1B4BE}"/>
          </ac:spMkLst>
        </pc:spChg>
        <pc:spChg chg="add mod">
          <ac:chgData name="Corinna Lin" userId="S::linc94@mcmaster.ca::ff1cd646-d066-431e-9610-549cc942b588" providerId="AD" clId="Web-{27A5009C-A9FC-4AA6-988A-D8795DBB5F3B}" dt="2022-03-14T12:44:56.147" v="3319" actId="1076"/>
          <ac:spMkLst>
            <pc:docMk/>
            <pc:sldMk cId="3636159480" sldId="385"/>
            <ac:spMk id="25" creationId="{F4A2E09B-3BB9-4483-92ED-64ACDAFA52D2}"/>
          </ac:spMkLst>
        </pc:spChg>
        <pc:spChg chg="add mod">
          <ac:chgData name="Corinna Lin" userId="S::linc94@mcmaster.ca::ff1cd646-d066-431e-9610-549cc942b588" providerId="AD" clId="Web-{27A5009C-A9FC-4AA6-988A-D8795DBB5F3B}" dt="2022-03-14T13:45:13.696" v="8835"/>
          <ac:spMkLst>
            <pc:docMk/>
            <pc:sldMk cId="3636159480" sldId="385"/>
            <ac:spMk id="27" creationId="{F182C8BC-46FF-484E-A943-A3499B0B9286}"/>
          </ac:spMkLst>
        </pc:spChg>
      </pc:sldChg>
      <pc:sldChg chg="addSp modSp add ord replId">
        <pc:chgData name="Corinna Lin" userId="S::linc94@mcmaster.ca::ff1cd646-d066-431e-9610-549cc942b588" providerId="AD" clId="Web-{27A5009C-A9FC-4AA6-988A-D8795DBB5F3B}" dt="2022-03-14T12:44:43.272" v="3311" actId="1076"/>
        <pc:sldMkLst>
          <pc:docMk/>
          <pc:sldMk cId="1298197983" sldId="386"/>
        </pc:sldMkLst>
        <pc:spChg chg="mod">
          <ac:chgData name="Corinna Lin" userId="S::linc94@mcmaster.ca::ff1cd646-d066-431e-9610-549cc942b588" providerId="AD" clId="Web-{27A5009C-A9FC-4AA6-988A-D8795DBB5F3B}" dt="2022-03-14T12:30:17.300" v="3236" actId="20577"/>
          <ac:spMkLst>
            <pc:docMk/>
            <pc:sldMk cId="1298197983" sldId="386"/>
            <ac:spMk id="5" creationId="{77CF38F4-8643-D742-8F96-0042DD50DC6F}"/>
          </ac:spMkLst>
        </pc:spChg>
        <pc:spChg chg="mod">
          <ac:chgData name="Corinna Lin" userId="S::linc94@mcmaster.ca::ff1cd646-d066-431e-9610-549cc942b588" providerId="AD" clId="Web-{27A5009C-A9FC-4AA6-988A-D8795DBB5F3B}" dt="2022-03-14T12:37:51.005" v="3267" actId="1076"/>
          <ac:spMkLst>
            <pc:docMk/>
            <pc:sldMk cId="1298197983" sldId="386"/>
            <ac:spMk id="17" creationId="{276E3006-6590-4C66-84D2-6845B6B1B4BE}"/>
          </ac:spMkLst>
        </pc:spChg>
        <pc:spChg chg="add mod">
          <ac:chgData name="Corinna Lin" userId="S::linc94@mcmaster.ca::ff1cd646-d066-431e-9610-549cc942b588" providerId="AD" clId="Web-{27A5009C-A9FC-4AA6-988A-D8795DBB5F3B}" dt="2022-03-14T12:44:43.272" v="3311" actId="1076"/>
          <ac:spMkLst>
            <pc:docMk/>
            <pc:sldMk cId="1298197983" sldId="386"/>
            <ac:spMk id="18" creationId="{A6216CA3-0714-438A-A554-D2AE6968021E}"/>
          </ac:spMkLst>
        </pc:spChg>
        <pc:spChg chg="add mod">
          <ac:chgData name="Corinna Lin" userId="S::linc94@mcmaster.ca::ff1cd646-d066-431e-9610-549cc942b588" providerId="AD" clId="Web-{27A5009C-A9FC-4AA6-988A-D8795DBB5F3B}" dt="2022-03-14T12:38:10.849" v="3276" actId="1076"/>
          <ac:spMkLst>
            <pc:docMk/>
            <pc:sldMk cId="1298197983" sldId="386"/>
            <ac:spMk id="19" creationId="{897D2348-381E-44E7-BFCA-7B94F4934145}"/>
          </ac:spMkLst>
        </pc:spChg>
        <pc:spChg chg="add mod">
          <ac:chgData name="Corinna Lin" userId="S::linc94@mcmaster.ca::ff1cd646-d066-431e-9610-549cc942b588" providerId="AD" clId="Web-{27A5009C-A9FC-4AA6-988A-D8795DBB5F3B}" dt="2022-03-14T12:41:33.256" v="3295" actId="1076"/>
          <ac:spMkLst>
            <pc:docMk/>
            <pc:sldMk cId="1298197983" sldId="386"/>
            <ac:spMk id="20" creationId="{3EA63740-D5FC-46E8-99D5-38EB8AC403FB}"/>
          </ac:spMkLst>
        </pc:spChg>
        <pc:spChg chg="add mod">
          <ac:chgData name="Corinna Lin" userId="S::linc94@mcmaster.ca::ff1cd646-d066-431e-9610-549cc942b588" providerId="AD" clId="Web-{27A5009C-A9FC-4AA6-988A-D8795DBB5F3B}" dt="2022-03-14T12:44:19.819" v="3297" actId="1076"/>
          <ac:spMkLst>
            <pc:docMk/>
            <pc:sldMk cId="1298197983" sldId="386"/>
            <ac:spMk id="21" creationId="{2C1A539A-5001-4C98-A40A-2869213A6A77}"/>
          </ac:spMkLst>
        </pc:spChg>
        <pc:picChg chg="mod">
          <ac:chgData name="Corinna Lin" userId="S::linc94@mcmaster.ca::ff1cd646-d066-431e-9610-549cc942b588" providerId="AD" clId="Web-{27A5009C-A9FC-4AA6-988A-D8795DBB5F3B}" dt="2022-03-14T12:41:29.568" v="3294" actId="1076"/>
          <ac:picMkLst>
            <pc:docMk/>
            <pc:sldMk cId="1298197983" sldId="386"/>
            <ac:picMk id="9" creationId="{561C0F82-0807-4207-A4E9-7E163995590C}"/>
          </ac:picMkLst>
        </pc:picChg>
      </pc:sldChg>
      <pc:sldChg chg="addSp delSp modSp add replId">
        <pc:chgData name="Corinna Lin" userId="S::linc94@mcmaster.ca::ff1cd646-d066-431e-9610-549cc942b588" providerId="AD" clId="Web-{27A5009C-A9FC-4AA6-988A-D8795DBB5F3B}" dt="2022-03-14T13:52:10.354" v="9557" actId="14100"/>
        <pc:sldMkLst>
          <pc:docMk/>
          <pc:sldMk cId="2526729074" sldId="387"/>
        </pc:sldMkLst>
        <pc:spChg chg="del">
          <ac:chgData name="Corinna Lin" userId="S::linc94@mcmaster.ca::ff1cd646-d066-431e-9610-549cc942b588" providerId="AD" clId="Web-{27A5009C-A9FC-4AA6-988A-D8795DBB5F3B}" dt="2022-03-14T13:35:06.005" v="8204"/>
          <ac:spMkLst>
            <pc:docMk/>
            <pc:sldMk cId="2526729074" sldId="387"/>
            <ac:spMk id="2" creationId="{1B5E4FC3-7126-4122-AA74-4CB04B9EC27B}"/>
          </ac:spMkLst>
        </pc:spChg>
        <pc:spChg chg="mod">
          <ac:chgData name="Corinna Lin" userId="S::linc94@mcmaster.ca::ff1cd646-d066-431e-9610-549cc942b588" providerId="AD" clId="Web-{27A5009C-A9FC-4AA6-988A-D8795DBB5F3B}" dt="2022-03-14T13:39:07.413" v="8364" actId="1076"/>
          <ac:spMkLst>
            <pc:docMk/>
            <pc:sldMk cId="2526729074" sldId="387"/>
            <ac:spMk id="3" creationId="{97AD8B5B-CC24-4BF3-B4F0-3EF26F398B03}"/>
          </ac:spMkLst>
        </pc:spChg>
        <pc:spChg chg="add mod">
          <ac:chgData name="Corinna Lin" userId="S::linc94@mcmaster.ca::ff1cd646-d066-431e-9610-549cc942b588" providerId="AD" clId="Web-{27A5009C-A9FC-4AA6-988A-D8795DBB5F3B}" dt="2022-03-14T13:52:05.635" v="9555" actId="1076"/>
          <ac:spMkLst>
            <pc:docMk/>
            <pc:sldMk cId="2526729074" sldId="387"/>
            <ac:spMk id="4" creationId="{BE817570-F687-4462-99A6-474E7373687F}"/>
          </ac:spMkLst>
        </pc:spChg>
        <pc:spChg chg="del">
          <ac:chgData name="Corinna Lin" userId="S::linc94@mcmaster.ca::ff1cd646-d066-431e-9610-549cc942b588" providerId="AD" clId="Web-{27A5009C-A9FC-4AA6-988A-D8795DBB5F3B}" dt="2022-03-14T13:35:04.474" v="8203"/>
          <ac:spMkLst>
            <pc:docMk/>
            <pc:sldMk cId="2526729074" sldId="387"/>
            <ac:spMk id="6" creationId="{61BDF24D-E43C-48A0-9988-08623FF22770}"/>
          </ac:spMkLst>
        </pc:spChg>
        <pc:spChg chg="mod">
          <ac:chgData name="Corinna Lin" userId="S::linc94@mcmaster.ca::ff1cd646-d066-431e-9610-549cc942b588" providerId="AD" clId="Web-{27A5009C-A9FC-4AA6-988A-D8795DBB5F3B}" dt="2022-03-14T13:39:09.819" v="8365" actId="1076"/>
          <ac:spMkLst>
            <pc:docMk/>
            <pc:sldMk cId="2526729074" sldId="387"/>
            <ac:spMk id="9" creationId="{700DB6F7-7D5E-4719-8EFA-543DCFA7D08A}"/>
          </ac:spMkLst>
        </pc:spChg>
        <pc:spChg chg="add mod">
          <ac:chgData name="Corinna Lin" userId="S::linc94@mcmaster.ca::ff1cd646-d066-431e-9610-549cc942b588" providerId="AD" clId="Web-{27A5009C-A9FC-4AA6-988A-D8795DBB5F3B}" dt="2022-03-14T13:52:10.354" v="9557" actId="14100"/>
          <ac:spMkLst>
            <pc:docMk/>
            <pc:sldMk cId="2526729074" sldId="387"/>
            <ac:spMk id="10" creationId="{4BF2B510-B225-459E-AC95-FB8F473A2EB1}"/>
          </ac:spMkLst>
        </pc:spChg>
        <pc:spChg chg="mod">
          <ac:chgData name="Corinna Lin" userId="S::linc94@mcmaster.ca::ff1cd646-d066-431e-9610-549cc942b588" providerId="AD" clId="Web-{27A5009C-A9FC-4AA6-988A-D8795DBB5F3B}" dt="2022-03-14T13:45:43.993" v="8846"/>
          <ac:spMkLst>
            <pc:docMk/>
            <pc:sldMk cId="2526729074" sldId="387"/>
            <ac:spMk id="11" creationId="{A39FC7F6-93C8-472D-9531-CA97DD16D366}"/>
          </ac:spMkLst>
        </pc:spChg>
        <pc:spChg chg="mod">
          <ac:chgData name="Corinna Lin" userId="S::linc94@mcmaster.ca::ff1cd646-d066-431e-9610-549cc942b588" providerId="AD" clId="Web-{27A5009C-A9FC-4AA6-988A-D8795DBB5F3B}" dt="2022-03-14T13:45:45.133" v="8847"/>
          <ac:spMkLst>
            <pc:docMk/>
            <pc:sldMk cId="2526729074" sldId="387"/>
            <ac:spMk id="13" creationId="{FC466ED5-5FD1-487E-8EE4-2898FDDFBB07}"/>
          </ac:spMkLst>
        </pc:spChg>
      </pc:sldChg>
    </pc:docChg>
  </pc:docChgLst>
  <pc:docChgLst>
    <pc:chgData name="Corinna Lin" userId="S::linc94@mcmaster.ca::ff1cd646-d066-431e-9610-549cc942b588" providerId="AD" clId="Web-{0BC3400D-3497-4353-BFF8-B32E6AB176D0}"/>
    <pc:docChg chg="addSld delSld modSld">
      <pc:chgData name="Corinna Lin" userId="S::linc94@mcmaster.ca::ff1cd646-d066-431e-9610-549cc942b588" providerId="AD" clId="Web-{0BC3400D-3497-4353-BFF8-B32E6AB176D0}" dt="2022-02-13T07:59:16.566" v="3138" actId="20577"/>
      <pc:docMkLst>
        <pc:docMk/>
      </pc:docMkLst>
      <pc:sldChg chg="addSp modSp">
        <pc:chgData name="Corinna Lin" userId="S::linc94@mcmaster.ca::ff1cd646-d066-431e-9610-549cc942b588" providerId="AD" clId="Web-{0BC3400D-3497-4353-BFF8-B32E6AB176D0}" dt="2022-02-13T07:04:54.759" v="1106" actId="1076"/>
        <pc:sldMkLst>
          <pc:docMk/>
          <pc:sldMk cId="0" sldId="260"/>
        </pc:sldMkLst>
        <pc:spChg chg="add mod">
          <ac:chgData name="Corinna Lin" userId="S::linc94@mcmaster.ca::ff1cd646-d066-431e-9610-549cc942b588" providerId="AD" clId="Web-{0BC3400D-3497-4353-BFF8-B32E6AB176D0}" dt="2022-02-13T07:03:12.961" v="1094" actId="1076"/>
          <ac:spMkLst>
            <pc:docMk/>
            <pc:sldMk cId="0" sldId="260"/>
            <ac:spMk id="2" creationId="{C95E377C-2B4E-4CFC-8E7A-9890BD57612A}"/>
          </ac:spMkLst>
        </pc:spChg>
        <pc:spChg chg="add mod">
          <ac:chgData name="Corinna Lin" userId="S::linc94@mcmaster.ca::ff1cd646-d066-431e-9610-549cc942b588" providerId="AD" clId="Web-{0BC3400D-3497-4353-BFF8-B32E6AB176D0}" dt="2022-02-13T07:04:31.494" v="1100" actId="1076"/>
          <ac:spMkLst>
            <pc:docMk/>
            <pc:sldMk cId="0" sldId="260"/>
            <ac:spMk id="4" creationId="{42E111A8-0A69-49A7-8604-55E182A24496}"/>
          </ac:spMkLst>
        </pc:spChg>
        <pc:spChg chg="add mod">
          <ac:chgData name="Corinna Lin" userId="S::linc94@mcmaster.ca::ff1cd646-d066-431e-9610-549cc942b588" providerId="AD" clId="Web-{0BC3400D-3497-4353-BFF8-B32E6AB176D0}" dt="2022-02-13T07:04:54.759" v="1106" actId="1076"/>
          <ac:spMkLst>
            <pc:docMk/>
            <pc:sldMk cId="0" sldId="260"/>
            <ac:spMk id="5" creationId="{C019E4A9-D773-45D9-8D96-A9D30A0AEC7D}"/>
          </ac:spMkLst>
        </pc:spChg>
      </pc:sldChg>
      <pc:sldChg chg="addSp modSp">
        <pc:chgData name="Corinna Lin" userId="S::linc94@mcmaster.ca::ff1cd646-d066-431e-9610-549cc942b588" providerId="AD" clId="Web-{0BC3400D-3497-4353-BFF8-B32E6AB176D0}" dt="2022-02-13T07:58:51.315" v="3109" actId="20577"/>
        <pc:sldMkLst>
          <pc:docMk/>
          <pc:sldMk cId="0" sldId="261"/>
        </pc:sldMkLst>
        <pc:spChg chg="add mod">
          <ac:chgData name="Corinna Lin" userId="S::linc94@mcmaster.ca::ff1cd646-d066-431e-9610-549cc942b588" providerId="AD" clId="Web-{0BC3400D-3497-4353-BFF8-B32E6AB176D0}" dt="2022-02-13T07:58:51.315" v="3109" actId="20577"/>
          <ac:spMkLst>
            <pc:docMk/>
            <pc:sldMk cId="0" sldId="261"/>
            <ac:spMk id="2" creationId="{1158BA3D-F2E8-4520-9B94-2115A2333E8E}"/>
          </ac:spMkLst>
        </pc:spChg>
      </pc:sldChg>
      <pc:sldChg chg="addSp modSp">
        <pc:chgData name="Corinna Lin" userId="S::linc94@mcmaster.ca::ff1cd646-d066-431e-9610-549cc942b588" providerId="AD" clId="Web-{0BC3400D-3497-4353-BFF8-B32E6AB176D0}" dt="2022-02-13T07:58:23.440" v="3098" actId="1076"/>
        <pc:sldMkLst>
          <pc:docMk/>
          <pc:sldMk cId="0" sldId="262"/>
        </pc:sldMkLst>
        <pc:spChg chg="add mod">
          <ac:chgData name="Corinna Lin" userId="S::linc94@mcmaster.ca::ff1cd646-d066-431e-9610-549cc942b588" providerId="AD" clId="Web-{0BC3400D-3497-4353-BFF8-B32E6AB176D0}" dt="2022-02-13T07:06:09.854" v="1109" actId="1076"/>
          <ac:spMkLst>
            <pc:docMk/>
            <pc:sldMk cId="0" sldId="262"/>
            <ac:spMk id="2" creationId="{FFC59AA8-3F4D-435A-A0A1-9A80A2AFE7B5}"/>
          </ac:spMkLst>
        </pc:spChg>
        <pc:spChg chg="mod">
          <ac:chgData name="Corinna Lin" userId="S::linc94@mcmaster.ca::ff1cd646-d066-431e-9610-549cc942b588" providerId="AD" clId="Web-{0BC3400D-3497-4353-BFF8-B32E6AB176D0}" dt="2022-02-13T07:51:10.919" v="2630" actId="1076"/>
          <ac:spMkLst>
            <pc:docMk/>
            <pc:sldMk cId="0" sldId="262"/>
            <ac:spMk id="174" creationId="{00000000-0000-0000-0000-000000000000}"/>
          </ac:spMkLst>
        </pc:spChg>
        <pc:graphicFrameChg chg="mod modGraphic">
          <ac:chgData name="Corinna Lin" userId="S::linc94@mcmaster.ca::ff1cd646-d066-431e-9610-549cc942b588" providerId="AD" clId="Web-{0BC3400D-3497-4353-BFF8-B32E6AB176D0}" dt="2022-02-13T07:58:23.440" v="3098" actId="1076"/>
          <ac:graphicFrameMkLst>
            <pc:docMk/>
            <pc:sldMk cId="0" sldId="262"/>
            <ac:graphicFrameMk id="166" creationId="{00000000-0000-0000-0000-000000000000}"/>
          </ac:graphicFrameMkLst>
        </pc:graphicFrameChg>
        <pc:graphicFrameChg chg="mod modGraphic">
          <ac:chgData name="Corinna Lin" userId="S::linc94@mcmaster.ca::ff1cd646-d066-431e-9610-549cc942b588" providerId="AD" clId="Web-{0BC3400D-3497-4353-BFF8-B32E6AB176D0}" dt="2022-02-13T07:58:13.487" v="3096" actId="1076"/>
          <ac:graphicFrameMkLst>
            <pc:docMk/>
            <pc:sldMk cId="0" sldId="262"/>
            <ac:graphicFrameMk id="167" creationId="{00000000-0000-0000-0000-000000000000}"/>
          </ac:graphicFrameMkLst>
        </pc:graphicFrameChg>
        <pc:graphicFrameChg chg="mod modGraphic">
          <ac:chgData name="Corinna Lin" userId="S::linc94@mcmaster.ca::ff1cd646-d066-431e-9610-549cc942b588" providerId="AD" clId="Web-{0BC3400D-3497-4353-BFF8-B32E6AB176D0}" dt="2022-02-13T07:57:54.783" v="3092"/>
          <ac:graphicFrameMkLst>
            <pc:docMk/>
            <pc:sldMk cId="0" sldId="262"/>
            <ac:graphicFrameMk id="168" creationId="{00000000-0000-0000-0000-000000000000}"/>
          </ac:graphicFrameMkLst>
        </pc:graphicFrameChg>
        <pc:graphicFrameChg chg="mod modGraphic">
          <ac:chgData name="Corinna Lin" userId="S::linc94@mcmaster.ca::ff1cd646-d066-431e-9610-549cc942b588" providerId="AD" clId="Web-{0BC3400D-3497-4353-BFF8-B32E6AB176D0}" dt="2022-02-13T07:57:48.940" v="3091"/>
          <ac:graphicFrameMkLst>
            <pc:docMk/>
            <pc:sldMk cId="0" sldId="262"/>
            <ac:graphicFrameMk id="169" creationId="{00000000-0000-0000-0000-000000000000}"/>
          </ac:graphicFrameMkLst>
        </pc:graphicFrameChg>
      </pc:sldChg>
      <pc:sldChg chg="modSp">
        <pc:chgData name="Corinna Lin" userId="S::linc94@mcmaster.ca::ff1cd646-d066-431e-9610-549cc942b588" providerId="AD" clId="Web-{0BC3400D-3497-4353-BFF8-B32E6AB176D0}" dt="2022-02-13T06:33:30.775" v="793"/>
        <pc:sldMkLst>
          <pc:docMk/>
          <pc:sldMk cId="0" sldId="264"/>
        </pc:sldMkLst>
        <pc:graphicFrameChg chg="mod modGraphic">
          <ac:chgData name="Corinna Lin" userId="S::linc94@mcmaster.ca::ff1cd646-d066-431e-9610-549cc942b588" providerId="AD" clId="Web-{0BC3400D-3497-4353-BFF8-B32E6AB176D0}" dt="2022-02-13T06:33:30.775" v="793"/>
          <ac:graphicFrameMkLst>
            <pc:docMk/>
            <pc:sldMk cId="0" sldId="264"/>
            <ac:graphicFrameMk id="196" creationId="{00000000-0000-0000-0000-000000000000}"/>
          </ac:graphicFrameMkLst>
        </pc:graphicFrameChg>
      </pc:sldChg>
      <pc:sldChg chg="addSp delSp modSp">
        <pc:chgData name="Corinna Lin" userId="S::linc94@mcmaster.ca::ff1cd646-d066-431e-9610-549cc942b588" providerId="AD" clId="Web-{0BC3400D-3497-4353-BFF8-B32E6AB176D0}" dt="2022-02-13T05:45:05.687" v="39" actId="1076"/>
        <pc:sldMkLst>
          <pc:docMk/>
          <pc:sldMk cId="0" sldId="265"/>
        </pc:sldMkLst>
        <pc:spChg chg="del">
          <ac:chgData name="Corinna Lin" userId="S::linc94@mcmaster.ca::ff1cd646-d066-431e-9610-549cc942b588" providerId="AD" clId="Web-{0BC3400D-3497-4353-BFF8-B32E6AB176D0}" dt="2022-02-13T05:36:25.039" v="2"/>
          <ac:spMkLst>
            <pc:docMk/>
            <pc:sldMk cId="0" sldId="265"/>
            <ac:spMk id="2" creationId="{81FA4125-9CA8-41DE-A5CF-E6A6A5464BCE}"/>
          </ac:spMkLst>
        </pc:spChg>
        <pc:spChg chg="del">
          <ac:chgData name="Corinna Lin" userId="S::linc94@mcmaster.ca::ff1cd646-d066-431e-9610-549cc942b588" providerId="AD" clId="Web-{0BC3400D-3497-4353-BFF8-B32E6AB176D0}" dt="2022-02-13T05:36:27.585" v="3"/>
          <ac:spMkLst>
            <pc:docMk/>
            <pc:sldMk cId="0" sldId="265"/>
            <ac:spMk id="3" creationId="{A9E8F355-0999-4BFD-9EF2-1DEB2C9EE202}"/>
          </ac:spMkLst>
        </pc:spChg>
        <pc:spChg chg="add del mod">
          <ac:chgData name="Corinna Lin" userId="S::linc94@mcmaster.ca::ff1cd646-d066-431e-9610-549cc942b588" providerId="AD" clId="Web-{0BC3400D-3497-4353-BFF8-B32E6AB176D0}" dt="2022-02-13T05:39:45.496" v="20"/>
          <ac:spMkLst>
            <pc:docMk/>
            <pc:sldMk cId="0" sldId="265"/>
            <ac:spMk id="4" creationId="{991A0955-3A94-49D4-99E5-43A2502A1958}"/>
          </ac:spMkLst>
        </pc:spChg>
        <pc:spChg chg="add del mod">
          <ac:chgData name="Corinna Lin" userId="S::linc94@mcmaster.ca::ff1cd646-d066-431e-9610-549cc942b588" providerId="AD" clId="Web-{0BC3400D-3497-4353-BFF8-B32E6AB176D0}" dt="2022-02-13T05:39:47.246" v="22"/>
          <ac:spMkLst>
            <pc:docMk/>
            <pc:sldMk cId="0" sldId="265"/>
            <ac:spMk id="5" creationId="{359D0B72-5C10-4BB2-AABC-8073238A4789}"/>
          </ac:spMkLst>
        </pc:spChg>
        <pc:spChg chg="add mod">
          <ac:chgData name="Corinna Lin" userId="S::linc94@mcmaster.ca::ff1cd646-d066-431e-9610-549cc942b588" providerId="AD" clId="Web-{0BC3400D-3497-4353-BFF8-B32E6AB176D0}" dt="2022-02-13T05:45:05.687" v="39" actId="1076"/>
          <ac:spMkLst>
            <pc:docMk/>
            <pc:sldMk cId="0" sldId="265"/>
            <ac:spMk id="6" creationId="{5C98B993-495F-48D1-9E8F-40E0E583BE57}"/>
          </ac:spMkLst>
        </pc:spChg>
        <pc:spChg chg="add del mod">
          <ac:chgData name="Corinna Lin" userId="S::linc94@mcmaster.ca::ff1cd646-d066-431e-9610-549cc942b588" providerId="AD" clId="Web-{0BC3400D-3497-4353-BFF8-B32E6AB176D0}" dt="2022-02-13T05:39:47.511" v="23"/>
          <ac:spMkLst>
            <pc:docMk/>
            <pc:sldMk cId="0" sldId="265"/>
            <ac:spMk id="36" creationId="{E576BFBE-1FAD-4991-858C-5E75DC917006}"/>
          </ac:spMkLst>
        </pc:spChg>
        <pc:spChg chg="add del mod">
          <ac:chgData name="Corinna Lin" userId="S::linc94@mcmaster.ca::ff1cd646-d066-431e-9610-549cc942b588" providerId="AD" clId="Web-{0BC3400D-3497-4353-BFF8-B32E6AB176D0}" dt="2022-02-13T05:39:48.105" v="24"/>
          <ac:spMkLst>
            <pc:docMk/>
            <pc:sldMk cId="0" sldId="265"/>
            <ac:spMk id="37" creationId="{B99BAF04-46BB-4423-B402-536138CF61D5}"/>
          </ac:spMkLst>
        </pc:spChg>
      </pc:sldChg>
      <pc:sldChg chg="addSp delSp modSp">
        <pc:chgData name="Corinna Lin" userId="S::linc94@mcmaster.ca::ff1cd646-d066-431e-9610-549cc942b588" providerId="AD" clId="Web-{0BC3400D-3497-4353-BFF8-B32E6AB176D0}" dt="2022-02-13T05:45:19.922" v="46" actId="1076"/>
        <pc:sldMkLst>
          <pc:docMk/>
          <pc:sldMk cId="0" sldId="266"/>
        </pc:sldMkLst>
        <pc:spChg chg="add del mod">
          <ac:chgData name="Corinna Lin" userId="S::linc94@mcmaster.ca::ff1cd646-d066-431e-9610-549cc942b588" providerId="AD" clId="Web-{0BC3400D-3497-4353-BFF8-B32E6AB176D0}" dt="2022-02-13T05:44:54.828" v="37"/>
          <ac:spMkLst>
            <pc:docMk/>
            <pc:sldMk cId="0" sldId="266"/>
            <ac:spMk id="2" creationId="{74B683C0-B156-41E5-B6F7-7E4F8009AFD4}"/>
          </ac:spMkLst>
        </pc:spChg>
        <pc:spChg chg="add mod">
          <ac:chgData name="Corinna Lin" userId="S::linc94@mcmaster.ca::ff1cd646-d066-431e-9610-549cc942b588" providerId="AD" clId="Web-{0BC3400D-3497-4353-BFF8-B32E6AB176D0}" dt="2022-02-13T05:45:19.922" v="46" actId="1076"/>
          <ac:spMkLst>
            <pc:docMk/>
            <pc:sldMk cId="0" sldId="266"/>
            <ac:spMk id="3" creationId="{D317608C-B6FE-4FD3-8AFF-C09E76C0C559}"/>
          </ac:spMkLst>
        </pc:spChg>
      </pc:sldChg>
      <pc:sldChg chg="addSp modSp">
        <pc:chgData name="Corinna Lin" userId="S::linc94@mcmaster.ca::ff1cd646-d066-431e-9610-549cc942b588" providerId="AD" clId="Web-{0BC3400D-3497-4353-BFF8-B32E6AB176D0}" dt="2022-02-13T07:03:33.868" v="1097" actId="1076"/>
        <pc:sldMkLst>
          <pc:docMk/>
          <pc:sldMk cId="2665020442" sldId="281"/>
        </pc:sldMkLst>
        <pc:spChg chg="add mod">
          <ac:chgData name="Corinna Lin" userId="S::linc94@mcmaster.ca::ff1cd646-d066-431e-9610-549cc942b588" providerId="AD" clId="Web-{0BC3400D-3497-4353-BFF8-B32E6AB176D0}" dt="2022-02-13T05:43:42.045" v="32" actId="1076"/>
          <ac:spMkLst>
            <pc:docMk/>
            <pc:sldMk cId="2665020442" sldId="281"/>
            <ac:spMk id="2" creationId="{D45CC385-A41D-4A86-96D6-6985AE022136}"/>
          </ac:spMkLst>
        </pc:spChg>
        <pc:spChg chg="add mod">
          <ac:chgData name="Corinna Lin" userId="S::linc94@mcmaster.ca::ff1cd646-d066-431e-9610-549cc942b588" providerId="AD" clId="Web-{0BC3400D-3497-4353-BFF8-B32E6AB176D0}" dt="2022-02-13T05:43:48.171" v="34" actId="1076"/>
          <ac:spMkLst>
            <pc:docMk/>
            <pc:sldMk cId="2665020442" sldId="281"/>
            <ac:spMk id="3" creationId="{986257A1-727C-4F9A-9FD3-2F309D63174E}"/>
          </ac:spMkLst>
        </pc:spChg>
        <pc:spChg chg="add mod">
          <ac:chgData name="Corinna Lin" userId="S::linc94@mcmaster.ca::ff1cd646-d066-431e-9610-549cc942b588" providerId="AD" clId="Web-{0BC3400D-3497-4353-BFF8-B32E6AB176D0}" dt="2022-02-13T07:03:33.868" v="1097" actId="1076"/>
          <ac:spMkLst>
            <pc:docMk/>
            <pc:sldMk cId="2665020442" sldId="281"/>
            <ac:spMk id="4" creationId="{E4593FA3-E08F-4EEC-9D31-3F45D7083AC3}"/>
          </ac:spMkLst>
        </pc:spChg>
      </pc:sldChg>
      <pc:sldChg chg="addSp modSp">
        <pc:chgData name="Corinna Lin" userId="S::linc94@mcmaster.ca::ff1cd646-d066-431e-9610-549cc942b588" providerId="AD" clId="Web-{0BC3400D-3497-4353-BFF8-B32E6AB176D0}" dt="2022-02-13T07:07:13.199" v="1113" actId="1076"/>
        <pc:sldMkLst>
          <pc:docMk/>
          <pc:sldMk cId="1484725879" sldId="287"/>
        </pc:sldMkLst>
        <pc:spChg chg="add mod">
          <ac:chgData name="Corinna Lin" userId="S::linc94@mcmaster.ca::ff1cd646-d066-431e-9610-549cc942b588" providerId="AD" clId="Web-{0BC3400D-3497-4353-BFF8-B32E6AB176D0}" dt="2022-02-13T07:02:00.367" v="1090" actId="1076"/>
          <ac:spMkLst>
            <pc:docMk/>
            <pc:sldMk cId="1484725879" sldId="287"/>
            <ac:spMk id="2" creationId="{BA44BE13-53B6-4C38-BAF6-6C0CA44BB9A8}"/>
          </ac:spMkLst>
        </pc:spChg>
        <pc:spChg chg="add mod">
          <ac:chgData name="Corinna Lin" userId="S::linc94@mcmaster.ca::ff1cd646-d066-431e-9610-549cc942b588" providerId="AD" clId="Web-{0BC3400D-3497-4353-BFF8-B32E6AB176D0}" dt="2022-02-13T07:07:08.120" v="1111" actId="1076"/>
          <ac:spMkLst>
            <pc:docMk/>
            <pc:sldMk cId="1484725879" sldId="287"/>
            <ac:spMk id="3" creationId="{D444F34B-A5B5-4B27-9B30-E57B500BB7DF}"/>
          </ac:spMkLst>
        </pc:spChg>
        <pc:spChg chg="add mod">
          <ac:chgData name="Corinna Lin" userId="S::linc94@mcmaster.ca::ff1cd646-d066-431e-9610-549cc942b588" providerId="AD" clId="Web-{0BC3400D-3497-4353-BFF8-B32E6AB176D0}" dt="2022-02-13T07:07:13.199" v="1113" actId="1076"/>
          <ac:spMkLst>
            <pc:docMk/>
            <pc:sldMk cId="1484725879" sldId="287"/>
            <ac:spMk id="4" creationId="{AC7DEB46-7009-4547-9E77-E5809D7D4C7E}"/>
          </ac:spMkLst>
        </pc:spChg>
        <pc:spChg chg="mod">
          <ac:chgData name="Corinna Lin" userId="S::linc94@mcmaster.ca::ff1cd646-d066-431e-9610-549cc942b588" providerId="AD" clId="Web-{0BC3400D-3497-4353-BFF8-B32E6AB176D0}" dt="2022-02-13T07:01:58.679" v="1089" actId="1076"/>
          <ac:spMkLst>
            <pc:docMk/>
            <pc:sldMk cId="1484725879" sldId="287"/>
            <ac:spMk id="126" creationId="{00000000-0000-0000-0000-000000000000}"/>
          </ac:spMkLst>
        </pc:spChg>
      </pc:sldChg>
      <pc:sldChg chg="addSp delSp modSp">
        <pc:chgData name="Corinna Lin" userId="S::linc94@mcmaster.ca::ff1cd646-d066-431e-9610-549cc942b588" providerId="AD" clId="Web-{0BC3400D-3497-4353-BFF8-B32E6AB176D0}" dt="2022-02-13T05:39:51.965" v="25"/>
        <pc:sldMkLst>
          <pc:docMk/>
          <pc:sldMk cId="3113706906" sldId="295"/>
        </pc:sldMkLst>
        <pc:spChg chg="add del mod">
          <ac:chgData name="Corinna Lin" userId="S::linc94@mcmaster.ca::ff1cd646-d066-431e-9610-549cc942b588" providerId="AD" clId="Web-{0BC3400D-3497-4353-BFF8-B32E6AB176D0}" dt="2022-02-13T05:39:51.965" v="25"/>
          <ac:spMkLst>
            <pc:docMk/>
            <pc:sldMk cId="3113706906" sldId="295"/>
            <ac:spMk id="10" creationId="{7416E93E-6162-4C48-B787-F44D2A39D31F}"/>
          </ac:spMkLst>
        </pc:spChg>
      </pc:sldChg>
      <pc:sldChg chg="addSp modSp">
        <pc:chgData name="Corinna Lin" userId="S::linc94@mcmaster.ca::ff1cd646-d066-431e-9610-549cc942b588" providerId="AD" clId="Web-{0BC3400D-3497-4353-BFF8-B32E6AB176D0}" dt="2022-02-13T07:59:16.566" v="3138" actId="20577"/>
        <pc:sldMkLst>
          <pc:docMk/>
          <pc:sldMk cId="3286332382" sldId="345"/>
        </pc:sldMkLst>
        <pc:spChg chg="add mod">
          <ac:chgData name="Corinna Lin" userId="S::linc94@mcmaster.ca::ff1cd646-d066-431e-9610-549cc942b588" providerId="AD" clId="Web-{0BC3400D-3497-4353-BFF8-B32E6AB176D0}" dt="2022-02-13T05:41:18.278" v="28" actId="1076"/>
          <ac:spMkLst>
            <pc:docMk/>
            <pc:sldMk cId="3286332382" sldId="345"/>
            <ac:spMk id="2" creationId="{1D8384BA-489D-4DCF-AF10-2D1E022E4457}"/>
          </ac:spMkLst>
        </pc:spChg>
        <pc:spChg chg="add mod">
          <ac:chgData name="Corinna Lin" userId="S::linc94@mcmaster.ca::ff1cd646-d066-431e-9610-549cc942b588" providerId="AD" clId="Web-{0BC3400D-3497-4353-BFF8-B32E6AB176D0}" dt="2022-02-13T05:43:26.827" v="30" actId="1076"/>
          <ac:spMkLst>
            <pc:docMk/>
            <pc:sldMk cId="3286332382" sldId="345"/>
            <ac:spMk id="3" creationId="{02CBE89E-AD3A-4EEE-A408-EFE55A26F334}"/>
          </ac:spMkLst>
        </pc:spChg>
        <pc:spChg chg="add mod">
          <ac:chgData name="Corinna Lin" userId="S::linc94@mcmaster.ca::ff1cd646-d066-431e-9610-549cc942b588" providerId="AD" clId="Web-{0BC3400D-3497-4353-BFF8-B32E6AB176D0}" dt="2022-02-13T07:59:16.566" v="3138" actId="20577"/>
          <ac:spMkLst>
            <pc:docMk/>
            <pc:sldMk cId="3286332382" sldId="345"/>
            <ac:spMk id="4" creationId="{44D364CE-849C-4B88-A58E-CA13F197386A}"/>
          </ac:spMkLst>
        </pc:spChg>
      </pc:sldChg>
      <pc:sldChg chg="del">
        <pc:chgData name="Corinna Lin" userId="S::linc94@mcmaster.ca::ff1cd646-d066-431e-9610-549cc942b588" providerId="AD" clId="Web-{0BC3400D-3497-4353-BFF8-B32E6AB176D0}" dt="2022-02-13T06:32:29.227" v="773"/>
        <pc:sldMkLst>
          <pc:docMk/>
          <pc:sldMk cId="3822128836" sldId="346"/>
        </pc:sldMkLst>
      </pc:sldChg>
      <pc:sldChg chg="addSp delSp modSp add replId">
        <pc:chgData name="Corinna Lin" userId="S::linc94@mcmaster.ca::ff1cd646-d066-431e-9610-549cc942b588" providerId="AD" clId="Web-{0BC3400D-3497-4353-BFF8-B32E6AB176D0}" dt="2022-02-13T07:17:04.284" v="2120"/>
        <pc:sldMkLst>
          <pc:docMk/>
          <pc:sldMk cId="3019156993" sldId="350"/>
        </pc:sldMkLst>
        <pc:spChg chg="mod">
          <ac:chgData name="Corinna Lin" userId="S::linc94@mcmaster.ca::ff1cd646-d066-431e-9610-549cc942b588" providerId="AD" clId="Web-{0BC3400D-3497-4353-BFF8-B32E6AB176D0}" dt="2022-02-13T06:31:14.148" v="769" actId="1076"/>
          <ac:spMkLst>
            <pc:docMk/>
            <pc:sldMk cId="3019156993" sldId="350"/>
            <ac:spMk id="2" creationId="{9C1F6020-ECC3-4704-AC89-D7D4FCC527B2}"/>
          </ac:spMkLst>
        </pc:spChg>
        <pc:spChg chg="mod">
          <ac:chgData name="Corinna Lin" userId="S::linc94@mcmaster.ca::ff1cd646-d066-431e-9610-549cc942b588" providerId="AD" clId="Web-{0BC3400D-3497-4353-BFF8-B32E6AB176D0}" dt="2022-02-13T06:31:11.820" v="768" actId="1076"/>
          <ac:spMkLst>
            <pc:docMk/>
            <pc:sldMk cId="3019156993" sldId="350"/>
            <ac:spMk id="3" creationId="{DC2A8C4D-9AA5-48EE-B644-12EDA926CD59}"/>
          </ac:spMkLst>
        </pc:spChg>
        <pc:spChg chg="del">
          <ac:chgData name="Corinna Lin" userId="S::linc94@mcmaster.ca::ff1cd646-d066-431e-9610-549cc942b588" providerId="AD" clId="Web-{0BC3400D-3497-4353-BFF8-B32E6AB176D0}" dt="2022-02-13T05:45:57.375" v="48"/>
          <ac:spMkLst>
            <pc:docMk/>
            <pc:sldMk cId="3019156993" sldId="350"/>
            <ac:spMk id="4" creationId="{AB224371-FD84-4862-BD2E-80135F37909C}"/>
          </ac:spMkLst>
        </pc:spChg>
        <pc:spChg chg="mod">
          <ac:chgData name="Corinna Lin" userId="S::linc94@mcmaster.ca::ff1cd646-d066-431e-9610-549cc942b588" providerId="AD" clId="Web-{0BC3400D-3497-4353-BFF8-B32E6AB176D0}" dt="2022-02-13T05:46:29.797" v="60" actId="1076"/>
          <ac:spMkLst>
            <pc:docMk/>
            <pc:sldMk cId="3019156993" sldId="350"/>
            <ac:spMk id="5" creationId="{3710DDD2-A7F3-4EFF-B6B3-AC08337BC842}"/>
          </ac:spMkLst>
        </pc:spChg>
        <pc:spChg chg="del">
          <ac:chgData name="Corinna Lin" userId="S::linc94@mcmaster.ca::ff1cd646-d066-431e-9610-549cc942b588" providerId="AD" clId="Web-{0BC3400D-3497-4353-BFF8-B32E6AB176D0}" dt="2022-02-13T05:45:59.125" v="49"/>
          <ac:spMkLst>
            <pc:docMk/>
            <pc:sldMk cId="3019156993" sldId="350"/>
            <ac:spMk id="6" creationId="{61BDF24D-E43C-48A0-9988-08623FF22770}"/>
          </ac:spMkLst>
        </pc:spChg>
        <pc:spChg chg="mod">
          <ac:chgData name="Corinna Lin" userId="S::linc94@mcmaster.ca::ff1cd646-d066-431e-9610-549cc942b588" providerId="AD" clId="Web-{0BC3400D-3497-4353-BFF8-B32E6AB176D0}" dt="2022-02-13T06:31:20.633" v="770" actId="1076"/>
          <ac:spMkLst>
            <pc:docMk/>
            <pc:sldMk cId="3019156993" sldId="350"/>
            <ac:spMk id="7" creationId="{770320C8-6904-4559-A6B8-FAB30D1D8F77}"/>
          </ac:spMkLst>
        </pc:spChg>
        <pc:spChg chg="add mod">
          <ac:chgData name="Corinna Lin" userId="S::linc94@mcmaster.ca::ff1cd646-d066-431e-9610-549cc942b588" providerId="AD" clId="Web-{0BC3400D-3497-4353-BFF8-B32E6AB176D0}" dt="2022-02-13T06:31:23.211" v="771" actId="1076"/>
          <ac:spMkLst>
            <pc:docMk/>
            <pc:sldMk cId="3019156993" sldId="350"/>
            <ac:spMk id="8" creationId="{9D871414-A84B-4978-884C-F22C0C26EFC6}"/>
          </ac:spMkLst>
        </pc:spChg>
        <pc:spChg chg="mod">
          <ac:chgData name="Corinna Lin" userId="S::linc94@mcmaster.ca::ff1cd646-d066-431e-9610-549cc942b588" providerId="AD" clId="Web-{0BC3400D-3497-4353-BFF8-B32E6AB176D0}" dt="2022-02-13T06:31:26.539" v="772" actId="1076"/>
          <ac:spMkLst>
            <pc:docMk/>
            <pc:sldMk cId="3019156993" sldId="350"/>
            <ac:spMk id="9" creationId="{10043FE8-5111-480E-91C1-A254608D3867}"/>
          </ac:spMkLst>
        </pc:spChg>
        <pc:spChg chg="add mod">
          <ac:chgData name="Corinna Lin" userId="S::linc94@mcmaster.ca::ff1cd646-d066-431e-9610-549cc942b588" providerId="AD" clId="Web-{0BC3400D-3497-4353-BFF8-B32E6AB176D0}" dt="2022-02-13T07:17:04.284" v="2120"/>
          <ac:spMkLst>
            <pc:docMk/>
            <pc:sldMk cId="3019156993" sldId="350"/>
            <ac:spMk id="10" creationId="{178E6253-3ACA-45D6-85F8-E0B60CA5197C}"/>
          </ac:spMkLst>
        </pc:spChg>
        <pc:spChg chg="add mod">
          <ac:chgData name="Corinna Lin" userId="S::linc94@mcmaster.ca::ff1cd646-d066-431e-9610-549cc942b588" providerId="AD" clId="Web-{0BC3400D-3497-4353-BFF8-B32E6AB176D0}" dt="2022-02-13T07:16:59.690" v="2119"/>
          <ac:spMkLst>
            <pc:docMk/>
            <pc:sldMk cId="3019156993" sldId="350"/>
            <ac:spMk id="11" creationId="{830A08BB-0D2D-4924-AE4E-92E1CE323F3D}"/>
          </ac:spMkLst>
        </pc:spChg>
      </pc:sldChg>
    </pc:docChg>
  </pc:docChgLst>
  <pc:docChgLst>
    <pc:chgData name="Zhanxu Ye" userId="S::yez69@mcmaster.ca::dfb0ad11-7ad1-42d8-bdbd-67d350ba70d4" providerId="AD" clId="Web-{FC5975EF-36E3-4F65-B312-82CDC8C937FC}"/>
    <pc:docChg chg="addSld delSld modSld sldOrd">
      <pc:chgData name="Zhanxu Ye" userId="S::yez69@mcmaster.ca::dfb0ad11-7ad1-42d8-bdbd-67d350ba70d4" providerId="AD" clId="Web-{FC5975EF-36E3-4F65-B312-82CDC8C937FC}" dt="2022-04-02T23:06:05.156" v="315" actId="1076"/>
      <pc:docMkLst>
        <pc:docMk/>
      </pc:docMkLst>
      <pc:sldChg chg="del">
        <pc:chgData name="Zhanxu Ye" userId="S::yez69@mcmaster.ca::dfb0ad11-7ad1-42d8-bdbd-67d350ba70d4" providerId="AD" clId="Web-{FC5975EF-36E3-4F65-B312-82CDC8C937FC}" dt="2022-04-02T23:04:38.431" v="304"/>
        <pc:sldMkLst>
          <pc:docMk/>
          <pc:sldMk cId="1001468894" sldId="415"/>
        </pc:sldMkLst>
      </pc:sldChg>
      <pc:sldChg chg="del">
        <pc:chgData name="Zhanxu Ye" userId="S::yez69@mcmaster.ca::dfb0ad11-7ad1-42d8-bdbd-67d350ba70d4" providerId="AD" clId="Web-{FC5975EF-36E3-4F65-B312-82CDC8C937FC}" dt="2022-04-02T23:04:37.400" v="303"/>
        <pc:sldMkLst>
          <pc:docMk/>
          <pc:sldMk cId="2005522001" sldId="416"/>
        </pc:sldMkLst>
      </pc:sldChg>
      <pc:sldChg chg="del">
        <pc:chgData name="Zhanxu Ye" userId="S::yez69@mcmaster.ca::dfb0ad11-7ad1-42d8-bdbd-67d350ba70d4" providerId="AD" clId="Web-{FC5975EF-36E3-4F65-B312-82CDC8C937FC}" dt="2022-04-02T23:04:35.931" v="302"/>
        <pc:sldMkLst>
          <pc:docMk/>
          <pc:sldMk cId="101064235" sldId="417"/>
        </pc:sldMkLst>
      </pc:sldChg>
      <pc:sldChg chg="addSp delSp modSp">
        <pc:chgData name="Zhanxu Ye" userId="S::yez69@mcmaster.ca::dfb0ad11-7ad1-42d8-bdbd-67d350ba70d4" providerId="AD" clId="Web-{FC5975EF-36E3-4F65-B312-82CDC8C937FC}" dt="2022-04-02T23:00:54.773" v="298"/>
        <pc:sldMkLst>
          <pc:docMk/>
          <pc:sldMk cId="1397749628" sldId="418"/>
        </pc:sldMkLst>
        <pc:spChg chg="add del mod">
          <ac:chgData name="Zhanxu Ye" userId="S::yez69@mcmaster.ca::dfb0ad11-7ad1-42d8-bdbd-67d350ba70d4" providerId="AD" clId="Web-{FC5975EF-36E3-4F65-B312-82CDC8C937FC}" dt="2022-04-02T23:00:54.773" v="298"/>
          <ac:spMkLst>
            <pc:docMk/>
            <pc:sldMk cId="1397749628" sldId="418"/>
            <ac:spMk id="30" creationId="{427755B2-FD51-255A-57D0-DBA86599A9CD}"/>
          </ac:spMkLst>
        </pc:spChg>
      </pc:sldChg>
      <pc:sldChg chg="addSp delSp modSp add del replId">
        <pc:chgData name="Zhanxu Ye" userId="S::yez69@mcmaster.ca::dfb0ad11-7ad1-42d8-bdbd-67d350ba70d4" providerId="AD" clId="Web-{FC5975EF-36E3-4F65-B312-82CDC8C937FC}" dt="2022-04-02T22:28:24.005" v="231"/>
        <pc:sldMkLst>
          <pc:docMk/>
          <pc:sldMk cId="2402607046" sldId="432"/>
        </pc:sldMkLst>
        <pc:spChg chg="mod">
          <ac:chgData name="Zhanxu Ye" userId="S::yez69@mcmaster.ca::dfb0ad11-7ad1-42d8-bdbd-67d350ba70d4" providerId="AD" clId="Web-{FC5975EF-36E3-4F65-B312-82CDC8C937FC}" dt="2022-04-02T21:56:50.550" v="18" actId="688"/>
          <ac:spMkLst>
            <pc:docMk/>
            <pc:sldMk cId="2402607046" sldId="432"/>
            <ac:spMk id="2" creationId="{35DE8C20-F450-403D-9722-ABBEEE06F772}"/>
          </ac:spMkLst>
        </pc:spChg>
        <pc:spChg chg="mod">
          <ac:chgData name="Zhanxu Ye" userId="S::yez69@mcmaster.ca::dfb0ad11-7ad1-42d8-bdbd-67d350ba70d4" providerId="AD" clId="Web-{FC5975EF-36E3-4F65-B312-82CDC8C937FC}" dt="2022-04-02T21:58:42.379" v="55" actId="1076"/>
          <ac:spMkLst>
            <pc:docMk/>
            <pc:sldMk cId="2402607046" sldId="432"/>
            <ac:spMk id="6" creationId="{54C2A9AE-8852-4338-9582-5CD3CC01D060}"/>
          </ac:spMkLst>
        </pc:spChg>
        <pc:spChg chg="mod">
          <ac:chgData name="Zhanxu Ye" userId="S::yez69@mcmaster.ca::dfb0ad11-7ad1-42d8-bdbd-67d350ba70d4" providerId="AD" clId="Web-{FC5975EF-36E3-4F65-B312-82CDC8C937FC}" dt="2022-04-02T22:11:05.903" v="79" actId="20577"/>
          <ac:spMkLst>
            <pc:docMk/>
            <pc:sldMk cId="2402607046" sldId="432"/>
            <ac:spMk id="7" creationId="{B54139A4-F124-4CCD-957D-894CB1ADBE8C}"/>
          </ac:spMkLst>
        </pc:spChg>
        <pc:spChg chg="mod">
          <ac:chgData name="Zhanxu Ye" userId="S::yez69@mcmaster.ca::dfb0ad11-7ad1-42d8-bdbd-67d350ba70d4" providerId="AD" clId="Web-{FC5975EF-36E3-4F65-B312-82CDC8C937FC}" dt="2022-04-02T21:55:18.127" v="5" actId="1076"/>
          <ac:spMkLst>
            <pc:docMk/>
            <pc:sldMk cId="2402607046" sldId="432"/>
            <ac:spMk id="8" creationId="{874B676A-948D-4F13-800F-0F7930027969}"/>
          </ac:spMkLst>
        </pc:spChg>
        <pc:spChg chg="mod">
          <ac:chgData name="Zhanxu Ye" userId="S::yez69@mcmaster.ca::dfb0ad11-7ad1-42d8-bdbd-67d350ba70d4" providerId="AD" clId="Web-{FC5975EF-36E3-4F65-B312-82CDC8C937FC}" dt="2022-04-02T21:55:30.705" v="8" actId="1076"/>
          <ac:spMkLst>
            <pc:docMk/>
            <pc:sldMk cId="2402607046" sldId="432"/>
            <ac:spMk id="9" creationId="{A28E183C-9A48-42D7-89E1-F7F929501C6F}"/>
          </ac:spMkLst>
        </pc:spChg>
        <pc:spChg chg="mod">
          <ac:chgData name="Zhanxu Ye" userId="S::yez69@mcmaster.ca::dfb0ad11-7ad1-42d8-bdbd-67d350ba70d4" providerId="AD" clId="Web-{FC5975EF-36E3-4F65-B312-82CDC8C937FC}" dt="2022-04-02T21:55:26.393" v="7" actId="1076"/>
          <ac:spMkLst>
            <pc:docMk/>
            <pc:sldMk cId="2402607046" sldId="432"/>
            <ac:spMk id="10" creationId="{D9B0B04E-70EB-44A4-A9D2-DDCB0FBA5CC3}"/>
          </ac:spMkLst>
        </pc:spChg>
        <pc:spChg chg="del">
          <ac:chgData name="Zhanxu Ye" userId="S::yez69@mcmaster.ca::dfb0ad11-7ad1-42d8-bdbd-67d350ba70d4" providerId="AD" clId="Web-{FC5975EF-36E3-4F65-B312-82CDC8C937FC}" dt="2022-04-02T21:55:01.424" v="1"/>
          <ac:spMkLst>
            <pc:docMk/>
            <pc:sldMk cId="2402607046" sldId="432"/>
            <ac:spMk id="11" creationId="{9D6878AF-9E2F-4176-8117-87EBAFCBC72D}"/>
          </ac:spMkLst>
        </pc:spChg>
        <pc:spChg chg="del">
          <ac:chgData name="Zhanxu Ye" userId="S::yez69@mcmaster.ca::dfb0ad11-7ad1-42d8-bdbd-67d350ba70d4" providerId="AD" clId="Web-{FC5975EF-36E3-4F65-B312-82CDC8C937FC}" dt="2022-04-02T21:55:03.565" v="2"/>
          <ac:spMkLst>
            <pc:docMk/>
            <pc:sldMk cId="2402607046" sldId="432"/>
            <ac:spMk id="12" creationId="{9068EDD5-D9AD-4925-9351-D434066C2147}"/>
          </ac:spMkLst>
        </pc:spChg>
        <pc:spChg chg="mod">
          <ac:chgData name="Zhanxu Ye" userId="S::yez69@mcmaster.ca::dfb0ad11-7ad1-42d8-bdbd-67d350ba70d4" providerId="AD" clId="Web-{FC5975EF-36E3-4F65-B312-82CDC8C937FC}" dt="2022-04-02T21:55:08.690" v="3" actId="1076"/>
          <ac:spMkLst>
            <pc:docMk/>
            <pc:sldMk cId="2402607046" sldId="432"/>
            <ac:spMk id="14" creationId="{2CBA3A80-893E-4429-9F61-F116431EAC07}"/>
          </ac:spMkLst>
        </pc:spChg>
        <pc:spChg chg="mod">
          <ac:chgData name="Zhanxu Ye" userId="S::yez69@mcmaster.ca::dfb0ad11-7ad1-42d8-bdbd-67d350ba70d4" providerId="AD" clId="Web-{FC5975EF-36E3-4F65-B312-82CDC8C937FC}" dt="2022-04-02T21:55:21.752" v="6" actId="1076"/>
          <ac:spMkLst>
            <pc:docMk/>
            <pc:sldMk cId="2402607046" sldId="432"/>
            <ac:spMk id="15" creationId="{5F87BA71-DD6F-461C-A1EE-1EA8045B2532}"/>
          </ac:spMkLst>
        </pc:spChg>
        <pc:spChg chg="mod">
          <ac:chgData name="Zhanxu Ye" userId="S::yez69@mcmaster.ca::dfb0ad11-7ad1-42d8-bdbd-67d350ba70d4" providerId="AD" clId="Web-{FC5975EF-36E3-4F65-B312-82CDC8C937FC}" dt="2022-04-02T21:55:13.596" v="4" actId="1076"/>
          <ac:spMkLst>
            <pc:docMk/>
            <pc:sldMk cId="2402607046" sldId="432"/>
            <ac:spMk id="16" creationId="{7FBE4E1E-B8C9-48ED-AF73-58680EB2EC0E}"/>
          </ac:spMkLst>
        </pc:spChg>
        <pc:spChg chg="add mod">
          <ac:chgData name="Zhanxu Ye" userId="S::yez69@mcmaster.ca::dfb0ad11-7ad1-42d8-bdbd-67d350ba70d4" providerId="AD" clId="Web-{FC5975EF-36E3-4F65-B312-82CDC8C937FC}" dt="2022-04-02T21:57:06.222" v="21" actId="1076"/>
          <ac:spMkLst>
            <pc:docMk/>
            <pc:sldMk cId="2402607046" sldId="432"/>
            <ac:spMk id="17" creationId="{39924A26-A05D-B9BB-D59B-DA0D9F4D4C07}"/>
          </ac:spMkLst>
        </pc:spChg>
        <pc:picChg chg="add del">
          <ac:chgData name="Zhanxu Ye" userId="S::yez69@mcmaster.ca::dfb0ad11-7ad1-42d8-bdbd-67d350ba70d4" providerId="AD" clId="Web-{FC5975EF-36E3-4F65-B312-82CDC8C937FC}" dt="2022-04-02T22:05:41.647" v="70"/>
          <ac:picMkLst>
            <pc:docMk/>
            <pc:sldMk cId="2402607046" sldId="432"/>
            <ac:picMk id="18" creationId="{48ECB6F1-7E65-ABDF-3253-48F6BEB8E5CF}"/>
          </ac:picMkLst>
        </pc:picChg>
      </pc:sldChg>
      <pc:sldChg chg="addSp delSp modSp ord">
        <pc:chgData name="Zhanxu Ye" userId="S::yez69@mcmaster.ca::dfb0ad11-7ad1-42d8-bdbd-67d350ba70d4" providerId="AD" clId="Web-{FC5975EF-36E3-4F65-B312-82CDC8C937FC}" dt="2022-04-02T22:40:19.166" v="280"/>
        <pc:sldMkLst>
          <pc:docMk/>
          <pc:sldMk cId="2507616276" sldId="433"/>
        </pc:sldMkLst>
        <pc:spChg chg="mod">
          <ac:chgData name="Zhanxu Ye" userId="S::yez69@mcmaster.ca::dfb0ad11-7ad1-42d8-bdbd-67d350ba70d4" providerId="AD" clId="Web-{FC5975EF-36E3-4F65-B312-82CDC8C937FC}" dt="2022-04-02T22:28:38.270" v="232" actId="20577"/>
          <ac:spMkLst>
            <pc:docMk/>
            <pc:sldMk cId="2507616276" sldId="433"/>
            <ac:spMk id="71" creationId="{8DD303EA-1030-1818-78EA-9EF6601F8F16}"/>
          </ac:spMkLst>
        </pc:spChg>
        <pc:spChg chg="mod">
          <ac:chgData name="Zhanxu Ye" userId="S::yez69@mcmaster.ca::dfb0ad11-7ad1-42d8-bdbd-67d350ba70d4" providerId="AD" clId="Web-{FC5975EF-36E3-4F65-B312-82CDC8C937FC}" dt="2022-04-02T22:28:44.145" v="233" actId="20577"/>
          <ac:spMkLst>
            <pc:docMk/>
            <pc:sldMk cId="2507616276" sldId="433"/>
            <ac:spMk id="75" creationId="{5DF12810-086C-758E-A582-0A2EBF803712}"/>
          </ac:spMkLst>
        </pc:spChg>
        <pc:cxnChg chg="add del">
          <ac:chgData name="Zhanxu Ye" userId="S::yez69@mcmaster.ca::dfb0ad11-7ad1-42d8-bdbd-67d350ba70d4" providerId="AD" clId="Web-{FC5975EF-36E3-4F65-B312-82CDC8C937FC}" dt="2022-04-02T22:40:19.166" v="280"/>
          <ac:cxnSpMkLst>
            <pc:docMk/>
            <pc:sldMk cId="2507616276" sldId="433"/>
            <ac:cxnSpMk id="17" creationId="{0BBECA28-A257-8E19-6CED-E322C531E4E0}"/>
          </ac:cxnSpMkLst>
        </pc:cxnChg>
        <pc:cxnChg chg="add del">
          <ac:chgData name="Zhanxu Ye" userId="S::yez69@mcmaster.ca::dfb0ad11-7ad1-42d8-bdbd-67d350ba70d4" providerId="AD" clId="Web-{FC5975EF-36E3-4F65-B312-82CDC8C937FC}" dt="2022-04-02T22:40:17.150" v="279"/>
          <ac:cxnSpMkLst>
            <pc:docMk/>
            <pc:sldMk cId="2507616276" sldId="433"/>
            <ac:cxnSpMk id="20" creationId="{BC58C518-3B1C-D317-145D-81A9EB038082}"/>
          </ac:cxnSpMkLst>
        </pc:cxnChg>
      </pc:sldChg>
      <pc:sldChg chg="add del replId">
        <pc:chgData name="Zhanxu Ye" userId="S::yez69@mcmaster.ca::dfb0ad11-7ad1-42d8-bdbd-67d350ba70d4" providerId="AD" clId="Web-{FC5975EF-36E3-4F65-B312-82CDC8C937FC}" dt="2022-04-02T21:55:38.534" v="10"/>
        <pc:sldMkLst>
          <pc:docMk/>
          <pc:sldMk cId="3596930102" sldId="433"/>
        </pc:sldMkLst>
      </pc:sldChg>
      <pc:sldChg chg="delSp modSp add del replId">
        <pc:chgData name="Zhanxu Ye" userId="S::yez69@mcmaster.ca::dfb0ad11-7ad1-42d8-bdbd-67d350ba70d4" providerId="AD" clId="Web-{FC5975EF-36E3-4F65-B312-82CDC8C937FC}" dt="2022-04-02T22:26:58.644" v="220"/>
        <pc:sldMkLst>
          <pc:docMk/>
          <pc:sldMk cId="1169801441" sldId="434"/>
        </pc:sldMkLst>
        <pc:spChg chg="mod">
          <ac:chgData name="Zhanxu Ye" userId="S::yez69@mcmaster.ca::dfb0ad11-7ad1-42d8-bdbd-67d350ba70d4" providerId="AD" clId="Web-{FC5975EF-36E3-4F65-B312-82CDC8C937FC}" dt="2022-04-02T22:11:42.497" v="100" actId="1076"/>
          <ac:spMkLst>
            <pc:docMk/>
            <pc:sldMk cId="1169801441" sldId="434"/>
            <ac:spMk id="6" creationId="{54C2A9AE-8852-4338-9582-5CD3CC01D060}"/>
          </ac:spMkLst>
        </pc:spChg>
        <pc:spChg chg="mod">
          <ac:chgData name="Zhanxu Ye" userId="S::yez69@mcmaster.ca::dfb0ad11-7ad1-42d8-bdbd-67d350ba70d4" providerId="AD" clId="Web-{FC5975EF-36E3-4F65-B312-82CDC8C937FC}" dt="2022-04-02T22:11:11.950" v="81" actId="20577"/>
          <ac:spMkLst>
            <pc:docMk/>
            <pc:sldMk cId="1169801441" sldId="434"/>
            <ac:spMk id="7" creationId="{B54139A4-F124-4CCD-957D-894CB1ADBE8C}"/>
          </ac:spMkLst>
        </pc:spChg>
        <pc:spChg chg="del mod">
          <ac:chgData name="Zhanxu Ye" userId="S::yez69@mcmaster.ca::dfb0ad11-7ad1-42d8-bdbd-67d350ba70d4" providerId="AD" clId="Web-{FC5975EF-36E3-4F65-B312-82CDC8C937FC}" dt="2022-04-02T22:11:54.856" v="102"/>
          <ac:spMkLst>
            <pc:docMk/>
            <pc:sldMk cId="1169801441" sldId="434"/>
            <ac:spMk id="17" creationId="{39924A26-A05D-B9BB-D59B-DA0D9F4D4C07}"/>
          </ac:spMkLst>
        </pc:spChg>
      </pc:sldChg>
      <pc:sldChg chg="addSp modSp">
        <pc:chgData name="Zhanxu Ye" userId="S::yez69@mcmaster.ca::dfb0ad11-7ad1-42d8-bdbd-67d350ba70d4" providerId="AD" clId="Web-{FC5975EF-36E3-4F65-B312-82CDC8C937FC}" dt="2022-04-02T22:44:49.688" v="289" actId="20577"/>
        <pc:sldMkLst>
          <pc:docMk/>
          <pc:sldMk cId="1522103938" sldId="435"/>
        </pc:sldMkLst>
        <pc:spChg chg="add mod">
          <ac:chgData name="Zhanxu Ye" userId="S::yez69@mcmaster.ca::dfb0ad11-7ad1-42d8-bdbd-67d350ba70d4" providerId="AD" clId="Web-{FC5975EF-36E3-4F65-B312-82CDC8C937FC}" dt="2022-04-02T22:34:51.101" v="250" actId="1076"/>
          <ac:spMkLst>
            <pc:docMk/>
            <pc:sldMk cId="1522103938" sldId="435"/>
            <ac:spMk id="12" creationId="{3AB7AE7E-D3AF-A6CB-B5F6-3037909E0AB7}"/>
          </ac:spMkLst>
        </pc:spChg>
        <pc:spChg chg="add mod">
          <ac:chgData name="Zhanxu Ye" userId="S::yez69@mcmaster.ca::dfb0ad11-7ad1-42d8-bdbd-67d350ba70d4" providerId="AD" clId="Web-{FC5975EF-36E3-4F65-B312-82CDC8C937FC}" dt="2022-04-02T22:35:05.383" v="253" actId="1076"/>
          <ac:spMkLst>
            <pc:docMk/>
            <pc:sldMk cId="1522103938" sldId="435"/>
            <ac:spMk id="14" creationId="{89694322-394D-C00D-C3EF-E8B15695EF24}"/>
          </ac:spMkLst>
        </pc:spChg>
        <pc:spChg chg="add mod">
          <ac:chgData name="Zhanxu Ye" userId="S::yez69@mcmaster.ca::dfb0ad11-7ad1-42d8-bdbd-67d350ba70d4" providerId="AD" clId="Web-{FC5975EF-36E3-4F65-B312-82CDC8C937FC}" dt="2022-04-02T22:36:29.039" v="256" actId="1076"/>
          <ac:spMkLst>
            <pc:docMk/>
            <pc:sldMk cId="1522103938" sldId="435"/>
            <ac:spMk id="16" creationId="{B8AABD0C-0B7A-453F-24CA-D823223B1125}"/>
          </ac:spMkLst>
        </pc:spChg>
        <pc:spChg chg="add mod">
          <ac:chgData name="Zhanxu Ye" userId="S::yez69@mcmaster.ca::dfb0ad11-7ad1-42d8-bdbd-67d350ba70d4" providerId="AD" clId="Web-{FC5975EF-36E3-4F65-B312-82CDC8C937FC}" dt="2022-04-02T22:36:57.493" v="259" actId="1076"/>
          <ac:spMkLst>
            <pc:docMk/>
            <pc:sldMk cId="1522103938" sldId="435"/>
            <ac:spMk id="18" creationId="{CB16F3A8-586B-BB3C-F37B-237513BDE1FB}"/>
          </ac:spMkLst>
        </pc:spChg>
        <pc:spChg chg="add mod">
          <ac:chgData name="Zhanxu Ye" userId="S::yez69@mcmaster.ca::dfb0ad11-7ad1-42d8-bdbd-67d350ba70d4" providerId="AD" clId="Web-{FC5975EF-36E3-4F65-B312-82CDC8C937FC}" dt="2022-04-02T22:37:12.790" v="262" actId="1076"/>
          <ac:spMkLst>
            <pc:docMk/>
            <pc:sldMk cId="1522103938" sldId="435"/>
            <ac:spMk id="20" creationId="{890D7F5E-21DC-2862-E649-386A40D91E4C}"/>
          </ac:spMkLst>
        </pc:spChg>
        <pc:spChg chg="add mod">
          <ac:chgData name="Zhanxu Ye" userId="S::yez69@mcmaster.ca::dfb0ad11-7ad1-42d8-bdbd-67d350ba70d4" providerId="AD" clId="Web-{FC5975EF-36E3-4F65-B312-82CDC8C937FC}" dt="2022-04-02T22:37:31.524" v="265" actId="1076"/>
          <ac:spMkLst>
            <pc:docMk/>
            <pc:sldMk cId="1522103938" sldId="435"/>
            <ac:spMk id="24" creationId="{503FC943-1FC8-1106-8DE0-2D49F4720ACA}"/>
          </ac:spMkLst>
        </pc:spChg>
        <pc:spChg chg="add mod">
          <ac:chgData name="Zhanxu Ye" userId="S::yez69@mcmaster.ca::dfb0ad11-7ad1-42d8-bdbd-67d350ba70d4" providerId="AD" clId="Web-{FC5975EF-36E3-4F65-B312-82CDC8C937FC}" dt="2022-04-02T22:37:58.743" v="268" actId="1076"/>
          <ac:spMkLst>
            <pc:docMk/>
            <pc:sldMk cId="1522103938" sldId="435"/>
            <ac:spMk id="25" creationId="{B102E093-45B8-9F79-B62C-93A8190ECE8D}"/>
          </ac:spMkLst>
        </pc:spChg>
        <pc:spChg chg="add mod">
          <ac:chgData name="Zhanxu Ye" userId="S::yez69@mcmaster.ca::dfb0ad11-7ad1-42d8-bdbd-67d350ba70d4" providerId="AD" clId="Web-{FC5975EF-36E3-4F65-B312-82CDC8C937FC}" dt="2022-04-02T22:38:11.478" v="271" actId="1076"/>
          <ac:spMkLst>
            <pc:docMk/>
            <pc:sldMk cId="1522103938" sldId="435"/>
            <ac:spMk id="26" creationId="{A5F92B06-7CEE-0916-5C63-593F51332A07}"/>
          </ac:spMkLst>
        </pc:spChg>
        <pc:spChg chg="add mod">
          <ac:chgData name="Zhanxu Ye" userId="S::yez69@mcmaster.ca::dfb0ad11-7ad1-42d8-bdbd-67d350ba70d4" providerId="AD" clId="Web-{FC5975EF-36E3-4F65-B312-82CDC8C937FC}" dt="2022-04-02T22:38:23.431" v="274" actId="1076"/>
          <ac:spMkLst>
            <pc:docMk/>
            <pc:sldMk cId="1522103938" sldId="435"/>
            <ac:spMk id="28" creationId="{C449ED74-FF00-2ED8-1C0B-D34F65BB5AB8}"/>
          </ac:spMkLst>
        </pc:spChg>
        <pc:spChg chg="add mod">
          <ac:chgData name="Zhanxu Ye" userId="S::yez69@mcmaster.ca::dfb0ad11-7ad1-42d8-bdbd-67d350ba70d4" providerId="AD" clId="Web-{FC5975EF-36E3-4F65-B312-82CDC8C937FC}" dt="2022-04-02T22:44:49.688" v="289" actId="20577"/>
          <ac:spMkLst>
            <pc:docMk/>
            <pc:sldMk cId="1522103938" sldId="435"/>
            <ac:spMk id="30" creationId="{C3AE406A-9527-AC31-3833-03AF3F6E47C6}"/>
          </ac:spMkLst>
        </pc:spChg>
      </pc:sldChg>
      <pc:sldChg chg="delSp modSp del">
        <pc:chgData name="Zhanxu Ye" userId="S::yez69@mcmaster.ca::dfb0ad11-7ad1-42d8-bdbd-67d350ba70d4" providerId="AD" clId="Web-{FC5975EF-36E3-4F65-B312-82CDC8C937FC}" dt="2022-04-02T22:30:11.693" v="245"/>
        <pc:sldMkLst>
          <pc:docMk/>
          <pc:sldMk cId="1674275577" sldId="436"/>
        </pc:sldMkLst>
        <pc:spChg chg="del mod">
          <ac:chgData name="Zhanxu Ye" userId="S::yez69@mcmaster.ca::dfb0ad11-7ad1-42d8-bdbd-67d350ba70d4" providerId="AD" clId="Web-{FC5975EF-36E3-4F65-B312-82CDC8C937FC}" dt="2022-04-02T22:12:31.856" v="132"/>
          <ac:spMkLst>
            <pc:docMk/>
            <pc:sldMk cId="1674275577" sldId="436"/>
            <ac:spMk id="2" creationId="{35DE8C20-F450-403D-9722-ABBEEE06F772}"/>
          </ac:spMkLst>
        </pc:spChg>
        <pc:spChg chg="mod">
          <ac:chgData name="Zhanxu Ye" userId="S::yez69@mcmaster.ca::dfb0ad11-7ad1-42d8-bdbd-67d350ba70d4" providerId="AD" clId="Web-{FC5975EF-36E3-4F65-B312-82CDC8C937FC}" dt="2022-04-02T22:29:33.193" v="236" actId="1076"/>
          <ac:spMkLst>
            <pc:docMk/>
            <pc:sldMk cId="1674275577" sldId="436"/>
            <ac:spMk id="6" creationId="{54C2A9AE-8852-4338-9582-5CD3CC01D060}"/>
          </ac:spMkLst>
        </pc:spChg>
        <pc:spChg chg="mod">
          <ac:chgData name="Zhanxu Ye" userId="S::yez69@mcmaster.ca::dfb0ad11-7ad1-42d8-bdbd-67d350ba70d4" providerId="AD" clId="Web-{FC5975EF-36E3-4F65-B312-82CDC8C937FC}" dt="2022-04-02T22:11:17.293" v="83" actId="1076"/>
          <ac:spMkLst>
            <pc:docMk/>
            <pc:sldMk cId="1674275577" sldId="436"/>
            <ac:spMk id="7" creationId="{B54139A4-F124-4CCD-957D-894CB1ADBE8C}"/>
          </ac:spMkLst>
        </pc:spChg>
      </pc:sldChg>
      <pc:sldChg chg="addSp modSp add del replId">
        <pc:chgData name="Zhanxu Ye" userId="S::yez69@mcmaster.ca::dfb0ad11-7ad1-42d8-bdbd-67d350ba70d4" providerId="AD" clId="Web-{FC5975EF-36E3-4F65-B312-82CDC8C937FC}" dt="2022-04-02T22:38:26.650" v="275"/>
        <pc:sldMkLst>
          <pc:docMk/>
          <pc:sldMk cId="3505666952" sldId="437"/>
        </pc:sldMkLst>
        <pc:spChg chg="add mod">
          <ac:chgData name="Zhanxu Ye" userId="S::yez69@mcmaster.ca::dfb0ad11-7ad1-42d8-bdbd-67d350ba70d4" providerId="AD" clId="Web-{FC5975EF-36E3-4F65-B312-82CDC8C937FC}" dt="2022-04-02T22:17:11.343" v="186" actId="20577"/>
          <ac:spMkLst>
            <pc:docMk/>
            <pc:sldMk cId="3505666952" sldId="437"/>
            <ac:spMk id="3" creationId="{4ACD3C2C-B2E7-66A2-A655-C597B9E449C5}"/>
          </ac:spMkLst>
        </pc:spChg>
        <pc:spChg chg="add mod">
          <ac:chgData name="Zhanxu Ye" userId="S::yez69@mcmaster.ca::dfb0ad11-7ad1-42d8-bdbd-67d350ba70d4" providerId="AD" clId="Web-{FC5975EF-36E3-4F65-B312-82CDC8C937FC}" dt="2022-04-02T22:17:13.936" v="187" actId="20577"/>
          <ac:spMkLst>
            <pc:docMk/>
            <pc:sldMk cId="3505666952" sldId="437"/>
            <ac:spMk id="4" creationId="{97DE7FF4-8E2C-6724-CEBC-E0AEF0656E79}"/>
          </ac:spMkLst>
        </pc:spChg>
        <pc:spChg chg="mod">
          <ac:chgData name="Zhanxu Ye" userId="S::yez69@mcmaster.ca::dfb0ad11-7ad1-42d8-bdbd-67d350ba70d4" providerId="AD" clId="Web-{FC5975EF-36E3-4F65-B312-82CDC8C937FC}" dt="2022-04-02T22:18:48.953" v="213" actId="20577"/>
          <ac:spMkLst>
            <pc:docMk/>
            <pc:sldMk cId="3505666952" sldId="437"/>
            <ac:spMk id="6" creationId="{FC3BCF69-D3C5-BB91-4128-31120F5242CF}"/>
          </ac:spMkLst>
        </pc:spChg>
        <pc:spChg chg="mod">
          <ac:chgData name="Zhanxu Ye" userId="S::yez69@mcmaster.ca::dfb0ad11-7ad1-42d8-bdbd-67d350ba70d4" providerId="AD" clId="Web-{FC5975EF-36E3-4F65-B312-82CDC8C937FC}" dt="2022-04-02T22:18:40.171" v="209" actId="20577"/>
          <ac:spMkLst>
            <pc:docMk/>
            <pc:sldMk cId="3505666952" sldId="437"/>
            <ac:spMk id="7" creationId="{0EB9DBC7-9BA0-7AF3-ACD2-01BFD8349FDF}"/>
          </ac:spMkLst>
        </pc:spChg>
        <pc:spChg chg="mod">
          <ac:chgData name="Zhanxu Ye" userId="S::yez69@mcmaster.ca::dfb0ad11-7ad1-42d8-bdbd-67d350ba70d4" providerId="AD" clId="Web-{FC5975EF-36E3-4F65-B312-82CDC8C937FC}" dt="2022-04-02T22:18:57.172" v="216" actId="20577"/>
          <ac:spMkLst>
            <pc:docMk/>
            <pc:sldMk cId="3505666952" sldId="437"/>
            <ac:spMk id="8" creationId="{36E2708D-74A7-FC22-4AA0-469BCCA9FC17}"/>
          </ac:spMkLst>
        </pc:spChg>
        <pc:spChg chg="add mod">
          <ac:chgData name="Zhanxu Ye" userId="S::yez69@mcmaster.ca::dfb0ad11-7ad1-42d8-bdbd-67d350ba70d4" providerId="AD" clId="Web-{FC5975EF-36E3-4F65-B312-82CDC8C937FC}" dt="2022-04-02T22:17:16.546" v="189" actId="20577"/>
          <ac:spMkLst>
            <pc:docMk/>
            <pc:sldMk cId="3505666952" sldId="437"/>
            <ac:spMk id="9" creationId="{2FDC738B-7E4D-4E6C-ADE6-66A4DDABC505}"/>
          </ac:spMkLst>
        </pc:spChg>
        <pc:spChg chg="add mod">
          <ac:chgData name="Zhanxu Ye" userId="S::yez69@mcmaster.ca::dfb0ad11-7ad1-42d8-bdbd-67d350ba70d4" providerId="AD" clId="Web-{FC5975EF-36E3-4F65-B312-82CDC8C937FC}" dt="2022-04-02T22:17:18.780" v="190" actId="20577"/>
          <ac:spMkLst>
            <pc:docMk/>
            <pc:sldMk cId="3505666952" sldId="437"/>
            <ac:spMk id="10" creationId="{F04EB02D-8989-FBC1-E139-E149CD21D6DC}"/>
          </ac:spMkLst>
        </pc:spChg>
        <pc:spChg chg="mod">
          <ac:chgData name="Zhanxu Ye" userId="S::yez69@mcmaster.ca::dfb0ad11-7ad1-42d8-bdbd-67d350ba70d4" providerId="AD" clId="Web-{FC5975EF-36E3-4F65-B312-82CDC8C937FC}" dt="2022-04-02T22:19:06.125" v="219" actId="20577"/>
          <ac:spMkLst>
            <pc:docMk/>
            <pc:sldMk cId="3505666952" sldId="437"/>
            <ac:spMk id="11" creationId="{5EACEFFF-9791-B79C-C2A5-ECE1C2D7329E}"/>
          </ac:spMkLst>
        </pc:spChg>
      </pc:sldChg>
      <pc:sldChg chg="add del replId">
        <pc:chgData name="Zhanxu Ye" userId="S::yez69@mcmaster.ca::dfb0ad11-7ad1-42d8-bdbd-67d350ba70d4" providerId="AD" clId="Web-{FC5975EF-36E3-4F65-B312-82CDC8C937FC}" dt="2022-04-02T22:29:13.114" v="234"/>
        <pc:sldMkLst>
          <pc:docMk/>
          <pc:sldMk cId="3631569687" sldId="439"/>
        </pc:sldMkLst>
      </pc:sldChg>
      <pc:sldChg chg="addSp modSp add replId">
        <pc:chgData name="Zhanxu Ye" userId="S::yez69@mcmaster.ca::dfb0ad11-7ad1-42d8-bdbd-67d350ba70d4" providerId="AD" clId="Web-{FC5975EF-36E3-4F65-B312-82CDC8C937FC}" dt="2022-04-02T22:28:21.676" v="230" actId="1076"/>
        <pc:sldMkLst>
          <pc:docMk/>
          <pc:sldMk cId="1192504205" sldId="440"/>
        </pc:sldMkLst>
        <pc:spChg chg="add mod">
          <ac:chgData name="Zhanxu Ye" userId="S::yez69@mcmaster.ca::dfb0ad11-7ad1-42d8-bdbd-67d350ba70d4" providerId="AD" clId="Web-{FC5975EF-36E3-4F65-B312-82CDC8C937FC}" dt="2022-04-02T22:28:21.676" v="230" actId="1076"/>
          <ac:spMkLst>
            <pc:docMk/>
            <pc:sldMk cId="1192504205" sldId="440"/>
            <ac:spMk id="3" creationId="{70353D11-C355-7FEC-1CC8-6B5EF8695BB9}"/>
          </ac:spMkLst>
        </pc:spChg>
        <pc:spChg chg="mod">
          <ac:chgData name="Zhanxu Ye" userId="S::yez69@mcmaster.ca::dfb0ad11-7ad1-42d8-bdbd-67d350ba70d4" providerId="AD" clId="Web-{FC5975EF-36E3-4F65-B312-82CDC8C937FC}" dt="2022-04-02T22:27:59.364" v="226" actId="20577"/>
          <ac:spMkLst>
            <pc:docMk/>
            <pc:sldMk cId="1192504205" sldId="440"/>
            <ac:spMk id="46" creationId="{60C2D1C5-68B8-42EB-F566-E7513DC686C3}"/>
          </ac:spMkLst>
        </pc:spChg>
        <pc:spChg chg="mod">
          <ac:chgData name="Zhanxu Ye" userId="S::yez69@mcmaster.ca::dfb0ad11-7ad1-42d8-bdbd-67d350ba70d4" providerId="AD" clId="Web-{FC5975EF-36E3-4F65-B312-82CDC8C937FC}" dt="2022-04-02T22:28:06.989" v="228" actId="20577"/>
          <ac:spMkLst>
            <pc:docMk/>
            <pc:sldMk cId="1192504205" sldId="440"/>
            <ac:spMk id="75" creationId="{5DF12810-086C-758E-A582-0A2EBF803712}"/>
          </ac:spMkLst>
        </pc:spChg>
      </pc:sldChg>
      <pc:sldChg chg="delSp modSp add replId">
        <pc:chgData name="Zhanxu Ye" userId="S::yez69@mcmaster.ca::dfb0ad11-7ad1-42d8-bdbd-67d350ba70d4" providerId="AD" clId="Web-{FC5975EF-36E3-4F65-B312-82CDC8C937FC}" dt="2022-04-02T22:34:17.476" v="247" actId="20577"/>
        <pc:sldMkLst>
          <pc:docMk/>
          <pc:sldMk cId="1393197995" sldId="441"/>
        </pc:sldMkLst>
        <pc:spChg chg="mod">
          <ac:chgData name="Zhanxu Ye" userId="S::yez69@mcmaster.ca::dfb0ad11-7ad1-42d8-bdbd-67d350ba70d4" providerId="AD" clId="Web-{FC5975EF-36E3-4F65-B312-82CDC8C937FC}" dt="2022-04-02T22:30:09.099" v="244" actId="1076"/>
          <ac:spMkLst>
            <pc:docMk/>
            <pc:sldMk cId="1393197995" sldId="441"/>
            <ac:spMk id="44" creationId="{26023C01-3689-92DD-08A1-5B45D7204BBF}"/>
          </ac:spMkLst>
        </pc:spChg>
        <pc:spChg chg="mod">
          <ac:chgData name="Zhanxu Ye" userId="S::yez69@mcmaster.ca::dfb0ad11-7ad1-42d8-bdbd-67d350ba70d4" providerId="AD" clId="Web-{FC5975EF-36E3-4F65-B312-82CDC8C937FC}" dt="2022-04-02T22:29:50.521" v="241" actId="1076"/>
          <ac:spMkLst>
            <pc:docMk/>
            <pc:sldMk cId="1393197995" sldId="441"/>
            <ac:spMk id="46" creationId="{60C2D1C5-68B8-42EB-F566-E7513DC686C3}"/>
          </ac:spMkLst>
        </pc:spChg>
        <pc:spChg chg="mod">
          <ac:chgData name="Zhanxu Ye" userId="S::yez69@mcmaster.ca::dfb0ad11-7ad1-42d8-bdbd-67d350ba70d4" providerId="AD" clId="Web-{FC5975EF-36E3-4F65-B312-82CDC8C937FC}" dt="2022-04-02T22:34:17.476" v="247" actId="20577"/>
          <ac:spMkLst>
            <pc:docMk/>
            <pc:sldMk cId="1393197995" sldId="441"/>
            <ac:spMk id="71" creationId="{8DD303EA-1030-1818-78EA-9EF6601F8F16}"/>
          </ac:spMkLst>
        </pc:spChg>
        <pc:spChg chg="del">
          <ac:chgData name="Zhanxu Ye" userId="S::yez69@mcmaster.ca::dfb0ad11-7ad1-42d8-bdbd-67d350ba70d4" providerId="AD" clId="Web-{FC5975EF-36E3-4F65-B312-82CDC8C937FC}" dt="2022-04-02T22:29:55.849" v="242"/>
          <ac:spMkLst>
            <pc:docMk/>
            <pc:sldMk cId="1393197995" sldId="441"/>
            <ac:spMk id="75" creationId="{5DF12810-086C-758E-A582-0A2EBF803712}"/>
          </ac:spMkLst>
        </pc:spChg>
      </pc:sldChg>
      <pc:sldChg chg="add del replId">
        <pc:chgData name="Zhanxu Ye" userId="S::yez69@mcmaster.ca::dfb0ad11-7ad1-42d8-bdbd-67d350ba70d4" providerId="AD" clId="Web-{FC5975EF-36E3-4F65-B312-82CDC8C937FC}" dt="2022-04-02T22:43:17.433" v="282"/>
        <pc:sldMkLst>
          <pc:docMk/>
          <pc:sldMk cId="543391454" sldId="445"/>
        </pc:sldMkLst>
      </pc:sldChg>
      <pc:sldChg chg="addSp delSp modSp add replId">
        <pc:chgData name="Zhanxu Ye" userId="S::yez69@mcmaster.ca::dfb0ad11-7ad1-42d8-bdbd-67d350ba70d4" providerId="AD" clId="Web-{FC5975EF-36E3-4F65-B312-82CDC8C937FC}" dt="2022-04-02T23:05:51.530" v="312" actId="1076"/>
        <pc:sldMkLst>
          <pc:docMk/>
          <pc:sldMk cId="3757178284" sldId="446"/>
        </pc:sldMkLst>
        <pc:spChg chg="add mod">
          <ac:chgData name="Zhanxu Ye" userId="S::yez69@mcmaster.ca::dfb0ad11-7ad1-42d8-bdbd-67d350ba70d4" providerId="AD" clId="Web-{FC5975EF-36E3-4F65-B312-82CDC8C937FC}" dt="2022-04-02T23:05:51.530" v="312" actId="1076"/>
          <ac:spMkLst>
            <pc:docMk/>
            <pc:sldMk cId="3757178284" sldId="446"/>
            <ac:spMk id="40" creationId="{0C9AE98E-83FC-F8B3-30FC-1579E152FE58}"/>
          </ac:spMkLst>
        </pc:spChg>
        <pc:picChg chg="add del">
          <ac:chgData name="Zhanxu Ye" userId="S::yez69@mcmaster.ca::dfb0ad11-7ad1-42d8-bdbd-67d350ba70d4" providerId="AD" clId="Web-{FC5975EF-36E3-4F65-B312-82CDC8C937FC}" dt="2022-04-02T22:45:18.438" v="291"/>
          <ac:picMkLst>
            <pc:docMk/>
            <pc:sldMk cId="3757178284" sldId="446"/>
            <ac:picMk id="39" creationId="{AD10C06B-CAC1-56E0-8609-3B2ECD5EEB70}"/>
          </ac:picMkLst>
        </pc:picChg>
      </pc:sldChg>
      <pc:sldChg chg="addSp delSp add del replId">
        <pc:chgData name="Zhanxu Ye" userId="S::yez69@mcmaster.ca::dfb0ad11-7ad1-42d8-bdbd-67d350ba70d4" providerId="AD" clId="Web-{FC5975EF-36E3-4F65-B312-82CDC8C937FC}" dt="2022-04-02T22:45:58.142" v="295"/>
        <pc:sldMkLst>
          <pc:docMk/>
          <pc:sldMk cId="3047296322" sldId="447"/>
        </pc:sldMkLst>
        <pc:picChg chg="add del">
          <ac:chgData name="Zhanxu Ye" userId="S::yez69@mcmaster.ca::dfb0ad11-7ad1-42d8-bdbd-67d350ba70d4" providerId="AD" clId="Web-{FC5975EF-36E3-4F65-B312-82CDC8C937FC}" dt="2022-04-02T22:45:55.954" v="294"/>
          <ac:picMkLst>
            <pc:docMk/>
            <pc:sldMk cId="3047296322" sldId="447"/>
            <ac:picMk id="62" creationId="{A5AFF5D0-0345-4DDB-849E-5679874F28BD}"/>
          </ac:picMkLst>
        </pc:picChg>
      </pc:sldChg>
      <pc:sldChg chg="addSp modSp add replId">
        <pc:chgData name="Zhanxu Ye" userId="S::yez69@mcmaster.ca::dfb0ad11-7ad1-42d8-bdbd-67d350ba70d4" providerId="AD" clId="Web-{FC5975EF-36E3-4F65-B312-82CDC8C937FC}" dt="2022-04-02T23:05:42.562" v="309" actId="20577"/>
        <pc:sldMkLst>
          <pc:docMk/>
          <pc:sldMk cId="1222169904" sldId="448"/>
        </pc:sldMkLst>
        <pc:spChg chg="mod">
          <ac:chgData name="Zhanxu Ye" userId="S::yez69@mcmaster.ca::dfb0ad11-7ad1-42d8-bdbd-67d350ba70d4" providerId="AD" clId="Web-{FC5975EF-36E3-4F65-B312-82CDC8C937FC}" dt="2022-04-02T23:01:09.961" v="300" actId="20577"/>
          <ac:spMkLst>
            <pc:docMk/>
            <pc:sldMk cId="1222169904" sldId="448"/>
            <ac:spMk id="7" creationId="{B54139A4-F124-4CCD-957D-894CB1ADBE8C}"/>
          </ac:spMkLst>
        </pc:spChg>
        <pc:spChg chg="add mod">
          <ac:chgData name="Zhanxu Ye" userId="S::yez69@mcmaster.ca::dfb0ad11-7ad1-42d8-bdbd-67d350ba70d4" providerId="AD" clId="Web-{FC5975EF-36E3-4F65-B312-82CDC8C937FC}" dt="2022-04-02T23:05:42.562" v="309" actId="20577"/>
          <ac:spMkLst>
            <pc:docMk/>
            <pc:sldMk cId="1222169904" sldId="448"/>
            <ac:spMk id="30" creationId="{818AD365-7193-EB52-793D-A90F46C84409}"/>
          </ac:spMkLst>
        </pc:spChg>
      </pc:sldChg>
      <pc:sldChg chg="addSp modSp add replId">
        <pc:chgData name="Zhanxu Ye" userId="S::yez69@mcmaster.ca::dfb0ad11-7ad1-42d8-bdbd-67d350ba70d4" providerId="AD" clId="Web-{FC5975EF-36E3-4F65-B312-82CDC8C937FC}" dt="2022-04-02T23:06:05.156" v="315" actId="1076"/>
        <pc:sldMkLst>
          <pc:docMk/>
          <pc:sldMk cId="1544674018" sldId="449"/>
        </pc:sldMkLst>
        <pc:spChg chg="add mod">
          <ac:chgData name="Zhanxu Ye" userId="S::yez69@mcmaster.ca::dfb0ad11-7ad1-42d8-bdbd-67d350ba70d4" providerId="AD" clId="Web-{FC5975EF-36E3-4F65-B312-82CDC8C937FC}" dt="2022-04-02T23:06:05.156" v="315" actId="1076"/>
          <ac:spMkLst>
            <pc:docMk/>
            <pc:sldMk cId="1544674018" sldId="449"/>
            <ac:spMk id="11" creationId="{9FE929EA-0841-C9B6-4712-44945A39D829}"/>
          </ac:spMkLst>
        </pc:spChg>
      </pc:sldChg>
    </pc:docChg>
  </pc:docChgLst>
  <pc:docChgLst>
    <pc:chgData name="Wentao Sun" userId="S::sunw53@mcmaster.ca::ba4cfa17-850d-4a6d-8324-79677688d25c" providerId="AD" clId="Web-{138D2F52-FEEB-4E09-9667-F964AB9D8D4F}"/>
    <pc:docChg chg="modSld">
      <pc:chgData name="Wentao Sun" userId="S::sunw53@mcmaster.ca::ba4cfa17-850d-4a6d-8324-79677688d25c" providerId="AD" clId="Web-{138D2F52-FEEB-4E09-9667-F964AB9D8D4F}" dt="2022-01-27T21:05:46.925" v="539" actId="20577"/>
      <pc:docMkLst>
        <pc:docMk/>
      </pc:docMkLst>
      <pc:sldChg chg="modSp">
        <pc:chgData name="Wentao Sun" userId="S::sunw53@mcmaster.ca::ba4cfa17-850d-4a6d-8324-79677688d25c" providerId="AD" clId="Web-{138D2F52-FEEB-4E09-9667-F964AB9D8D4F}" dt="2022-01-27T20:41:15.918" v="47" actId="20577"/>
        <pc:sldMkLst>
          <pc:docMk/>
          <pc:sldMk cId="0" sldId="274"/>
        </pc:sldMkLst>
        <pc:spChg chg="mod">
          <ac:chgData name="Wentao Sun" userId="S::sunw53@mcmaster.ca::ba4cfa17-850d-4a6d-8324-79677688d25c" providerId="AD" clId="Web-{138D2F52-FEEB-4E09-9667-F964AB9D8D4F}" dt="2022-01-27T20:41:15.918" v="47" actId="20577"/>
          <ac:spMkLst>
            <pc:docMk/>
            <pc:sldMk cId="0" sldId="274"/>
            <ac:spMk id="126" creationId="{00000000-0000-0000-0000-000000000000}"/>
          </ac:spMkLst>
        </pc:spChg>
      </pc:sldChg>
      <pc:sldChg chg="modSp">
        <pc:chgData name="Wentao Sun" userId="S::sunw53@mcmaster.ca::ba4cfa17-850d-4a6d-8324-79677688d25c" providerId="AD" clId="Web-{138D2F52-FEEB-4E09-9667-F964AB9D8D4F}" dt="2022-01-27T21:05:46.925" v="539" actId="20577"/>
        <pc:sldMkLst>
          <pc:docMk/>
          <pc:sldMk cId="1852494437" sldId="276"/>
        </pc:sldMkLst>
        <pc:spChg chg="mod">
          <ac:chgData name="Wentao Sun" userId="S::sunw53@mcmaster.ca::ba4cfa17-850d-4a6d-8324-79677688d25c" providerId="AD" clId="Web-{138D2F52-FEEB-4E09-9667-F964AB9D8D4F}" dt="2022-01-27T21:05:46.925" v="539" actId="20577"/>
          <ac:spMkLst>
            <pc:docMk/>
            <pc:sldMk cId="1852494437" sldId="276"/>
            <ac:spMk id="126" creationId="{00000000-0000-0000-0000-000000000000}"/>
          </ac:spMkLst>
        </pc:spChg>
      </pc:sldChg>
      <pc:sldChg chg="modSp">
        <pc:chgData name="Wentao Sun" userId="S::sunw53@mcmaster.ca::ba4cfa17-850d-4a6d-8324-79677688d25c" providerId="AD" clId="Web-{138D2F52-FEEB-4E09-9667-F964AB9D8D4F}" dt="2022-01-27T20:49:49.488" v="313" actId="20577"/>
        <pc:sldMkLst>
          <pc:docMk/>
          <pc:sldMk cId="1699608761" sldId="278"/>
        </pc:sldMkLst>
        <pc:spChg chg="mod">
          <ac:chgData name="Wentao Sun" userId="S::sunw53@mcmaster.ca::ba4cfa17-850d-4a6d-8324-79677688d25c" providerId="AD" clId="Web-{138D2F52-FEEB-4E09-9667-F964AB9D8D4F}" dt="2022-01-27T20:49:49.488" v="313" actId="20577"/>
          <ac:spMkLst>
            <pc:docMk/>
            <pc:sldMk cId="1699608761" sldId="278"/>
            <ac:spMk id="126" creationId="{00000000-0000-0000-0000-000000000000}"/>
          </ac:spMkLst>
        </pc:spChg>
      </pc:sldChg>
      <pc:sldChg chg="modSp">
        <pc:chgData name="Wentao Sun" userId="S::sunw53@mcmaster.ca::ba4cfa17-850d-4a6d-8324-79677688d25c" providerId="AD" clId="Web-{138D2F52-FEEB-4E09-9667-F964AB9D8D4F}" dt="2022-01-27T21:01:24.077" v="437" actId="20577"/>
        <pc:sldMkLst>
          <pc:docMk/>
          <pc:sldMk cId="1059242840" sldId="288"/>
        </pc:sldMkLst>
        <pc:spChg chg="mod">
          <ac:chgData name="Wentao Sun" userId="S::sunw53@mcmaster.ca::ba4cfa17-850d-4a6d-8324-79677688d25c" providerId="AD" clId="Web-{138D2F52-FEEB-4E09-9667-F964AB9D8D4F}" dt="2022-01-27T21:01:24.077" v="437" actId="20577"/>
          <ac:spMkLst>
            <pc:docMk/>
            <pc:sldMk cId="1059242840" sldId="288"/>
            <ac:spMk id="126" creationId="{00000000-0000-0000-0000-000000000000}"/>
          </ac:spMkLst>
        </pc:spChg>
      </pc:sldChg>
    </pc:docChg>
  </pc:docChgLst>
  <pc:docChgLst>
    <pc:chgData name="Jamie Malakulang" userId="S::malakulj@mcmaster.ca::bb5cd71c-2177-4d68-9bf5-bab23ca3b68f" providerId="AD" clId="Web-{1B1ECDDB-E279-49D6-9460-A2C60F0810CE}"/>
    <pc:docChg chg="delSld modSld">
      <pc:chgData name="Jamie Malakulang" userId="S::malakulj@mcmaster.ca::bb5cd71c-2177-4d68-9bf5-bab23ca3b68f" providerId="AD" clId="Web-{1B1ECDDB-E279-49D6-9460-A2C60F0810CE}" dt="2022-02-17T21:17:46.591" v="16"/>
      <pc:docMkLst>
        <pc:docMk/>
      </pc:docMkLst>
      <pc:sldChg chg="modSp">
        <pc:chgData name="Jamie Malakulang" userId="S::malakulj@mcmaster.ca::bb5cd71c-2177-4d68-9bf5-bab23ca3b68f" providerId="AD" clId="Web-{1B1ECDDB-E279-49D6-9460-A2C60F0810CE}" dt="2022-02-17T21:17:46.591" v="16"/>
        <pc:sldMkLst>
          <pc:docMk/>
          <pc:sldMk cId="3556560641" sldId="293"/>
        </pc:sldMkLst>
        <pc:graphicFrameChg chg="mod modGraphic">
          <ac:chgData name="Jamie Malakulang" userId="S::malakulj@mcmaster.ca::bb5cd71c-2177-4d68-9bf5-bab23ca3b68f" providerId="AD" clId="Web-{1B1ECDDB-E279-49D6-9460-A2C60F0810CE}" dt="2022-02-17T21:17:46.591" v="16"/>
          <ac:graphicFrameMkLst>
            <pc:docMk/>
            <pc:sldMk cId="3556560641" sldId="293"/>
            <ac:graphicFrameMk id="288" creationId="{00000000-0000-0000-0000-000000000000}"/>
          </ac:graphicFrameMkLst>
        </pc:graphicFrameChg>
      </pc:sldChg>
      <pc:sldChg chg="modSp">
        <pc:chgData name="Jamie Malakulang" userId="S::malakulj@mcmaster.ca::bb5cd71c-2177-4d68-9bf5-bab23ca3b68f" providerId="AD" clId="Web-{1B1ECDDB-E279-49D6-9460-A2C60F0810CE}" dt="2022-02-17T21:17:10.934" v="4" actId="20577"/>
        <pc:sldMkLst>
          <pc:docMk/>
          <pc:sldMk cId="325875358" sldId="297"/>
        </pc:sldMkLst>
        <pc:spChg chg="mod">
          <ac:chgData name="Jamie Malakulang" userId="S::malakulj@mcmaster.ca::bb5cd71c-2177-4d68-9bf5-bab23ca3b68f" providerId="AD" clId="Web-{1B1ECDDB-E279-49D6-9460-A2C60F0810CE}" dt="2022-02-17T21:17:10.934" v="4" actId="20577"/>
          <ac:spMkLst>
            <pc:docMk/>
            <pc:sldMk cId="325875358" sldId="297"/>
            <ac:spMk id="4" creationId="{E8AB5E07-1422-5C4F-813E-0483B6F4F062}"/>
          </ac:spMkLst>
        </pc:spChg>
      </pc:sldChg>
      <pc:sldChg chg="del">
        <pc:chgData name="Jamie Malakulang" userId="S::malakulj@mcmaster.ca::bb5cd71c-2177-4d68-9bf5-bab23ca3b68f" providerId="AD" clId="Web-{1B1ECDDB-E279-49D6-9460-A2C60F0810CE}" dt="2022-02-17T21:16:57.466" v="0"/>
        <pc:sldMkLst>
          <pc:docMk/>
          <pc:sldMk cId="1652111443" sldId="301"/>
        </pc:sldMkLst>
      </pc:sldChg>
      <pc:sldChg chg="del">
        <pc:chgData name="Jamie Malakulang" userId="S::malakulj@mcmaster.ca::bb5cd71c-2177-4d68-9bf5-bab23ca3b68f" providerId="AD" clId="Web-{1B1ECDDB-E279-49D6-9460-A2C60F0810CE}" dt="2022-02-17T21:16:58.950" v="1"/>
        <pc:sldMkLst>
          <pc:docMk/>
          <pc:sldMk cId="2099186000" sldId="302"/>
        </pc:sldMkLst>
      </pc:sldChg>
    </pc:docChg>
  </pc:docChgLst>
  <pc:docChgLst>
    <pc:chgData name="Wentao Sun" userId="S::sunw53@mcmaster.ca::ba4cfa17-850d-4a6d-8324-79677688d25c" providerId="AD" clId="Web-{FC71EEB8-36BD-4761-A888-498EF1C8EF32}"/>
    <pc:docChg chg="modSld">
      <pc:chgData name="Wentao Sun" userId="S::sunw53@mcmaster.ca::ba4cfa17-850d-4a6d-8324-79677688d25c" providerId="AD" clId="Web-{FC71EEB8-36BD-4761-A888-498EF1C8EF32}" dt="2022-02-03T21:13:21.468" v="38" actId="20577"/>
      <pc:docMkLst>
        <pc:docMk/>
      </pc:docMkLst>
      <pc:sldChg chg="modSp">
        <pc:chgData name="Wentao Sun" userId="S::sunw53@mcmaster.ca::ba4cfa17-850d-4a6d-8324-79677688d25c" providerId="AD" clId="Web-{FC71EEB8-36BD-4761-A888-498EF1C8EF32}" dt="2022-02-03T21:13:21.468" v="38" actId="20577"/>
        <pc:sldMkLst>
          <pc:docMk/>
          <pc:sldMk cId="0" sldId="265"/>
        </pc:sldMkLst>
        <pc:spChg chg="mod">
          <ac:chgData name="Wentao Sun" userId="S::sunw53@mcmaster.ca::ba4cfa17-850d-4a6d-8324-79677688d25c" providerId="AD" clId="Web-{FC71EEB8-36BD-4761-A888-498EF1C8EF32}" dt="2022-02-03T21:13:21.468" v="38" actId="20577"/>
          <ac:spMkLst>
            <pc:docMk/>
            <pc:sldMk cId="0" sldId="265"/>
            <ac:spMk id="208" creationId="{00000000-0000-0000-0000-000000000000}"/>
          </ac:spMkLst>
        </pc:spChg>
        <pc:spChg chg="mod">
          <ac:chgData name="Wentao Sun" userId="S::sunw53@mcmaster.ca::ba4cfa17-850d-4a6d-8324-79677688d25c" providerId="AD" clId="Web-{FC71EEB8-36BD-4761-A888-498EF1C8EF32}" dt="2022-02-03T21:13:17.624" v="35" actId="20577"/>
          <ac:spMkLst>
            <pc:docMk/>
            <pc:sldMk cId="0" sldId="265"/>
            <ac:spMk id="209" creationId="{00000000-0000-0000-0000-000000000000}"/>
          </ac:spMkLst>
        </pc:spChg>
        <pc:spChg chg="mod">
          <ac:chgData name="Wentao Sun" userId="S::sunw53@mcmaster.ca::ba4cfa17-850d-4a6d-8324-79677688d25c" providerId="AD" clId="Web-{FC71EEB8-36BD-4761-A888-498EF1C8EF32}" dt="2022-02-03T21:12:25.827" v="18" actId="20577"/>
          <ac:spMkLst>
            <pc:docMk/>
            <pc:sldMk cId="0" sldId="265"/>
            <ac:spMk id="210" creationId="{00000000-0000-0000-0000-000000000000}"/>
          </ac:spMkLst>
        </pc:spChg>
        <pc:spChg chg="mod">
          <ac:chgData name="Wentao Sun" userId="S::sunw53@mcmaster.ca::ba4cfa17-850d-4a6d-8324-79677688d25c" providerId="AD" clId="Web-{FC71EEB8-36BD-4761-A888-498EF1C8EF32}" dt="2022-02-03T21:12:58.765" v="23" actId="1076"/>
          <ac:spMkLst>
            <pc:docMk/>
            <pc:sldMk cId="0" sldId="265"/>
            <ac:spMk id="212" creationId="{00000000-0000-0000-0000-000000000000}"/>
          </ac:spMkLst>
        </pc:spChg>
        <pc:spChg chg="mod">
          <ac:chgData name="Wentao Sun" userId="S::sunw53@mcmaster.ca::ba4cfa17-850d-4a6d-8324-79677688d25c" providerId="AD" clId="Web-{FC71EEB8-36BD-4761-A888-498EF1C8EF32}" dt="2022-02-03T21:11:21.904" v="1" actId="1076"/>
          <ac:spMkLst>
            <pc:docMk/>
            <pc:sldMk cId="0" sldId="265"/>
            <ac:spMk id="214" creationId="{00000000-0000-0000-0000-000000000000}"/>
          </ac:spMkLst>
        </pc:spChg>
        <pc:spChg chg="mod">
          <ac:chgData name="Wentao Sun" userId="S::sunw53@mcmaster.ca::ba4cfa17-850d-4a6d-8324-79677688d25c" providerId="AD" clId="Web-{FC71EEB8-36BD-4761-A888-498EF1C8EF32}" dt="2022-02-03T21:11:34.779" v="3" actId="1076"/>
          <ac:spMkLst>
            <pc:docMk/>
            <pc:sldMk cId="0" sldId="265"/>
            <ac:spMk id="216" creationId="{00000000-0000-0000-0000-000000000000}"/>
          </ac:spMkLst>
        </pc:spChg>
        <pc:spChg chg="mod">
          <ac:chgData name="Wentao Sun" userId="S::sunw53@mcmaster.ca::ba4cfa17-850d-4a6d-8324-79677688d25c" providerId="AD" clId="Web-{FC71EEB8-36BD-4761-A888-498EF1C8EF32}" dt="2022-02-03T21:11:44.607" v="4" actId="1076"/>
          <ac:spMkLst>
            <pc:docMk/>
            <pc:sldMk cId="0" sldId="265"/>
            <ac:spMk id="219" creationId="{00000000-0000-0000-0000-000000000000}"/>
          </ac:spMkLst>
        </pc:spChg>
        <pc:spChg chg="mod">
          <ac:chgData name="Wentao Sun" userId="S::sunw53@mcmaster.ca::ba4cfa17-850d-4a6d-8324-79677688d25c" providerId="AD" clId="Web-{FC71EEB8-36BD-4761-A888-498EF1C8EF32}" dt="2022-02-03T21:11:26.779" v="2" actId="1076"/>
          <ac:spMkLst>
            <pc:docMk/>
            <pc:sldMk cId="0" sldId="265"/>
            <ac:spMk id="221" creationId="{00000000-0000-0000-0000-000000000000}"/>
          </ac:spMkLst>
        </pc:spChg>
        <pc:spChg chg="mod">
          <ac:chgData name="Wentao Sun" userId="S::sunw53@mcmaster.ca::ba4cfa17-850d-4a6d-8324-79677688d25c" providerId="AD" clId="Web-{FC71EEB8-36BD-4761-A888-498EF1C8EF32}" dt="2022-02-03T21:11:54.061" v="5" actId="1076"/>
          <ac:spMkLst>
            <pc:docMk/>
            <pc:sldMk cId="0" sldId="265"/>
            <ac:spMk id="223" creationId="{00000000-0000-0000-0000-000000000000}"/>
          </ac:spMkLst>
        </pc:spChg>
        <pc:spChg chg="mod">
          <ac:chgData name="Wentao Sun" userId="S::sunw53@mcmaster.ca::ba4cfa17-850d-4a6d-8324-79677688d25c" providerId="AD" clId="Web-{FC71EEB8-36BD-4761-A888-498EF1C8EF32}" dt="2022-02-03T21:11:17.357" v="0" actId="1076"/>
          <ac:spMkLst>
            <pc:docMk/>
            <pc:sldMk cId="0" sldId="265"/>
            <ac:spMk id="224" creationId="{00000000-0000-0000-0000-000000000000}"/>
          </ac:spMkLst>
        </pc:spChg>
        <pc:spChg chg="mod">
          <ac:chgData name="Wentao Sun" userId="S::sunw53@mcmaster.ca::ba4cfa17-850d-4a6d-8324-79677688d25c" providerId="AD" clId="Web-{FC71EEB8-36BD-4761-A888-498EF1C8EF32}" dt="2022-02-03T21:12:48.108" v="22" actId="1076"/>
          <ac:spMkLst>
            <pc:docMk/>
            <pc:sldMk cId="0" sldId="265"/>
            <ac:spMk id="225" creationId="{00000000-0000-0000-0000-000000000000}"/>
          </ac:spMkLst>
        </pc:spChg>
      </pc:sldChg>
    </pc:docChg>
  </pc:docChgLst>
  <pc:docChgLst>
    <pc:chgData name="Andy Luo" userId="S::luoa22@mcmaster.ca::af063589-d50e-41d1-a0c8-82a6c6ba25f2" providerId="AD" clId="Web-{80664E57-BD5B-4A3D-9B93-0855A94934B7}"/>
    <pc:docChg chg="modSld">
      <pc:chgData name="Andy Luo" userId="S::luoa22@mcmaster.ca::af063589-d50e-41d1-a0c8-82a6c6ba25f2" providerId="AD" clId="Web-{80664E57-BD5B-4A3D-9B93-0855A94934B7}" dt="2022-02-03T02:16:27.838" v="123"/>
      <pc:docMkLst>
        <pc:docMk/>
      </pc:docMkLst>
      <pc:sldChg chg="modSp">
        <pc:chgData name="Andy Luo" userId="S::luoa22@mcmaster.ca::af063589-d50e-41d1-a0c8-82a6c6ba25f2" providerId="AD" clId="Web-{80664E57-BD5B-4A3D-9B93-0855A94934B7}" dt="2022-02-03T02:16:27.838" v="123"/>
        <pc:sldMkLst>
          <pc:docMk/>
          <pc:sldMk cId="2665020442" sldId="281"/>
        </pc:sldMkLst>
        <pc:graphicFrameChg chg="mod modGraphic">
          <ac:chgData name="Andy Luo" userId="S::luoa22@mcmaster.ca::af063589-d50e-41d1-a0c8-82a6c6ba25f2" providerId="AD" clId="Web-{80664E57-BD5B-4A3D-9B93-0855A94934B7}" dt="2022-02-03T02:16:27.838" v="123"/>
          <ac:graphicFrameMkLst>
            <pc:docMk/>
            <pc:sldMk cId="2665020442" sldId="281"/>
            <ac:graphicFrameMk id="135" creationId="{00000000-0000-0000-0000-000000000000}"/>
          </ac:graphicFrameMkLst>
        </pc:graphicFrameChg>
      </pc:sldChg>
    </pc:docChg>
  </pc:docChgLst>
  <pc:docChgLst>
    <pc:chgData name="Jamie Malakulang" userId="S::malakulj@mcmaster.ca::bb5cd71c-2177-4d68-9bf5-bab23ca3b68f" providerId="AD" clId="Web-{599655EE-A18F-4003-8646-528BC54F1642}"/>
    <pc:docChg chg="addSld delSld modSld">
      <pc:chgData name="Jamie Malakulang" userId="S::malakulj@mcmaster.ca::bb5cd71c-2177-4d68-9bf5-bab23ca3b68f" providerId="AD" clId="Web-{599655EE-A18F-4003-8646-528BC54F1642}" dt="2022-03-04T20:06:40.837" v="6" actId="20577"/>
      <pc:docMkLst>
        <pc:docMk/>
      </pc:docMkLst>
      <pc:sldChg chg="del">
        <pc:chgData name="Jamie Malakulang" userId="S::malakulj@mcmaster.ca::bb5cd71c-2177-4d68-9bf5-bab23ca3b68f" providerId="AD" clId="Web-{599655EE-A18F-4003-8646-528BC54F1642}" dt="2022-03-04T20:06:25.149" v="1"/>
        <pc:sldMkLst>
          <pc:docMk/>
          <pc:sldMk cId="944008240" sldId="319"/>
        </pc:sldMkLst>
      </pc:sldChg>
      <pc:sldChg chg="del">
        <pc:chgData name="Jamie Malakulang" userId="S::malakulj@mcmaster.ca::bb5cd71c-2177-4d68-9bf5-bab23ca3b68f" providerId="AD" clId="Web-{599655EE-A18F-4003-8646-528BC54F1642}" dt="2022-03-04T20:06:38.290" v="5"/>
        <pc:sldMkLst>
          <pc:docMk/>
          <pc:sldMk cId="3182202055" sldId="325"/>
        </pc:sldMkLst>
      </pc:sldChg>
      <pc:sldChg chg="modSp add replId">
        <pc:chgData name="Jamie Malakulang" userId="S::malakulj@mcmaster.ca::bb5cd71c-2177-4d68-9bf5-bab23ca3b68f" providerId="AD" clId="Web-{599655EE-A18F-4003-8646-528BC54F1642}" dt="2022-03-04T20:06:27.837" v="3" actId="20577"/>
        <pc:sldMkLst>
          <pc:docMk/>
          <pc:sldMk cId="2773810467" sldId="371"/>
        </pc:sldMkLst>
        <pc:spChg chg="mod">
          <ac:chgData name="Jamie Malakulang" userId="S::malakulj@mcmaster.ca::bb5cd71c-2177-4d68-9bf5-bab23ca3b68f" providerId="AD" clId="Web-{599655EE-A18F-4003-8646-528BC54F1642}" dt="2022-03-04T20:06:27.837" v="3" actId="20577"/>
          <ac:spMkLst>
            <pc:docMk/>
            <pc:sldMk cId="2773810467" sldId="371"/>
            <ac:spMk id="5" creationId="{3710DDD2-A7F3-4EFF-B6B3-AC08337BC842}"/>
          </ac:spMkLst>
        </pc:spChg>
      </pc:sldChg>
      <pc:sldChg chg="modSp add replId">
        <pc:chgData name="Jamie Malakulang" userId="S::malakulj@mcmaster.ca::bb5cd71c-2177-4d68-9bf5-bab23ca3b68f" providerId="AD" clId="Web-{599655EE-A18F-4003-8646-528BC54F1642}" dt="2022-03-04T20:06:40.837" v="6" actId="20577"/>
        <pc:sldMkLst>
          <pc:docMk/>
          <pc:sldMk cId="3290101245" sldId="372"/>
        </pc:sldMkLst>
        <pc:spChg chg="mod">
          <ac:chgData name="Jamie Malakulang" userId="S::malakulj@mcmaster.ca::bb5cd71c-2177-4d68-9bf5-bab23ca3b68f" providerId="AD" clId="Web-{599655EE-A18F-4003-8646-528BC54F1642}" dt="2022-03-04T20:06:40.837" v="6" actId="20577"/>
          <ac:spMkLst>
            <pc:docMk/>
            <pc:sldMk cId="3290101245" sldId="372"/>
            <ac:spMk id="5" creationId="{3710DDD2-A7F3-4EFF-B6B3-AC08337BC842}"/>
          </ac:spMkLst>
        </pc:spChg>
      </pc:sldChg>
    </pc:docChg>
  </pc:docChgLst>
  <pc:docChgLst>
    <pc:chgData name="Jamie Malakulang" userId="S::malakulj@mcmaster.ca::bb5cd71c-2177-4d68-9bf5-bab23ca3b68f" providerId="AD" clId="Web-{39A081E8-3755-4CAD-8497-492695D5EE1B}"/>
    <pc:docChg chg="modSld">
      <pc:chgData name="Jamie Malakulang" userId="S::malakulj@mcmaster.ca::bb5cd71c-2177-4d68-9bf5-bab23ca3b68f" providerId="AD" clId="Web-{39A081E8-3755-4CAD-8497-492695D5EE1B}" dt="2022-04-11T17:39:50.711" v="1"/>
      <pc:docMkLst>
        <pc:docMk/>
      </pc:docMkLst>
      <pc:sldChg chg="mod modShow">
        <pc:chgData name="Jamie Malakulang" userId="S::malakulj@mcmaster.ca::bb5cd71c-2177-4d68-9bf5-bab23ca3b68f" providerId="AD" clId="Web-{39A081E8-3755-4CAD-8497-492695D5EE1B}" dt="2022-04-11T17:39:50.711" v="1"/>
        <pc:sldMkLst>
          <pc:docMk/>
          <pc:sldMk cId="0" sldId="256"/>
        </pc:sldMkLst>
      </pc:sldChg>
    </pc:docChg>
  </pc:docChgLst>
  <pc:docChgLst>
    <pc:chgData name="Wentao Sun" userId="S::sunw53@mcmaster.ca::ba4cfa17-850d-4a6d-8324-79677688d25c" providerId="AD" clId="Web-{55133502-F0D9-4BBD-9334-EAF2EB543FB8}"/>
    <pc:docChg chg="modSld">
      <pc:chgData name="Wentao Sun" userId="S::sunw53@mcmaster.ca::ba4cfa17-850d-4a6d-8324-79677688d25c" providerId="AD" clId="Web-{55133502-F0D9-4BBD-9334-EAF2EB543FB8}" dt="2022-02-10T21:02:31.563" v="0" actId="1076"/>
      <pc:docMkLst>
        <pc:docMk/>
      </pc:docMkLst>
      <pc:sldChg chg="modSp">
        <pc:chgData name="Wentao Sun" userId="S::sunw53@mcmaster.ca::ba4cfa17-850d-4a6d-8324-79677688d25c" providerId="AD" clId="Web-{55133502-F0D9-4BBD-9334-EAF2EB543FB8}" dt="2022-02-10T21:02:31.563" v="0" actId="1076"/>
        <pc:sldMkLst>
          <pc:docMk/>
          <pc:sldMk cId="3113706906" sldId="295"/>
        </pc:sldMkLst>
        <pc:spChg chg="mod">
          <ac:chgData name="Wentao Sun" userId="S::sunw53@mcmaster.ca::ba4cfa17-850d-4a6d-8324-79677688d25c" providerId="AD" clId="Web-{55133502-F0D9-4BBD-9334-EAF2EB543FB8}" dt="2022-02-10T21:02:31.563" v="0" actId="1076"/>
          <ac:spMkLst>
            <pc:docMk/>
            <pc:sldMk cId="3113706906" sldId="295"/>
            <ac:spMk id="3" creationId="{DC2A8C4D-9AA5-48EE-B644-12EDA926CD59}"/>
          </ac:spMkLst>
        </pc:spChg>
      </pc:sldChg>
    </pc:docChg>
  </pc:docChgLst>
  <pc:docChgLst>
    <pc:chgData name="Corinna Lin" userId="S::linc94@mcmaster.ca::ff1cd646-d066-431e-9610-549cc942b588" providerId="AD" clId="Web-{CF881C03-4692-438D-B39E-E351C5F91DF6}"/>
    <pc:docChg chg="addSld delSld modSld">
      <pc:chgData name="Corinna Lin" userId="S::linc94@mcmaster.ca::ff1cd646-d066-431e-9610-549cc942b588" providerId="AD" clId="Web-{CF881C03-4692-438D-B39E-E351C5F91DF6}" dt="2022-02-03T03:05:34.360" v="3933" actId="1076"/>
      <pc:docMkLst>
        <pc:docMk/>
      </pc:docMkLst>
      <pc:sldChg chg="modSp">
        <pc:chgData name="Corinna Lin" userId="S::linc94@mcmaster.ca::ff1cd646-d066-431e-9610-549cc942b588" providerId="AD" clId="Web-{CF881C03-4692-438D-B39E-E351C5F91DF6}" dt="2022-02-03T02:16:16.105" v="71"/>
        <pc:sldMkLst>
          <pc:docMk/>
          <pc:sldMk cId="0" sldId="261"/>
        </pc:sldMkLst>
        <pc:graphicFrameChg chg="mod modGraphic">
          <ac:chgData name="Corinna Lin" userId="S::linc94@mcmaster.ca::ff1cd646-d066-431e-9610-549cc942b588" providerId="AD" clId="Web-{CF881C03-4692-438D-B39E-E351C5F91DF6}" dt="2022-02-03T02:16:16.105" v="71"/>
          <ac:graphicFrameMkLst>
            <pc:docMk/>
            <pc:sldMk cId="0" sldId="261"/>
            <ac:graphicFrameMk id="151" creationId="{00000000-0000-0000-0000-000000000000}"/>
          </ac:graphicFrameMkLst>
        </pc:graphicFrameChg>
      </pc:sldChg>
      <pc:sldChg chg="modSp">
        <pc:chgData name="Corinna Lin" userId="S::linc94@mcmaster.ca::ff1cd646-d066-431e-9610-549cc942b588" providerId="AD" clId="Web-{CF881C03-4692-438D-B39E-E351C5F91DF6}" dt="2022-02-03T02:35:26.504" v="1558"/>
        <pc:sldMkLst>
          <pc:docMk/>
          <pc:sldMk cId="2665020442" sldId="281"/>
        </pc:sldMkLst>
        <pc:graphicFrameChg chg="mod modGraphic">
          <ac:chgData name="Corinna Lin" userId="S::linc94@mcmaster.ca::ff1cd646-d066-431e-9610-549cc942b588" providerId="AD" clId="Web-{CF881C03-4692-438D-B39E-E351C5F91DF6}" dt="2022-02-03T02:20:10.935" v="481"/>
          <ac:graphicFrameMkLst>
            <pc:docMk/>
            <pc:sldMk cId="2665020442" sldId="281"/>
            <ac:graphicFrameMk id="134" creationId="{00000000-0000-0000-0000-000000000000}"/>
          </ac:graphicFrameMkLst>
        </pc:graphicFrameChg>
        <pc:graphicFrameChg chg="mod modGraphic">
          <ac:chgData name="Corinna Lin" userId="S::linc94@mcmaster.ca::ff1cd646-d066-431e-9610-549cc942b588" providerId="AD" clId="Web-{CF881C03-4692-438D-B39E-E351C5F91DF6}" dt="2022-02-03T02:35:06.270" v="1500"/>
          <ac:graphicFrameMkLst>
            <pc:docMk/>
            <pc:sldMk cId="2665020442" sldId="281"/>
            <ac:graphicFrameMk id="135" creationId="{00000000-0000-0000-0000-000000000000}"/>
          </ac:graphicFrameMkLst>
        </pc:graphicFrameChg>
        <pc:graphicFrameChg chg="mod modGraphic">
          <ac:chgData name="Corinna Lin" userId="S::linc94@mcmaster.ca::ff1cd646-d066-431e-9610-549cc942b588" providerId="AD" clId="Web-{CF881C03-4692-438D-B39E-E351C5F91DF6}" dt="2022-02-03T02:35:26.504" v="1558"/>
          <ac:graphicFrameMkLst>
            <pc:docMk/>
            <pc:sldMk cId="2665020442" sldId="281"/>
            <ac:graphicFrameMk id="136" creationId="{00000000-0000-0000-0000-000000000000}"/>
          </ac:graphicFrameMkLst>
        </pc:graphicFrameChg>
      </pc:sldChg>
      <pc:sldChg chg="add del">
        <pc:chgData name="Corinna Lin" userId="S::linc94@mcmaster.ca::ff1cd646-d066-431e-9610-549cc942b588" providerId="AD" clId="Web-{CF881C03-4692-438D-B39E-E351C5F91DF6}" dt="2022-02-03T02:32:36.940" v="1368"/>
        <pc:sldMkLst>
          <pc:docMk/>
          <pc:sldMk cId="2074961723" sldId="283"/>
        </pc:sldMkLst>
      </pc:sldChg>
      <pc:sldChg chg="modSp add replId">
        <pc:chgData name="Corinna Lin" userId="S::linc94@mcmaster.ca::ff1cd646-d066-431e-9610-549cc942b588" providerId="AD" clId="Web-{CF881C03-4692-438D-B39E-E351C5F91DF6}" dt="2022-02-03T03:05:34.360" v="3933" actId="1076"/>
        <pc:sldMkLst>
          <pc:docMk/>
          <pc:sldMk cId="3286332382" sldId="345"/>
        </pc:sldMkLst>
        <pc:graphicFrameChg chg="mod modGraphic">
          <ac:chgData name="Corinna Lin" userId="S::linc94@mcmaster.ca::ff1cd646-d066-431e-9610-549cc942b588" providerId="AD" clId="Web-{CF881C03-4692-438D-B39E-E351C5F91DF6}" dt="2022-02-03T03:05:20.032" v="3932"/>
          <ac:graphicFrameMkLst>
            <pc:docMk/>
            <pc:sldMk cId="3286332382" sldId="345"/>
            <ac:graphicFrameMk id="134" creationId="{00000000-0000-0000-0000-000000000000}"/>
          </ac:graphicFrameMkLst>
        </pc:graphicFrameChg>
        <pc:graphicFrameChg chg="mod modGraphic">
          <ac:chgData name="Corinna Lin" userId="S::linc94@mcmaster.ca::ff1cd646-d066-431e-9610-549cc942b588" providerId="AD" clId="Web-{CF881C03-4692-438D-B39E-E351C5F91DF6}" dt="2022-02-03T03:05:34.360" v="3933" actId="1076"/>
          <ac:graphicFrameMkLst>
            <pc:docMk/>
            <pc:sldMk cId="3286332382" sldId="345"/>
            <ac:graphicFrameMk id="135" creationId="{00000000-0000-0000-0000-000000000000}"/>
          </ac:graphicFrameMkLst>
        </pc:graphicFrameChg>
      </pc:sldChg>
    </pc:docChg>
  </pc:docChgLst>
  <pc:docChgLst>
    <pc:chgData name="Corinna Lin" userId="S::linc94@mcmaster.ca::ff1cd646-d066-431e-9610-549cc942b588" providerId="AD" clId="Web-{7028B6A2-DE93-4E3B-85DC-5DBDDC28DBEF}"/>
    <pc:docChg chg="modSld">
      <pc:chgData name="Corinna Lin" userId="S::linc94@mcmaster.ca::ff1cd646-d066-431e-9610-549cc942b588" providerId="AD" clId="Web-{7028B6A2-DE93-4E3B-85DC-5DBDDC28DBEF}" dt="2022-02-03T20:46:58.416" v="23" actId="20577"/>
      <pc:docMkLst>
        <pc:docMk/>
      </pc:docMkLst>
      <pc:sldChg chg="modSp">
        <pc:chgData name="Corinna Lin" userId="S::linc94@mcmaster.ca::ff1cd646-d066-431e-9610-549cc942b588" providerId="AD" clId="Web-{7028B6A2-DE93-4E3B-85DC-5DBDDC28DBEF}" dt="2022-02-03T20:45:53.165" v="15"/>
        <pc:sldMkLst>
          <pc:docMk/>
          <pc:sldMk cId="0" sldId="261"/>
        </pc:sldMkLst>
        <pc:graphicFrameChg chg="mod modGraphic">
          <ac:chgData name="Corinna Lin" userId="S::linc94@mcmaster.ca::ff1cd646-d066-431e-9610-549cc942b588" providerId="AD" clId="Web-{7028B6A2-DE93-4E3B-85DC-5DBDDC28DBEF}" dt="2022-02-03T20:45:53.165" v="15"/>
          <ac:graphicFrameMkLst>
            <pc:docMk/>
            <pc:sldMk cId="0" sldId="261"/>
            <ac:graphicFrameMk id="151" creationId="{00000000-0000-0000-0000-000000000000}"/>
          </ac:graphicFrameMkLst>
        </pc:graphicFrameChg>
      </pc:sldChg>
      <pc:sldChg chg="modSp">
        <pc:chgData name="Corinna Lin" userId="S::linc94@mcmaster.ca::ff1cd646-d066-431e-9610-549cc942b588" providerId="AD" clId="Web-{7028B6A2-DE93-4E3B-85DC-5DBDDC28DBEF}" dt="2022-02-03T20:46:58.416" v="23" actId="20577"/>
        <pc:sldMkLst>
          <pc:docMk/>
          <pc:sldMk cId="1484565893" sldId="286"/>
        </pc:sldMkLst>
        <pc:spChg chg="mod">
          <ac:chgData name="Corinna Lin" userId="S::linc94@mcmaster.ca::ff1cd646-d066-431e-9610-549cc942b588" providerId="AD" clId="Web-{7028B6A2-DE93-4E3B-85DC-5DBDDC28DBEF}" dt="2022-02-03T20:46:58.416" v="23" actId="20577"/>
          <ac:spMkLst>
            <pc:docMk/>
            <pc:sldMk cId="1484565893" sldId="286"/>
            <ac:spMk id="126" creationId="{00000000-0000-0000-0000-000000000000}"/>
          </ac:spMkLst>
        </pc:spChg>
      </pc:sldChg>
    </pc:docChg>
  </pc:docChgLst>
  <pc:docChgLst>
    <pc:chgData name="Wentao Sun" userId="S::sunw53@mcmaster.ca::ba4cfa17-850d-4a6d-8324-79677688d25c" providerId="AD" clId="Web-{4B76C127-15F0-42C9-86F2-8D1374F2836E}"/>
    <pc:docChg chg="modSld">
      <pc:chgData name="Wentao Sun" userId="S::sunw53@mcmaster.ca::ba4cfa17-850d-4a6d-8324-79677688d25c" providerId="AD" clId="Web-{4B76C127-15F0-42C9-86F2-8D1374F2836E}" dt="2022-03-27T00:47:35.271" v="2059"/>
      <pc:docMkLst>
        <pc:docMk/>
      </pc:docMkLst>
      <pc:sldChg chg="modSp">
        <pc:chgData name="Wentao Sun" userId="S::sunw53@mcmaster.ca::ba4cfa17-850d-4a6d-8324-79677688d25c" providerId="AD" clId="Web-{4B76C127-15F0-42C9-86F2-8D1374F2836E}" dt="2022-03-27T00:36:53.995" v="1760" actId="20577"/>
        <pc:sldMkLst>
          <pc:docMk/>
          <pc:sldMk cId="2332428900" sldId="327"/>
        </pc:sldMkLst>
        <pc:spChg chg="mod">
          <ac:chgData name="Wentao Sun" userId="S::sunw53@mcmaster.ca::ba4cfa17-850d-4a6d-8324-79677688d25c" providerId="AD" clId="Web-{4B76C127-15F0-42C9-86F2-8D1374F2836E}" dt="2022-03-27T00:36:53.995" v="1760" actId="20577"/>
          <ac:spMkLst>
            <pc:docMk/>
            <pc:sldMk cId="2332428900" sldId="327"/>
            <ac:spMk id="278" creationId="{00000000-0000-0000-0000-000000000000}"/>
          </ac:spMkLst>
        </pc:spChg>
        <pc:graphicFrameChg chg="mod modGraphic">
          <ac:chgData name="Wentao Sun" userId="S::sunw53@mcmaster.ca::ba4cfa17-850d-4a6d-8324-79677688d25c" providerId="AD" clId="Web-{4B76C127-15F0-42C9-86F2-8D1374F2836E}" dt="2022-03-27T00:36:04.948" v="1753"/>
          <ac:graphicFrameMkLst>
            <pc:docMk/>
            <pc:sldMk cId="2332428900" sldId="327"/>
            <ac:graphicFrameMk id="274" creationId="{00000000-0000-0000-0000-000000000000}"/>
          </ac:graphicFrameMkLst>
        </pc:graphicFrameChg>
        <pc:graphicFrameChg chg="mod modGraphic">
          <ac:chgData name="Wentao Sun" userId="S::sunw53@mcmaster.ca::ba4cfa17-850d-4a6d-8324-79677688d25c" providerId="AD" clId="Web-{4B76C127-15F0-42C9-86F2-8D1374F2836E}" dt="2022-03-27T00:36:11.448" v="1757"/>
          <ac:graphicFrameMkLst>
            <pc:docMk/>
            <pc:sldMk cId="2332428900" sldId="327"/>
            <ac:graphicFrameMk id="275" creationId="{00000000-0000-0000-0000-000000000000}"/>
          </ac:graphicFrameMkLst>
        </pc:graphicFrameChg>
        <pc:graphicFrameChg chg="mod modGraphic">
          <ac:chgData name="Wentao Sun" userId="S::sunw53@mcmaster.ca::ba4cfa17-850d-4a6d-8324-79677688d25c" providerId="AD" clId="Web-{4B76C127-15F0-42C9-86F2-8D1374F2836E}" dt="2022-03-27T00:34:05.133" v="1609"/>
          <ac:graphicFrameMkLst>
            <pc:docMk/>
            <pc:sldMk cId="2332428900" sldId="327"/>
            <ac:graphicFrameMk id="276" creationId="{00000000-0000-0000-0000-000000000000}"/>
          </ac:graphicFrameMkLst>
        </pc:graphicFrameChg>
        <pc:graphicFrameChg chg="mod modGraphic">
          <ac:chgData name="Wentao Sun" userId="S::sunw53@mcmaster.ca::ba4cfa17-850d-4a6d-8324-79677688d25c" providerId="AD" clId="Web-{4B76C127-15F0-42C9-86F2-8D1374F2836E}" dt="2022-03-27T00:33:46.992" v="1565"/>
          <ac:graphicFrameMkLst>
            <pc:docMk/>
            <pc:sldMk cId="2332428900" sldId="327"/>
            <ac:graphicFrameMk id="277" creationId="{00000000-0000-0000-0000-000000000000}"/>
          </ac:graphicFrameMkLst>
        </pc:graphicFrameChg>
      </pc:sldChg>
      <pc:sldChg chg="modSp">
        <pc:chgData name="Wentao Sun" userId="S::sunw53@mcmaster.ca::ba4cfa17-850d-4a6d-8324-79677688d25c" providerId="AD" clId="Web-{4B76C127-15F0-42C9-86F2-8D1374F2836E}" dt="2022-03-27T00:47:35.271" v="2059"/>
        <pc:sldMkLst>
          <pc:docMk/>
          <pc:sldMk cId="2917858466" sldId="328"/>
        </pc:sldMkLst>
        <pc:graphicFrameChg chg="mod modGraphic">
          <ac:chgData name="Wentao Sun" userId="S::sunw53@mcmaster.ca::ba4cfa17-850d-4a6d-8324-79677688d25c" providerId="AD" clId="Web-{4B76C127-15F0-42C9-86F2-8D1374F2836E}" dt="2022-03-27T00:47:35.271" v="2059"/>
          <ac:graphicFrameMkLst>
            <pc:docMk/>
            <pc:sldMk cId="2917858466" sldId="328"/>
            <ac:graphicFrameMk id="288" creationId="{00000000-0000-0000-0000-000000000000}"/>
          </ac:graphicFrameMkLst>
        </pc:graphicFrameChg>
      </pc:sldChg>
    </pc:docChg>
  </pc:docChgLst>
  <pc:docChgLst>
    <pc:chgData name="Zhanxu Ye" userId="S::yez69@mcmaster.ca::dfb0ad11-7ad1-42d8-bdbd-67d350ba70d4" providerId="AD" clId="Web-{3C28327C-B75F-4DDD-8D2C-CFC891839F84}"/>
    <pc:docChg chg="modSld">
      <pc:chgData name="Zhanxu Ye" userId="S::yez69@mcmaster.ca::dfb0ad11-7ad1-42d8-bdbd-67d350ba70d4" providerId="AD" clId="Web-{3C28327C-B75F-4DDD-8D2C-CFC891839F84}" dt="2022-03-17T21:45:35.472" v="255"/>
      <pc:docMkLst>
        <pc:docMk/>
      </pc:docMkLst>
      <pc:sldChg chg="modSp">
        <pc:chgData name="Zhanxu Ye" userId="S::yez69@mcmaster.ca::dfb0ad11-7ad1-42d8-bdbd-67d350ba70d4" providerId="AD" clId="Web-{3C28327C-B75F-4DDD-8D2C-CFC891839F84}" dt="2022-03-17T21:45:35.472" v="255"/>
        <pc:sldMkLst>
          <pc:docMk/>
          <pc:sldMk cId="1322208933" sldId="320"/>
        </pc:sldMkLst>
        <pc:graphicFrameChg chg="mod modGraphic">
          <ac:chgData name="Zhanxu Ye" userId="S::yez69@mcmaster.ca::dfb0ad11-7ad1-42d8-bdbd-67d350ba70d4" providerId="AD" clId="Web-{3C28327C-B75F-4DDD-8D2C-CFC891839F84}" dt="2022-03-17T21:44:07.392" v="249"/>
          <ac:graphicFrameMkLst>
            <pc:docMk/>
            <pc:sldMk cId="1322208933" sldId="320"/>
            <ac:graphicFrameMk id="274" creationId="{00000000-0000-0000-0000-000000000000}"/>
          </ac:graphicFrameMkLst>
        </pc:graphicFrameChg>
        <pc:graphicFrameChg chg="mod modGraphic">
          <ac:chgData name="Zhanxu Ye" userId="S::yez69@mcmaster.ca::dfb0ad11-7ad1-42d8-bdbd-67d350ba70d4" providerId="AD" clId="Web-{3C28327C-B75F-4DDD-8D2C-CFC891839F84}" dt="2022-03-17T21:42:39.219" v="241"/>
          <ac:graphicFrameMkLst>
            <pc:docMk/>
            <pc:sldMk cId="1322208933" sldId="320"/>
            <ac:graphicFrameMk id="275" creationId="{00000000-0000-0000-0000-000000000000}"/>
          </ac:graphicFrameMkLst>
        </pc:graphicFrameChg>
        <pc:graphicFrameChg chg="mod modGraphic">
          <ac:chgData name="Zhanxu Ye" userId="S::yez69@mcmaster.ca::dfb0ad11-7ad1-42d8-bdbd-67d350ba70d4" providerId="AD" clId="Web-{3C28327C-B75F-4DDD-8D2C-CFC891839F84}" dt="2022-03-17T21:45:35.472" v="255"/>
          <ac:graphicFrameMkLst>
            <pc:docMk/>
            <pc:sldMk cId="1322208933" sldId="320"/>
            <ac:graphicFrameMk id="276" creationId="{00000000-0000-0000-0000-000000000000}"/>
          </ac:graphicFrameMkLst>
        </pc:graphicFrameChg>
        <pc:graphicFrameChg chg="mod modGraphic">
          <ac:chgData name="Zhanxu Ye" userId="S::yez69@mcmaster.ca::dfb0ad11-7ad1-42d8-bdbd-67d350ba70d4" providerId="AD" clId="Web-{3C28327C-B75F-4DDD-8D2C-CFC891839F84}" dt="2022-03-17T21:12:06.328" v="223"/>
          <ac:graphicFrameMkLst>
            <pc:docMk/>
            <pc:sldMk cId="1322208933" sldId="320"/>
            <ac:graphicFrameMk id="277" creationId="{00000000-0000-0000-0000-000000000000}"/>
          </ac:graphicFrameMkLst>
        </pc:graphicFrameChg>
      </pc:sldChg>
    </pc:docChg>
  </pc:docChgLst>
  <pc:docChgLst>
    <pc:chgData name="Andy Luo" userId="S::luoa22@mcmaster.ca::af063589-d50e-41d1-a0c8-82a6c6ba25f2" providerId="AD" clId="Web-{5E9616B7-808A-4F3E-B99E-FCEA0744DF32}"/>
    <pc:docChg chg="addSld delSld modSld">
      <pc:chgData name="Andy Luo" userId="S::luoa22@mcmaster.ca::af063589-d50e-41d1-a0c8-82a6c6ba25f2" providerId="AD" clId="Web-{5E9616B7-808A-4F3E-B99E-FCEA0744DF32}" dt="2022-01-27T22:18:56.505" v="31"/>
      <pc:docMkLst>
        <pc:docMk/>
      </pc:docMkLst>
      <pc:sldChg chg="modSp">
        <pc:chgData name="Andy Luo" userId="S::luoa22@mcmaster.ca::af063589-d50e-41d1-a0c8-82a6c6ba25f2" providerId="AD" clId="Web-{5E9616B7-808A-4F3E-B99E-FCEA0744DF32}" dt="2022-01-27T22:14:22.439" v="25"/>
        <pc:sldMkLst>
          <pc:docMk/>
          <pc:sldMk cId="0" sldId="260"/>
        </pc:sldMkLst>
        <pc:spChg chg="mod">
          <ac:chgData name="Andy Luo" userId="S::luoa22@mcmaster.ca::af063589-d50e-41d1-a0c8-82a6c6ba25f2" providerId="AD" clId="Web-{5E9616B7-808A-4F3E-B99E-FCEA0744DF32}" dt="2022-01-27T22:12:46.672" v="2" actId="1076"/>
          <ac:spMkLst>
            <pc:docMk/>
            <pc:sldMk cId="0" sldId="260"/>
            <ac:spMk id="142" creationId="{00000000-0000-0000-0000-000000000000}"/>
          </ac:spMkLst>
        </pc:spChg>
        <pc:graphicFrameChg chg="mod modGraphic">
          <ac:chgData name="Andy Luo" userId="S::luoa22@mcmaster.ca::af063589-d50e-41d1-a0c8-82a6c6ba25f2" providerId="AD" clId="Web-{5E9616B7-808A-4F3E-B99E-FCEA0744DF32}" dt="2022-01-27T22:14:21.189" v="23"/>
          <ac:graphicFrameMkLst>
            <pc:docMk/>
            <pc:sldMk cId="0" sldId="260"/>
            <ac:graphicFrameMk id="135" creationId="{00000000-0000-0000-0000-000000000000}"/>
          </ac:graphicFrameMkLst>
        </pc:graphicFrameChg>
        <pc:graphicFrameChg chg="mod modGraphic">
          <ac:chgData name="Andy Luo" userId="S::luoa22@mcmaster.ca::af063589-d50e-41d1-a0c8-82a6c6ba25f2" providerId="AD" clId="Web-{5E9616B7-808A-4F3E-B99E-FCEA0744DF32}" dt="2022-01-27T22:14:22.439" v="25"/>
          <ac:graphicFrameMkLst>
            <pc:docMk/>
            <pc:sldMk cId="0" sldId="260"/>
            <ac:graphicFrameMk id="136" creationId="{00000000-0000-0000-0000-000000000000}"/>
          </ac:graphicFrameMkLst>
        </pc:graphicFrameChg>
        <pc:graphicFrameChg chg="mod modGraphic">
          <ac:chgData name="Andy Luo" userId="S::luoa22@mcmaster.ca::af063589-d50e-41d1-a0c8-82a6c6ba25f2" providerId="AD" clId="Web-{5E9616B7-808A-4F3E-B99E-FCEA0744DF32}" dt="2022-01-27T22:13:33.173" v="14"/>
          <ac:graphicFrameMkLst>
            <pc:docMk/>
            <pc:sldMk cId="0" sldId="260"/>
            <ac:graphicFrameMk id="137" creationId="{00000000-0000-0000-0000-000000000000}"/>
          </ac:graphicFrameMkLst>
        </pc:graphicFrameChg>
      </pc:sldChg>
      <pc:sldChg chg="modSp">
        <pc:chgData name="Andy Luo" userId="S::luoa22@mcmaster.ca::af063589-d50e-41d1-a0c8-82a6c6ba25f2" providerId="AD" clId="Web-{5E9616B7-808A-4F3E-B99E-FCEA0744DF32}" dt="2022-01-27T22:18:56.505" v="31"/>
        <pc:sldMkLst>
          <pc:docMk/>
          <pc:sldMk cId="2414048825" sldId="275"/>
        </pc:sldMkLst>
        <pc:graphicFrameChg chg="mod modGraphic">
          <ac:chgData name="Andy Luo" userId="S::luoa22@mcmaster.ca::af063589-d50e-41d1-a0c8-82a6c6ba25f2" providerId="AD" clId="Web-{5E9616B7-808A-4F3E-B99E-FCEA0744DF32}" dt="2022-01-27T22:18:56.505" v="31"/>
          <ac:graphicFrameMkLst>
            <pc:docMk/>
            <pc:sldMk cId="2414048825" sldId="275"/>
            <ac:graphicFrameMk id="196" creationId="{00000000-0000-0000-0000-000000000000}"/>
          </ac:graphicFrameMkLst>
        </pc:graphicFrameChg>
      </pc:sldChg>
      <pc:sldChg chg="add del">
        <pc:chgData name="Andy Luo" userId="S::luoa22@mcmaster.ca::af063589-d50e-41d1-a0c8-82a6c6ba25f2" providerId="AD" clId="Web-{5E9616B7-808A-4F3E-B99E-FCEA0744DF32}" dt="2022-01-27T22:11:03.733" v="1"/>
        <pc:sldMkLst>
          <pc:docMk/>
          <pc:sldMk cId="2074961723" sldId="283"/>
        </pc:sldMkLst>
      </pc:sldChg>
    </pc:docChg>
  </pc:docChgLst>
  <pc:docChgLst>
    <pc:chgData name="Corinna Lin" userId="S::linc94@mcmaster.ca::ff1cd646-d066-431e-9610-549cc942b588" providerId="AD" clId="Web-{E5E627EE-C58A-4AB1-BA5F-437D197B755F}"/>
    <pc:docChg chg="addSld modSld sldOrd">
      <pc:chgData name="Corinna Lin" userId="S::linc94@mcmaster.ca::ff1cd646-d066-431e-9610-549cc942b588" providerId="AD" clId="Web-{E5E627EE-C58A-4AB1-BA5F-437D197B755F}" dt="2022-02-18T04:11:45.822" v="152" actId="1076"/>
      <pc:docMkLst>
        <pc:docMk/>
      </pc:docMkLst>
      <pc:sldChg chg="delSp">
        <pc:chgData name="Corinna Lin" userId="S::linc94@mcmaster.ca::ff1cd646-d066-431e-9610-549cc942b588" providerId="AD" clId="Web-{E5E627EE-C58A-4AB1-BA5F-437D197B755F}" dt="2022-02-18T03:43:35.672" v="55"/>
        <pc:sldMkLst>
          <pc:docMk/>
          <pc:sldMk cId="214471382" sldId="291"/>
        </pc:sldMkLst>
        <pc:picChg chg="del">
          <ac:chgData name="Corinna Lin" userId="S::linc94@mcmaster.ca::ff1cd646-d066-431e-9610-549cc942b588" providerId="AD" clId="Web-{E5E627EE-C58A-4AB1-BA5F-437D197B755F}" dt="2022-02-18T03:43:35.672" v="55"/>
          <ac:picMkLst>
            <pc:docMk/>
            <pc:sldMk cId="214471382" sldId="291"/>
            <ac:picMk id="11" creationId="{60892126-1D1D-472A-86D3-0C5C432D40C9}"/>
          </ac:picMkLst>
        </pc:picChg>
      </pc:sldChg>
      <pc:sldChg chg="modSp">
        <pc:chgData name="Corinna Lin" userId="S::linc94@mcmaster.ca::ff1cd646-d066-431e-9610-549cc942b588" providerId="AD" clId="Web-{E5E627EE-C58A-4AB1-BA5F-437D197B755F}" dt="2022-02-18T04:01:47.735" v="93" actId="1076"/>
        <pc:sldMkLst>
          <pc:docMk/>
          <pc:sldMk cId="4140340517" sldId="355"/>
        </pc:sldMkLst>
        <pc:spChg chg="mod">
          <ac:chgData name="Corinna Lin" userId="S::linc94@mcmaster.ca::ff1cd646-d066-431e-9610-549cc942b588" providerId="AD" clId="Web-{E5E627EE-C58A-4AB1-BA5F-437D197B755F}" dt="2022-02-18T04:01:47.735" v="93" actId="1076"/>
          <ac:spMkLst>
            <pc:docMk/>
            <pc:sldMk cId="4140340517" sldId="355"/>
            <ac:spMk id="2" creationId="{35DE8C20-F450-403D-9722-ABBEEE06F772}"/>
          </ac:spMkLst>
        </pc:spChg>
      </pc:sldChg>
      <pc:sldChg chg="addSp delSp modSp">
        <pc:chgData name="Corinna Lin" userId="S::linc94@mcmaster.ca::ff1cd646-d066-431e-9610-549cc942b588" providerId="AD" clId="Web-{E5E627EE-C58A-4AB1-BA5F-437D197B755F}" dt="2022-02-18T04:09:08.663" v="125" actId="1076"/>
        <pc:sldMkLst>
          <pc:docMk/>
          <pc:sldMk cId="3104789452" sldId="360"/>
        </pc:sldMkLst>
        <pc:spChg chg="mod">
          <ac:chgData name="Corinna Lin" userId="S::linc94@mcmaster.ca::ff1cd646-d066-431e-9610-549cc942b588" providerId="AD" clId="Web-{E5E627EE-C58A-4AB1-BA5F-437D197B755F}" dt="2022-02-18T03:15:25.411" v="28" actId="1076"/>
          <ac:spMkLst>
            <pc:docMk/>
            <pc:sldMk cId="3104789452" sldId="360"/>
            <ac:spMk id="2" creationId="{1922BABB-BF7D-4404-8720-6213C1B053D2}"/>
          </ac:spMkLst>
        </pc:spChg>
        <pc:spChg chg="add mod">
          <ac:chgData name="Corinna Lin" userId="S::linc94@mcmaster.ca::ff1cd646-d066-431e-9610-549cc942b588" providerId="AD" clId="Web-{E5E627EE-C58A-4AB1-BA5F-437D197B755F}" dt="2022-02-18T03:52:37.695" v="85" actId="1076"/>
          <ac:spMkLst>
            <pc:docMk/>
            <pc:sldMk cId="3104789452" sldId="360"/>
            <ac:spMk id="3" creationId="{8AFDFFB3-3FAC-40D3-9AC5-95DE9D844576}"/>
          </ac:spMkLst>
        </pc:spChg>
        <pc:spChg chg="add mod">
          <ac:chgData name="Corinna Lin" userId="S::linc94@mcmaster.ca::ff1cd646-d066-431e-9610-549cc942b588" providerId="AD" clId="Web-{E5E627EE-C58A-4AB1-BA5F-437D197B755F}" dt="2022-02-18T04:02:09.626" v="97" actId="1076"/>
          <ac:spMkLst>
            <pc:docMk/>
            <pc:sldMk cId="3104789452" sldId="360"/>
            <ac:spMk id="4" creationId="{366DF336-51FD-4515-AA73-D95044288500}"/>
          </ac:spMkLst>
        </pc:spChg>
        <pc:spChg chg="add mod">
          <ac:chgData name="Corinna Lin" userId="S::linc94@mcmaster.ca::ff1cd646-d066-431e-9610-549cc942b588" providerId="AD" clId="Web-{E5E627EE-C58A-4AB1-BA5F-437D197B755F}" dt="2022-02-18T04:09:08.663" v="125" actId="1076"/>
          <ac:spMkLst>
            <pc:docMk/>
            <pc:sldMk cId="3104789452" sldId="360"/>
            <ac:spMk id="6" creationId="{D866E8F3-5442-4DF8-A9B3-87C71A7596CB}"/>
          </ac:spMkLst>
        </pc:spChg>
        <pc:spChg chg="add mod">
          <ac:chgData name="Corinna Lin" userId="S::linc94@mcmaster.ca::ff1cd646-d066-431e-9610-549cc942b588" providerId="AD" clId="Web-{E5E627EE-C58A-4AB1-BA5F-437D197B755F}" dt="2022-02-18T03:16:35.677" v="33" actId="1076"/>
          <ac:spMkLst>
            <pc:docMk/>
            <pc:sldMk cId="3104789452" sldId="360"/>
            <ac:spMk id="11" creationId="{63C61202-E32A-46AD-979F-A9BB5B0589CA}"/>
          </ac:spMkLst>
        </pc:spChg>
        <pc:spChg chg="add del">
          <ac:chgData name="Corinna Lin" userId="S::linc94@mcmaster.ca::ff1cd646-d066-431e-9610-549cc942b588" providerId="AD" clId="Web-{E5E627EE-C58A-4AB1-BA5F-437D197B755F}" dt="2022-02-18T04:01:42.344" v="92"/>
          <ac:spMkLst>
            <pc:docMk/>
            <pc:sldMk cId="3104789452" sldId="360"/>
            <ac:spMk id="13" creationId="{80B0F561-826B-4971-9A35-CE035A019C6A}"/>
          </ac:spMkLst>
        </pc:spChg>
        <pc:spChg chg="mod">
          <ac:chgData name="Corinna Lin" userId="S::linc94@mcmaster.ca::ff1cd646-d066-431e-9610-549cc942b588" providerId="AD" clId="Web-{E5E627EE-C58A-4AB1-BA5F-437D197B755F}" dt="2022-02-18T03:16:29.880" v="32" actId="14100"/>
          <ac:spMkLst>
            <pc:docMk/>
            <pc:sldMk cId="3104789452" sldId="360"/>
            <ac:spMk id="16" creationId="{F2520B7D-F328-4D52-95B7-90B7E4C7FEBB}"/>
          </ac:spMkLst>
        </pc:spChg>
        <pc:picChg chg="add del mod">
          <ac:chgData name="Corinna Lin" userId="S::linc94@mcmaster.ca::ff1cd646-d066-431e-9610-549cc942b588" providerId="AD" clId="Web-{E5E627EE-C58A-4AB1-BA5F-437D197B755F}" dt="2022-02-18T03:19:52.148" v="46"/>
          <ac:picMkLst>
            <pc:docMk/>
            <pc:sldMk cId="3104789452" sldId="360"/>
            <ac:picMk id="3" creationId="{57F3A514-3F16-49F6-92E0-2ED7F7FF6F8C}"/>
          </ac:picMkLst>
        </pc:picChg>
        <pc:picChg chg="mod">
          <ac:chgData name="Corinna Lin" userId="S::linc94@mcmaster.ca::ff1cd646-d066-431e-9610-549cc942b588" providerId="AD" clId="Web-{E5E627EE-C58A-4AB1-BA5F-437D197B755F}" dt="2022-02-18T03:52:28.133" v="84" actId="1076"/>
          <ac:picMkLst>
            <pc:docMk/>
            <pc:sldMk cId="3104789452" sldId="360"/>
            <ac:picMk id="8" creationId="{AB3590CE-B9EF-49C3-89F8-2E6DF617D85F}"/>
          </ac:picMkLst>
        </pc:picChg>
      </pc:sldChg>
      <pc:sldChg chg="addSp delSp modSp add ord replId">
        <pc:chgData name="Corinna Lin" userId="S::linc94@mcmaster.ca::ff1cd646-d066-431e-9610-549cc942b588" providerId="AD" clId="Web-{E5E627EE-C58A-4AB1-BA5F-437D197B755F}" dt="2022-02-18T04:09:26.148" v="130" actId="1076"/>
        <pc:sldMkLst>
          <pc:docMk/>
          <pc:sldMk cId="1106630901" sldId="361"/>
        </pc:sldMkLst>
        <pc:spChg chg="add">
          <ac:chgData name="Corinna Lin" userId="S::linc94@mcmaster.ca::ff1cd646-d066-431e-9610-549cc942b588" providerId="AD" clId="Web-{E5E627EE-C58A-4AB1-BA5F-437D197B755F}" dt="2022-02-18T03:58:01.998" v="89"/>
          <ac:spMkLst>
            <pc:docMk/>
            <pc:sldMk cId="1106630901" sldId="361"/>
            <ac:spMk id="3" creationId="{5F30EB1E-F8A0-4286-8BD1-BE8B72332536}"/>
          </ac:spMkLst>
        </pc:spChg>
        <pc:spChg chg="add mod">
          <ac:chgData name="Corinna Lin" userId="S::linc94@mcmaster.ca::ff1cd646-d066-431e-9610-549cc942b588" providerId="AD" clId="Web-{E5E627EE-C58A-4AB1-BA5F-437D197B755F}" dt="2022-02-18T04:09:13.866" v="126" actId="1076"/>
          <ac:spMkLst>
            <pc:docMk/>
            <pc:sldMk cId="1106630901" sldId="361"/>
            <ac:spMk id="6" creationId="{50D08B06-E938-4A36-9AB9-18ADA6F4AA1B}"/>
          </ac:spMkLst>
        </pc:spChg>
        <pc:spChg chg="add mod">
          <ac:chgData name="Corinna Lin" userId="S::linc94@mcmaster.ca::ff1cd646-d066-431e-9610-549cc942b588" providerId="AD" clId="Web-{E5E627EE-C58A-4AB1-BA5F-437D197B755F}" dt="2022-02-18T04:09:26.148" v="130" actId="1076"/>
          <ac:spMkLst>
            <pc:docMk/>
            <pc:sldMk cId="1106630901" sldId="361"/>
            <ac:spMk id="7" creationId="{912EFA14-4FAD-413C-9ABF-9493433515DA}"/>
          </ac:spMkLst>
        </pc:spChg>
        <pc:picChg chg="del">
          <ac:chgData name="Corinna Lin" userId="S::linc94@mcmaster.ca::ff1cd646-d066-431e-9610-549cc942b588" providerId="AD" clId="Web-{E5E627EE-C58A-4AB1-BA5F-437D197B755F}" dt="2022-02-18T03:20:09.164" v="47"/>
          <ac:picMkLst>
            <pc:docMk/>
            <pc:sldMk cId="1106630901" sldId="361"/>
            <ac:picMk id="3" creationId="{57F3A514-3F16-49F6-92E0-2ED7F7FF6F8C}"/>
          </ac:picMkLst>
        </pc:picChg>
        <pc:picChg chg="add mod">
          <ac:chgData name="Corinna Lin" userId="S::linc94@mcmaster.ca::ff1cd646-d066-431e-9610-549cc942b588" providerId="AD" clId="Web-{E5E627EE-C58A-4AB1-BA5F-437D197B755F}" dt="2022-02-18T03:20:46.930" v="54" actId="14100"/>
          <ac:picMkLst>
            <pc:docMk/>
            <pc:sldMk cId="1106630901" sldId="361"/>
            <ac:picMk id="4" creationId="{E903AE05-A911-4B8A-AC4F-53ED67866DE3}"/>
          </ac:picMkLst>
        </pc:picChg>
      </pc:sldChg>
      <pc:sldChg chg="addSp delSp modSp add replId">
        <pc:chgData name="Corinna Lin" userId="S::linc94@mcmaster.ca::ff1cd646-d066-431e-9610-549cc942b588" providerId="AD" clId="Web-{E5E627EE-C58A-4AB1-BA5F-437D197B755F}" dt="2022-02-18T04:11:45.822" v="152" actId="1076"/>
        <pc:sldMkLst>
          <pc:docMk/>
          <pc:sldMk cId="1864245169" sldId="362"/>
        </pc:sldMkLst>
        <pc:spChg chg="add">
          <ac:chgData name="Corinna Lin" userId="S::linc94@mcmaster.ca::ff1cd646-d066-431e-9610-549cc942b588" providerId="AD" clId="Web-{E5E627EE-C58A-4AB1-BA5F-437D197B755F}" dt="2022-02-18T03:57:53.701" v="86"/>
          <ac:spMkLst>
            <pc:docMk/>
            <pc:sldMk cId="1864245169" sldId="362"/>
            <ac:spMk id="4" creationId="{6CF449CF-B889-4CC0-AC47-EAB5DAF7C099}"/>
          </ac:spMkLst>
        </pc:spChg>
        <pc:spChg chg="add del">
          <ac:chgData name="Corinna Lin" userId="S::linc94@mcmaster.ca::ff1cd646-d066-431e-9610-549cc942b588" providerId="AD" clId="Web-{E5E627EE-C58A-4AB1-BA5F-437D197B755F}" dt="2022-02-18T03:58:00.060" v="88"/>
          <ac:spMkLst>
            <pc:docMk/>
            <pc:sldMk cId="1864245169" sldId="362"/>
            <ac:spMk id="6" creationId="{DD48A4B1-FBE1-4B2E-87CA-32F4A7DD1D68}"/>
          </ac:spMkLst>
        </pc:spChg>
        <pc:spChg chg="add mod">
          <ac:chgData name="Corinna Lin" userId="S::linc94@mcmaster.ca::ff1cd646-d066-431e-9610-549cc942b588" providerId="AD" clId="Web-{E5E627EE-C58A-4AB1-BA5F-437D197B755F}" dt="2022-02-18T04:08:53.851" v="109" actId="1076"/>
          <ac:spMkLst>
            <pc:docMk/>
            <pc:sldMk cId="1864245169" sldId="362"/>
            <ac:spMk id="7" creationId="{858895D4-A546-4A93-8CE1-8A28216B1F53}"/>
          </ac:spMkLst>
        </pc:spChg>
        <pc:spChg chg="add mod">
          <ac:chgData name="Corinna Lin" userId="S::linc94@mcmaster.ca::ff1cd646-d066-431e-9610-549cc942b588" providerId="AD" clId="Web-{E5E627EE-C58A-4AB1-BA5F-437D197B755F}" dt="2022-02-18T04:08:49.929" v="108" actId="1076"/>
          <ac:spMkLst>
            <pc:docMk/>
            <pc:sldMk cId="1864245169" sldId="362"/>
            <ac:spMk id="10" creationId="{7FED1C84-DDCF-4A9E-8AF7-B15026D62684}"/>
          </ac:spMkLst>
        </pc:spChg>
        <pc:spChg chg="add mod">
          <ac:chgData name="Corinna Lin" userId="S::linc94@mcmaster.ca::ff1cd646-d066-431e-9610-549cc942b588" providerId="AD" clId="Web-{E5E627EE-C58A-4AB1-BA5F-437D197B755F}" dt="2022-02-18T04:09:56.055" v="141" actId="1076"/>
          <ac:spMkLst>
            <pc:docMk/>
            <pc:sldMk cId="1864245169" sldId="362"/>
            <ac:spMk id="20" creationId="{21DB7B28-16D1-41EA-925B-230A19B53266}"/>
          </ac:spMkLst>
        </pc:spChg>
        <pc:spChg chg="add mod">
          <ac:chgData name="Corinna Lin" userId="S::linc94@mcmaster.ca::ff1cd646-d066-431e-9610-549cc942b588" providerId="AD" clId="Web-{E5E627EE-C58A-4AB1-BA5F-437D197B755F}" dt="2022-02-18T04:11:45.822" v="152" actId="1076"/>
          <ac:spMkLst>
            <pc:docMk/>
            <pc:sldMk cId="1864245169" sldId="362"/>
            <ac:spMk id="21" creationId="{8F823C38-A155-4479-BE5E-330FCA3432F4}"/>
          </ac:spMkLst>
        </pc:spChg>
        <pc:picChg chg="add mod">
          <ac:chgData name="Corinna Lin" userId="S::linc94@mcmaster.ca::ff1cd646-d066-431e-9610-549cc942b588" providerId="AD" clId="Web-{E5E627EE-C58A-4AB1-BA5F-437D197B755F}" dt="2022-02-18T03:45:26.549" v="67" actId="14100"/>
          <ac:picMkLst>
            <pc:docMk/>
            <pc:sldMk cId="1864245169" sldId="362"/>
            <ac:picMk id="3" creationId="{9CD7E111-2D81-4D27-BC16-7118460EB30F}"/>
          </ac:picMkLst>
        </pc:picChg>
      </pc:sldChg>
    </pc:docChg>
  </pc:docChgLst>
  <pc:docChgLst>
    <pc:chgData name="Zhanxu Ye" userId="S::yez69@mcmaster.ca::dfb0ad11-7ad1-42d8-bdbd-67d350ba70d4" providerId="AD" clId="Web-{E5CA3485-6AE2-4032-BF41-838B7D9BAFE1}"/>
    <pc:docChg chg="modSld">
      <pc:chgData name="Zhanxu Ye" userId="S::yez69@mcmaster.ca::dfb0ad11-7ad1-42d8-bdbd-67d350ba70d4" providerId="AD" clId="Web-{E5CA3485-6AE2-4032-BF41-838B7D9BAFE1}" dt="2022-04-24T05:04:03.646" v="0" actId="1076"/>
      <pc:docMkLst>
        <pc:docMk/>
      </pc:docMkLst>
      <pc:sldChg chg="modSp">
        <pc:chgData name="Zhanxu Ye" userId="S::yez69@mcmaster.ca::dfb0ad11-7ad1-42d8-bdbd-67d350ba70d4" providerId="AD" clId="Web-{E5CA3485-6AE2-4032-BF41-838B7D9BAFE1}" dt="2022-04-24T05:04:03.646" v="0" actId="1076"/>
        <pc:sldMkLst>
          <pc:docMk/>
          <pc:sldMk cId="0" sldId="260"/>
        </pc:sldMkLst>
        <pc:picChg chg="mod">
          <ac:chgData name="Zhanxu Ye" userId="S::yez69@mcmaster.ca::dfb0ad11-7ad1-42d8-bdbd-67d350ba70d4" providerId="AD" clId="Web-{E5CA3485-6AE2-4032-BF41-838B7D9BAFE1}" dt="2022-04-24T05:04:03.646" v="0" actId="1076"/>
          <ac:picMkLst>
            <pc:docMk/>
            <pc:sldMk cId="0" sldId="260"/>
            <ac:picMk id="143" creationId="{00000000-0000-0000-0000-000000000000}"/>
          </ac:picMkLst>
        </pc:picChg>
      </pc:sldChg>
    </pc:docChg>
  </pc:docChgLst>
  <pc:docChgLst>
    <pc:chgData name="Corinna Lin" userId="S::linc94@mcmaster.ca::ff1cd646-d066-431e-9610-549cc942b588" providerId="AD" clId="Web-{9AB49875-6F21-4DBE-B1AA-9DF2D915C1DA}"/>
    <pc:docChg chg="addSld delSld">
      <pc:chgData name="Corinna Lin" userId="S::linc94@mcmaster.ca::ff1cd646-d066-431e-9610-549cc942b588" providerId="AD" clId="Web-{9AB49875-6F21-4DBE-B1AA-9DF2D915C1DA}" dt="2022-04-03T14:12:52.217" v="42"/>
      <pc:docMkLst>
        <pc:docMk/>
      </pc:docMkLst>
      <pc:sldChg chg="del">
        <pc:chgData name="Corinna Lin" userId="S::linc94@mcmaster.ca::ff1cd646-d066-431e-9610-549cc942b588" providerId="AD" clId="Web-{9AB49875-6F21-4DBE-B1AA-9DF2D915C1DA}" dt="2022-04-03T14:12:16.841" v="9"/>
        <pc:sldMkLst>
          <pc:docMk/>
          <pc:sldMk cId="0" sldId="271"/>
        </pc:sldMkLst>
      </pc:sldChg>
      <pc:sldChg chg="del">
        <pc:chgData name="Corinna Lin" userId="S::linc94@mcmaster.ca::ff1cd646-d066-431e-9610-549cc942b588" providerId="AD" clId="Web-{9AB49875-6F21-4DBE-B1AA-9DF2D915C1DA}" dt="2022-04-03T14:12:16.841" v="6"/>
        <pc:sldMkLst>
          <pc:docMk/>
          <pc:sldMk cId="0" sldId="272"/>
        </pc:sldMkLst>
      </pc:sldChg>
      <pc:sldChg chg="del">
        <pc:chgData name="Corinna Lin" userId="S::linc94@mcmaster.ca::ff1cd646-d066-431e-9610-549cc942b588" providerId="AD" clId="Web-{9AB49875-6F21-4DBE-B1AA-9DF2D915C1DA}" dt="2022-04-03T14:12:16.841" v="4"/>
        <pc:sldMkLst>
          <pc:docMk/>
          <pc:sldMk cId="0" sldId="273"/>
        </pc:sldMkLst>
      </pc:sldChg>
      <pc:sldChg chg="del">
        <pc:chgData name="Corinna Lin" userId="S::linc94@mcmaster.ca::ff1cd646-d066-431e-9610-549cc942b588" providerId="AD" clId="Web-{9AB49875-6F21-4DBE-B1AA-9DF2D915C1DA}" dt="2022-04-03T14:12:16.841" v="5"/>
        <pc:sldMkLst>
          <pc:docMk/>
          <pc:sldMk cId="249174404" sldId="343"/>
        </pc:sldMkLst>
      </pc:sldChg>
      <pc:sldChg chg="del">
        <pc:chgData name="Corinna Lin" userId="S::linc94@mcmaster.ca::ff1cd646-d066-431e-9610-549cc942b588" providerId="AD" clId="Web-{9AB49875-6F21-4DBE-B1AA-9DF2D915C1DA}" dt="2022-04-03T14:12:16.826" v="0"/>
        <pc:sldMkLst>
          <pc:docMk/>
          <pc:sldMk cId="1289891687" sldId="344"/>
        </pc:sldMkLst>
      </pc:sldChg>
      <pc:sldChg chg="del">
        <pc:chgData name="Corinna Lin" userId="S::linc94@mcmaster.ca::ff1cd646-d066-431e-9610-549cc942b588" providerId="AD" clId="Web-{9AB49875-6F21-4DBE-B1AA-9DF2D915C1DA}" dt="2022-04-03T14:12:16.841" v="11"/>
        <pc:sldMkLst>
          <pc:docMk/>
          <pc:sldMk cId="3238306268" sldId="450"/>
        </pc:sldMkLst>
      </pc:sldChg>
      <pc:sldChg chg="del">
        <pc:chgData name="Corinna Lin" userId="S::linc94@mcmaster.ca::ff1cd646-d066-431e-9610-549cc942b588" providerId="AD" clId="Web-{9AB49875-6F21-4DBE-B1AA-9DF2D915C1DA}" dt="2022-04-03T14:12:16.841" v="10"/>
        <pc:sldMkLst>
          <pc:docMk/>
          <pc:sldMk cId="108544382" sldId="451"/>
        </pc:sldMkLst>
      </pc:sldChg>
      <pc:sldChg chg="del">
        <pc:chgData name="Corinna Lin" userId="S::linc94@mcmaster.ca::ff1cd646-d066-431e-9610-549cc942b588" providerId="AD" clId="Web-{9AB49875-6F21-4DBE-B1AA-9DF2D915C1DA}" dt="2022-04-03T14:12:16.841" v="8"/>
        <pc:sldMkLst>
          <pc:docMk/>
          <pc:sldMk cId="3176265966" sldId="452"/>
        </pc:sldMkLst>
      </pc:sldChg>
      <pc:sldChg chg="del">
        <pc:chgData name="Corinna Lin" userId="S::linc94@mcmaster.ca::ff1cd646-d066-431e-9610-549cc942b588" providerId="AD" clId="Web-{9AB49875-6F21-4DBE-B1AA-9DF2D915C1DA}" dt="2022-04-03T14:12:16.841" v="7"/>
        <pc:sldMkLst>
          <pc:docMk/>
          <pc:sldMk cId="3159628783" sldId="453"/>
        </pc:sldMkLst>
      </pc:sldChg>
      <pc:sldChg chg="del">
        <pc:chgData name="Corinna Lin" userId="S::linc94@mcmaster.ca::ff1cd646-d066-431e-9610-549cc942b588" providerId="AD" clId="Web-{9AB49875-6F21-4DBE-B1AA-9DF2D915C1DA}" dt="2022-04-03T14:12:16.841" v="3"/>
        <pc:sldMkLst>
          <pc:docMk/>
          <pc:sldMk cId="1085561033" sldId="454"/>
        </pc:sldMkLst>
      </pc:sldChg>
      <pc:sldChg chg="del">
        <pc:chgData name="Corinna Lin" userId="S::linc94@mcmaster.ca::ff1cd646-d066-431e-9610-549cc942b588" providerId="AD" clId="Web-{9AB49875-6F21-4DBE-B1AA-9DF2D915C1DA}" dt="2022-04-03T14:12:16.841" v="1"/>
        <pc:sldMkLst>
          <pc:docMk/>
          <pc:sldMk cId="3118439816" sldId="455"/>
        </pc:sldMkLst>
      </pc:sldChg>
      <pc:sldChg chg="del">
        <pc:chgData name="Corinna Lin" userId="S::linc94@mcmaster.ca::ff1cd646-d066-431e-9610-549cc942b588" providerId="AD" clId="Web-{9AB49875-6F21-4DBE-B1AA-9DF2D915C1DA}" dt="2022-04-03T14:12:16.841" v="2"/>
        <pc:sldMkLst>
          <pc:docMk/>
          <pc:sldMk cId="184272802" sldId="456"/>
        </pc:sldMkLst>
      </pc:sldChg>
      <pc:sldChg chg="add">
        <pc:chgData name="Corinna Lin" userId="S::linc94@mcmaster.ca::ff1cd646-d066-431e-9610-549cc942b588" providerId="AD" clId="Web-{9AB49875-6F21-4DBE-B1AA-9DF2D915C1DA}" dt="2022-04-03T14:12:47.076" v="12"/>
        <pc:sldMkLst>
          <pc:docMk/>
          <pc:sldMk cId="217095184" sldId="458"/>
        </pc:sldMkLst>
      </pc:sldChg>
      <pc:sldChg chg="add">
        <pc:chgData name="Corinna Lin" userId="S::linc94@mcmaster.ca::ff1cd646-d066-431e-9610-549cc942b588" providerId="AD" clId="Web-{9AB49875-6F21-4DBE-B1AA-9DF2D915C1DA}" dt="2022-04-03T14:12:47.154" v="13"/>
        <pc:sldMkLst>
          <pc:docMk/>
          <pc:sldMk cId="1396807080" sldId="459"/>
        </pc:sldMkLst>
      </pc:sldChg>
      <pc:sldChg chg="add">
        <pc:chgData name="Corinna Lin" userId="S::linc94@mcmaster.ca::ff1cd646-d066-431e-9610-549cc942b588" providerId="AD" clId="Web-{9AB49875-6F21-4DBE-B1AA-9DF2D915C1DA}" dt="2022-04-03T14:12:47.232" v="14"/>
        <pc:sldMkLst>
          <pc:docMk/>
          <pc:sldMk cId="2689131135" sldId="460"/>
        </pc:sldMkLst>
      </pc:sldChg>
      <pc:sldChg chg="add">
        <pc:chgData name="Corinna Lin" userId="S::linc94@mcmaster.ca::ff1cd646-d066-431e-9610-549cc942b588" providerId="AD" clId="Web-{9AB49875-6F21-4DBE-B1AA-9DF2D915C1DA}" dt="2022-04-03T14:12:47.373" v="15"/>
        <pc:sldMkLst>
          <pc:docMk/>
          <pc:sldMk cId="1770996319" sldId="461"/>
        </pc:sldMkLst>
      </pc:sldChg>
      <pc:sldChg chg="add">
        <pc:chgData name="Corinna Lin" userId="S::linc94@mcmaster.ca::ff1cd646-d066-431e-9610-549cc942b588" providerId="AD" clId="Web-{9AB49875-6F21-4DBE-B1AA-9DF2D915C1DA}" dt="2022-04-03T14:12:47.670" v="16"/>
        <pc:sldMkLst>
          <pc:docMk/>
          <pc:sldMk cId="3286033589" sldId="462"/>
        </pc:sldMkLst>
      </pc:sldChg>
      <pc:sldChg chg="add">
        <pc:chgData name="Corinna Lin" userId="S::linc94@mcmaster.ca::ff1cd646-d066-431e-9610-549cc942b588" providerId="AD" clId="Web-{9AB49875-6F21-4DBE-B1AA-9DF2D915C1DA}" dt="2022-04-03T14:12:48.139" v="17"/>
        <pc:sldMkLst>
          <pc:docMk/>
          <pc:sldMk cId="412296346" sldId="463"/>
        </pc:sldMkLst>
      </pc:sldChg>
      <pc:sldChg chg="add">
        <pc:chgData name="Corinna Lin" userId="S::linc94@mcmaster.ca::ff1cd646-d066-431e-9610-549cc942b588" providerId="AD" clId="Web-{9AB49875-6F21-4DBE-B1AA-9DF2D915C1DA}" dt="2022-04-03T14:12:48.467" v="18"/>
        <pc:sldMkLst>
          <pc:docMk/>
          <pc:sldMk cId="4173672320" sldId="464"/>
        </pc:sldMkLst>
      </pc:sldChg>
      <pc:sldChg chg="add">
        <pc:chgData name="Corinna Lin" userId="S::linc94@mcmaster.ca::ff1cd646-d066-431e-9610-549cc942b588" providerId="AD" clId="Web-{9AB49875-6F21-4DBE-B1AA-9DF2D915C1DA}" dt="2022-04-03T14:12:48.670" v="19"/>
        <pc:sldMkLst>
          <pc:docMk/>
          <pc:sldMk cId="566665409" sldId="465"/>
        </pc:sldMkLst>
      </pc:sldChg>
      <pc:sldChg chg="add">
        <pc:chgData name="Corinna Lin" userId="S::linc94@mcmaster.ca::ff1cd646-d066-431e-9610-549cc942b588" providerId="AD" clId="Web-{9AB49875-6F21-4DBE-B1AA-9DF2D915C1DA}" dt="2022-04-03T14:12:48.748" v="20"/>
        <pc:sldMkLst>
          <pc:docMk/>
          <pc:sldMk cId="3073979536" sldId="466"/>
        </pc:sldMkLst>
      </pc:sldChg>
      <pc:sldChg chg="add">
        <pc:chgData name="Corinna Lin" userId="S::linc94@mcmaster.ca::ff1cd646-d066-431e-9610-549cc942b588" providerId="AD" clId="Web-{9AB49875-6F21-4DBE-B1AA-9DF2D915C1DA}" dt="2022-04-03T14:12:48.857" v="21"/>
        <pc:sldMkLst>
          <pc:docMk/>
          <pc:sldMk cId="54368809" sldId="467"/>
        </pc:sldMkLst>
      </pc:sldChg>
      <pc:sldChg chg="add">
        <pc:chgData name="Corinna Lin" userId="S::linc94@mcmaster.ca::ff1cd646-d066-431e-9610-549cc942b588" providerId="AD" clId="Web-{9AB49875-6F21-4DBE-B1AA-9DF2D915C1DA}" dt="2022-04-03T14:12:48.998" v="22"/>
        <pc:sldMkLst>
          <pc:docMk/>
          <pc:sldMk cId="3381881556" sldId="468"/>
        </pc:sldMkLst>
      </pc:sldChg>
      <pc:sldChg chg="add">
        <pc:chgData name="Corinna Lin" userId="S::linc94@mcmaster.ca::ff1cd646-d066-431e-9610-549cc942b588" providerId="AD" clId="Web-{9AB49875-6F21-4DBE-B1AA-9DF2D915C1DA}" dt="2022-04-03T14:12:49.342" v="23"/>
        <pc:sldMkLst>
          <pc:docMk/>
          <pc:sldMk cId="1932346643" sldId="469"/>
        </pc:sldMkLst>
      </pc:sldChg>
      <pc:sldChg chg="add">
        <pc:chgData name="Corinna Lin" userId="S::linc94@mcmaster.ca::ff1cd646-d066-431e-9610-549cc942b588" providerId="AD" clId="Web-{9AB49875-6F21-4DBE-B1AA-9DF2D915C1DA}" dt="2022-04-03T14:12:49.592" v="24"/>
        <pc:sldMkLst>
          <pc:docMk/>
          <pc:sldMk cId="4138092460" sldId="470"/>
        </pc:sldMkLst>
      </pc:sldChg>
      <pc:sldChg chg="add">
        <pc:chgData name="Corinna Lin" userId="S::linc94@mcmaster.ca::ff1cd646-d066-431e-9610-549cc942b588" providerId="AD" clId="Web-{9AB49875-6F21-4DBE-B1AA-9DF2D915C1DA}" dt="2022-04-03T14:12:49.670" v="25"/>
        <pc:sldMkLst>
          <pc:docMk/>
          <pc:sldMk cId="62152619" sldId="471"/>
        </pc:sldMkLst>
      </pc:sldChg>
      <pc:sldChg chg="add">
        <pc:chgData name="Corinna Lin" userId="S::linc94@mcmaster.ca::ff1cd646-d066-431e-9610-549cc942b588" providerId="AD" clId="Web-{9AB49875-6F21-4DBE-B1AA-9DF2D915C1DA}" dt="2022-04-03T14:12:49.842" v="26"/>
        <pc:sldMkLst>
          <pc:docMk/>
          <pc:sldMk cId="2645875905" sldId="472"/>
        </pc:sldMkLst>
      </pc:sldChg>
      <pc:sldChg chg="add">
        <pc:chgData name="Corinna Lin" userId="S::linc94@mcmaster.ca::ff1cd646-d066-431e-9610-549cc942b588" providerId="AD" clId="Web-{9AB49875-6F21-4DBE-B1AA-9DF2D915C1DA}" dt="2022-04-03T14:12:49.920" v="27"/>
        <pc:sldMkLst>
          <pc:docMk/>
          <pc:sldMk cId="3370711254" sldId="473"/>
        </pc:sldMkLst>
      </pc:sldChg>
      <pc:sldChg chg="add">
        <pc:chgData name="Corinna Lin" userId="S::linc94@mcmaster.ca::ff1cd646-d066-431e-9610-549cc942b588" providerId="AD" clId="Web-{9AB49875-6F21-4DBE-B1AA-9DF2D915C1DA}" dt="2022-04-03T14:12:50.264" v="28"/>
        <pc:sldMkLst>
          <pc:docMk/>
          <pc:sldMk cId="3996579532" sldId="474"/>
        </pc:sldMkLst>
      </pc:sldChg>
      <pc:sldChg chg="add">
        <pc:chgData name="Corinna Lin" userId="S::linc94@mcmaster.ca::ff1cd646-d066-431e-9610-549cc942b588" providerId="AD" clId="Web-{9AB49875-6F21-4DBE-B1AA-9DF2D915C1DA}" dt="2022-04-03T14:12:50.482" v="29"/>
        <pc:sldMkLst>
          <pc:docMk/>
          <pc:sldMk cId="2815084260" sldId="475"/>
        </pc:sldMkLst>
      </pc:sldChg>
      <pc:sldChg chg="add">
        <pc:chgData name="Corinna Lin" userId="S::linc94@mcmaster.ca::ff1cd646-d066-431e-9610-549cc942b588" providerId="AD" clId="Web-{9AB49875-6F21-4DBE-B1AA-9DF2D915C1DA}" dt="2022-04-03T14:12:50.685" v="30"/>
        <pc:sldMkLst>
          <pc:docMk/>
          <pc:sldMk cId="591725791" sldId="476"/>
        </pc:sldMkLst>
      </pc:sldChg>
      <pc:sldChg chg="add">
        <pc:chgData name="Corinna Lin" userId="S::linc94@mcmaster.ca::ff1cd646-d066-431e-9610-549cc942b588" providerId="AD" clId="Web-{9AB49875-6F21-4DBE-B1AA-9DF2D915C1DA}" dt="2022-04-03T14:12:50.873" v="31"/>
        <pc:sldMkLst>
          <pc:docMk/>
          <pc:sldMk cId="2669221992" sldId="477"/>
        </pc:sldMkLst>
      </pc:sldChg>
      <pc:sldChg chg="add">
        <pc:chgData name="Corinna Lin" userId="S::linc94@mcmaster.ca::ff1cd646-d066-431e-9610-549cc942b588" providerId="AD" clId="Web-{9AB49875-6F21-4DBE-B1AA-9DF2D915C1DA}" dt="2022-04-03T14:12:51.045" v="32"/>
        <pc:sldMkLst>
          <pc:docMk/>
          <pc:sldMk cId="573016990" sldId="478"/>
        </pc:sldMkLst>
      </pc:sldChg>
      <pc:sldChg chg="add">
        <pc:chgData name="Corinna Lin" userId="S::linc94@mcmaster.ca::ff1cd646-d066-431e-9610-549cc942b588" providerId="AD" clId="Web-{9AB49875-6F21-4DBE-B1AA-9DF2D915C1DA}" dt="2022-04-03T14:12:51.232" v="33"/>
        <pc:sldMkLst>
          <pc:docMk/>
          <pc:sldMk cId="2713210774" sldId="479"/>
        </pc:sldMkLst>
      </pc:sldChg>
      <pc:sldChg chg="add">
        <pc:chgData name="Corinna Lin" userId="S::linc94@mcmaster.ca::ff1cd646-d066-431e-9610-549cc942b588" providerId="AD" clId="Web-{9AB49875-6F21-4DBE-B1AA-9DF2D915C1DA}" dt="2022-04-03T14:12:51.373" v="34"/>
        <pc:sldMkLst>
          <pc:docMk/>
          <pc:sldMk cId="625862349" sldId="480"/>
        </pc:sldMkLst>
      </pc:sldChg>
      <pc:sldChg chg="add">
        <pc:chgData name="Corinna Lin" userId="S::linc94@mcmaster.ca::ff1cd646-d066-431e-9610-549cc942b588" providerId="AD" clId="Web-{9AB49875-6F21-4DBE-B1AA-9DF2D915C1DA}" dt="2022-04-03T14:12:51.498" v="35"/>
        <pc:sldMkLst>
          <pc:docMk/>
          <pc:sldMk cId="480256276" sldId="481"/>
        </pc:sldMkLst>
      </pc:sldChg>
      <pc:sldChg chg="add">
        <pc:chgData name="Corinna Lin" userId="S::linc94@mcmaster.ca::ff1cd646-d066-431e-9610-549cc942b588" providerId="AD" clId="Web-{9AB49875-6F21-4DBE-B1AA-9DF2D915C1DA}" dt="2022-04-03T14:12:51.639" v="36"/>
        <pc:sldMkLst>
          <pc:docMk/>
          <pc:sldMk cId="4137393790" sldId="482"/>
        </pc:sldMkLst>
      </pc:sldChg>
      <pc:sldChg chg="add">
        <pc:chgData name="Corinna Lin" userId="S::linc94@mcmaster.ca::ff1cd646-d066-431e-9610-549cc942b588" providerId="AD" clId="Web-{9AB49875-6F21-4DBE-B1AA-9DF2D915C1DA}" dt="2022-04-03T14:12:51.764" v="37"/>
        <pc:sldMkLst>
          <pc:docMk/>
          <pc:sldMk cId="216113489" sldId="483"/>
        </pc:sldMkLst>
      </pc:sldChg>
      <pc:sldChg chg="add">
        <pc:chgData name="Corinna Lin" userId="S::linc94@mcmaster.ca::ff1cd646-d066-431e-9610-549cc942b588" providerId="AD" clId="Web-{9AB49875-6F21-4DBE-B1AA-9DF2D915C1DA}" dt="2022-04-03T14:12:51.857" v="38"/>
        <pc:sldMkLst>
          <pc:docMk/>
          <pc:sldMk cId="1221216743" sldId="484"/>
        </pc:sldMkLst>
      </pc:sldChg>
      <pc:sldChg chg="add">
        <pc:chgData name="Corinna Lin" userId="S::linc94@mcmaster.ca::ff1cd646-d066-431e-9610-549cc942b588" providerId="AD" clId="Web-{9AB49875-6F21-4DBE-B1AA-9DF2D915C1DA}" dt="2022-04-03T14:12:51.951" v="39"/>
        <pc:sldMkLst>
          <pc:docMk/>
          <pc:sldMk cId="2034147143" sldId="485"/>
        </pc:sldMkLst>
      </pc:sldChg>
      <pc:sldChg chg="add">
        <pc:chgData name="Corinna Lin" userId="S::linc94@mcmaster.ca::ff1cd646-d066-431e-9610-549cc942b588" providerId="AD" clId="Web-{9AB49875-6F21-4DBE-B1AA-9DF2D915C1DA}" dt="2022-04-03T14:12:52.029" v="40"/>
        <pc:sldMkLst>
          <pc:docMk/>
          <pc:sldMk cId="3528108720" sldId="486"/>
        </pc:sldMkLst>
      </pc:sldChg>
      <pc:sldChg chg="add">
        <pc:chgData name="Corinna Lin" userId="S::linc94@mcmaster.ca::ff1cd646-d066-431e-9610-549cc942b588" providerId="AD" clId="Web-{9AB49875-6F21-4DBE-B1AA-9DF2D915C1DA}" dt="2022-04-03T14:12:52.139" v="41"/>
        <pc:sldMkLst>
          <pc:docMk/>
          <pc:sldMk cId="2781821637" sldId="487"/>
        </pc:sldMkLst>
      </pc:sldChg>
      <pc:sldChg chg="add">
        <pc:chgData name="Corinna Lin" userId="S::linc94@mcmaster.ca::ff1cd646-d066-431e-9610-549cc942b588" providerId="AD" clId="Web-{9AB49875-6F21-4DBE-B1AA-9DF2D915C1DA}" dt="2022-04-03T14:12:52.217" v="42"/>
        <pc:sldMkLst>
          <pc:docMk/>
          <pc:sldMk cId="3204066388" sldId="488"/>
        </pc:sldMkLst>
      </pc:sldChg>
      <pc:sldMasterChg chg="addSldLayout">
        <pc:chgData name="Corinna Lin" userId="S::linc94@mcmaster.ca::ff1cd646-d066-431e-9610-549cc942b588" providerId="AD" clId="Web-{9AB49875-6F21-4DBE-B1AA-9DF2D915C1DA}" dt="2022-04-03T14:12:47.670" v="16"/>
        <pc:sldMasterMkLst>
          <pc:docMk/>
          <pc:sldMasterMk cId="0" sldId="2147483673"/>
        </pc:sldMasterMkLst>
        <pc:sldLayoutChg chg="add">
          <pc:chgData name="Corinna Lin" userId="S::linc94@mcmaster.ca::ff1cd646-d066-431e-9610-549cc942b588" providerId="AD" clId="Web-{9AB49875-6F21-4DBE-B1AA-9DF2D915C1DA}" dt="2022-04-03T14:12:47.670" v="16"/>
          <pc:sldLayoutMkLst>
            <pc:docMk/>
            <pc:sldMasterMk cId="0" sldId="2147483673"/>
            <pc:sldLayoutMk cId="0" sldId="2147483828"/>
          </pc:sldLayoutMkLst>
        </pc:sldLayoutChg>
        <pc:sldLayoutChg chg="add">
          <pc:chgData name="Corinna Lin" userId="S::linc94@mcmaster.ca::ff1cd646-d066-431e-9610-549cc942b588" providerId="AD" clId="Web-{9AB49875-6F21-4DBE-B1AA-9DF2D915C1DA}" dt="2022-04-03T14:12:47.670" v="16"/>
          <pc:sldLayoutMkLst>
            <pc:docMk/>
            <pc:sldMasterMk cId="0" sldId="2147483673"/>
            <pc:sldLayoutMk cId="0" sldId="2147483829"/>
          </pc:sldLayoutMkLst>
        </pc:sldLayoutChg>
        <pc:sldLayoutChg chg="add">
          <pc:chgData name="Corinna Lin" userId="S::linc94@mcmaster.ca::ff1cd646-d066-431e-9610-549cc942b588" providerId="AD" clId="Web-{9AB49875-6F21-4DBE-B1AA-9DF2D915C1DA}" dt="2022-04-03T14:12:47.670" v="16"/>
          <pc:sldLayoutMkLst>
            <pc:docMk/>
            <pc:sldMasterMk cId="0" sldId="2147483673"/>
            <pc:sldLayoutMk cId="0" sldId="2147483830"/>
          </pc:sldLayoutMkLst>
        </pc:sldLayoutChg>
        <pc:sldLayoutChg chg="add">
          <pc:chgData name="Corinna Lin" userId="S::linc94@mcmaster.ca::ff1cd646-d066-431e-9610-549cc942b588" providerId="AD" clId="Web-{9AB49875-6F21-4DBE-B1AA-9DF2D915C1DA}" dt="2022-04-03T14:12:47.670" v="16"/>
          <pc:sldLayoutMkLst>
            <pc:docMk/>
            <pc:sldMasterMk cId="0" sldId="2147483673"/>
            <pc:sldLayoutMk cId="0" sldId="2147483831"/>
          </pc:sldLayoutMkLst>
        </pc:sldLayoutChg>
        <pc:sldLayoutChg chg="add">
          <pc:chgData name="Corinna Lin" userId="S::linc94@mcmaster.ca::ff1cd646-d066-431e-9610-549cc942b588" providerId="AD" clId="Web-{9AB49875-6F21-4DBE-B1AA-9DF2D915C1DA}" dt="2022-04-03T14:12:47.670" v="16"/>
          <pc:sldLayoutMkLst>
            <pc:docMk/>
            <pc:sldMasterMk cId="0" sldId="2147483673"/>
            <pc:sldLayoutMk cId="0" sldId="2147483832"/>
          </pc:sldLayoutMkLst>
        </pc:sldLayoutChg>
        <pc:sldLayoutChg chg="add">
          <pc:chgData name="Corinna Lin" userId="S::linc94@mcmaster.ca::ff1cd646-d066-431e-9610-549cc942b588" providerId="AD" clId="Web-{9AB49875-6F21-4DBE-B1AA-9DF2D915C1DA}" dt="2022-04-03T14:12:47.670" v="16"/>
          <pc:sldLayoutMkLst>
            <pc:docMk/>
            <pc:sldMasterMk cId="0" sldId="2147483673"/>
            <pc:sldLayoutMk cId="0" sldId="2147483833"/>
          </pc:sldLayoutMkLst>
        </pc:sldLayoutChg>
        <pc:sldLayoutChg chg="add">
          <pc:chgData name="Corinna Lin" userId="S::linc94@mcmaster.ca::ff1cd646-d066-431e-9610-549cc942b588" providerId="AD" clId="Web-{9AB49875-6F21-4DBE-B1AA-9DF2D915C1DA}" dt="2022-04-03T14:12:47.670" v="16"/>
          <pc:sldLayoutMkLst>
            <pc:docMk/>
            <pc:sldMasterMk cId="0" sldId="2147483673"/>
            <pc:sldLayoutMk cId="0" sldId="2147483834"/>
          </pc:sldLayoutMkLst>
        </pc:sldLayoutChg>
      </pc:sldMasterChg>
      <pc:sldMasterChg chg="addSldLayout">
        <pc:chgData name="Corinna Lin" userId="S::linc94@mcmaster.ca::ff1cd646-d066-431e-9610-549cc942b588" providerId="AD" clId="Web-{9AB49875-6F21-4DBE-B1AA-9DF2D915C1DA}" dt="2022-04-03T14:12:47.076" v="12"/>
        <pc:sldMasterMkLst>
          <pc:docMk/>
          <pc:sldMasterMk cId="3067668650" sldId="2147483768"/>
        </pc:sldMasterMkLst>
        <pc:sldLayoutChg chg="add">
          <pc:chgData name="Corinna Lin" userId="S::linc94@mcmaster.ca::ff1cd646-d066-431e-9610-549cc942b588" providerId="AD" clId="Web-{9AB49875-6F21-4DBE-B1AA-9DF2D915C1DA}" dt="2022-04-03T14:12:47.076" v="12"/>
          <pc:sldLayoutMkLst>
            <pc:docMk/>
            <pc:sldMasterMk cId="3067668650" sldId="2147483768"/>
            <pc:sldLayoutMk cId="1010415132" sldId="2147483812"/>
          </pc:sldLayoutMkLst>
        </pc:sldLayoutChg>
        <pc:sldLayoutChg chg="add">
          <pc:chgData name="Corinna Lin" userId="S::linc94@mcmaster.ca::ff1cd646-d066-431e-9610-549cc942b588" providerId="AD" clId="Web-{9AB49875-6F21-4DBE-B1AA-9DF2D915C1DA}" dt="2022-04-03T14:12:47.076" v="12"/>
          <pc:sldLayoutMkLst>
            <pc:docMk/>
            <pc:sldMasterMk cId="3067668650" sldId="2147483768"/>
            <pc:sldLayoutMk cId="813944643" sldId="2147483813"/>
          </pc:sldLayoutMkLst>
        </pc:sldLayoutChg>
        <pc:sldLayoutChg chg="add">
          <pc:chgData name="Corinna Lin" userId="S::linc94@mcmaster.ca::ff1cd646-d066-431e-9610-549cc942b588" providerId="AD" clId="Web-{9AB49875-6F21-4DBE-B1AA-9DF2D915C1DA}" dt="2022-04-03T14:12:47.076" v="12"/>
          <pc:sldLayoutMkLst>
            <pc:docMk/>
            <pc:sldMasterMk cId="3067668650" sldId="2147483768"/>
            <pc:sldLayoutMk cId="1920839939" sldId="2147483814"/>
          </pc:sldLayoutMkLst>
        </pc:sldLayoutChg>
        <pc:sldLayoutChg chg="add">
          <pc:chgData name="Corinna Lin" userId="S::linc94@mcmaster.ca::ff1cd646-d066-431e-9610-549cc942b588" providerId="AD" clId="Web-{9AB49875-6F21-4DBE-B1AA-9DF2D915C1DA}" dt="2022-04-03T14:12:47.076" v="12"/>
          <pc:sldLayoutMkLst>
            <pc:docMk/>
            <pc:sldMasterMk cId="3067668650" sldId="2147483768"/>
            <pc:sldLayoutMk cId="785573767" sldId="2147483815"/>
          </pc:sldLayoutMkLst>
        </pc:sldLayoutChg>
        <pc:sldLayoutChg chg="add">
          <pc:chgData name="Corinna Lin" userId="S::linc94@mcmaster.ca::ff1cd646-d066-431e-9610-549cc942b588" providerId="AD" clId="Web-{9AB49875-6F21-4DBE-B1AA-9DF2D915C1DA}" dt="2022-04-03T14:12:47.076" v="12"/>
          <pc:sldLayoutMkLst>
            <pc:docMk/>
            <pc:sldMasterMk cId="3067668650" sldId="2147483768"/>
            <pc:sldLayoutMk cId="3975081286" sldId="2147483816"/>
          </pc:sldLayoutMkLst>
        </pc:sldLayoutChg>
        <pc:sldLayoutChg chg="add">
          <pc:chgData name="Corinna Lin" userId="S::linc94@mcmaster.ca::ff1cd646-d066-431e-9610-549cc942b588" providerId="AD" clId="Web-{9AB49875-6F21-4DBE-B1AA-9DF2D915C1DA}" dt="2022-04-03T14:12:47.076" v="12"/>
          <pc:sldLayoutMkLst>
            <pc:docMk/>
            <pc:sldMasterMk cId="3067668650" sldId="2147483768"/>
            <pc:sldLayoutMk cId="898923025" sldId="2147483817"/>
          </pc:sldLayoutMkLst>
        </pc:sldLayoutChg>
        <pc:sldLayoutChg chg="add">
          <pc:chgData name="Corinna Lin" userId="S::linc94@mcmaster.ca::ff1cd646-d066-431e-9610-549cc942b588" providerId="AD" clId="Web-{9AB49875-6F21-4DBE-B1AA-9DF2D915C1DA}" dt="2022-04-03T14:12:47.076" v="12"/>
          <pc:sldLayoutMkLst>
            <pc:docMk/>
            <pc:sldMasterMk cId="3067668650" sldId="2147483768"/>
            <pc:sldLayoutMk cId="220328163" sldId="2147483818"/>
          </pc:sldLayoutMkLst>
        </pc:sldLayoutChg>
        <pc:sldLayoutChg chg="add">
          <pc:chgData name="Corinna Lin" userId="S::linc94@mcmaster.ca::ff1cd646-d066-431e-9610-549cc942b588" providerId="AD" clId="Web-{9AB49875-6F21-4DBE-B1AA-9DF2D915C1DA}" dt="2022-04-03T14:12:47.076" v="12"/>
          <pc:sldLayoutMkLst>
            <pc:docMk/>
            <pc:sldMasterMk cId="3067668650" sldId="2147483768"/>
            <pc:sldLayoutMk cId="576906992" sldId="2147483819"/>
          </pc:sldLayoutMkLst>
        </pc:sldLayoutChg>
        <pc:sldLayoutChg chg="add">
          <pc:chgData name="Corinna Lin" userId="S::linc94@mcmaster.ca::ff1cd646-d066-431e-9610-549cc942b588" providerId="AD" clId="Web-{9AB49875-6F21-4DBE-B1AA-9DF2D915C1DA}" dt="2022-04-03T14:12:47.076" v="12"/>
          <pc:sldLayoutMkLst>
            <pc:docMk/>
            <pc:sldMasterMk cId="3067668650" sldId="2147483768"/>
            <pc:sldLayoutMk cId="95594666" sldId="2147483820"/>
          </pc:sldLayoutMkLst>
        </pc:sldLayoutChg>
        <pc:sldLayoutChg chg="add">
          <pc:chgData name="Corinna Lin" userId="S::linc94@mcmaster.ca::ff1cd646-d066-431e-9610-549cc942b588" providerId="AD" clId="Web-{9AB49875-6F21-4DBE-B1AA-9DF2D915C1DA}" dt="2022-04-03T14:12:47.076" v="12"/>
          <pc:sldLayoutMkLst>
            <pc:docMk/>
            <pc:sldMasterMk cId="3067668650" sldId="2147483768"/>
            <pc:sldLayoutMk cId="567273847" sldId="2147483821"/>
          </pc:sldLayoutMkLst>
        </pc:sldLayoutChg>
        <pc:sldLayoutChg chg="add">
          <pc:chgData name="Corinna Lin" userId="S::linc94@mcmaster.ca::ff1cd646-d066-431e-9610-549cc942b588" providerId="AD" clId="Web-{9AB49875-6F21-4DBE-B1AA-9DF2D915C1DA}" dt="2022-04-03T14:12:47.076" v="12"/>
          <pc:sldLayoutMkLst>
            <pc:docMk/>
            <pc:sldMasterMk cId="3067668650" sldId="2147483768"/>
            <pc:sldLayoutMk cId="1413178610" sldId="2147483822"/>
          </pc:sldLayoutMkLst>
        </pc:sldLayoutChg>
        <pc:sldLayoutChg chg="add">
          <pc:chgData name="Corinna Lin" userId="S::linc94@mcmaster.ca::ff1cd646-d066-431e-9610-549cc942b588" providerId="AD" clId="Web-{9AB49875-6F21-4DBE-B1AA-9DF2D915C1DA}" dt="2022-04-03T14:12:47.076" v="12"/>
          <pc:sldLayoutMkLst>
            <pc:docMk/>
            <pc:sldMasterMk cId="3067668650" sldId="2147483768"/>
            <pc:sldLayoutMk cId="82677912" sldId="2147483823"/>
          </pc:sldLayoutMkLst>
        </pc:sldLayoutChg>
        <pc:sldLayoutChg chg="add">
          <pc:chgData name="Corinna Lin" userId="S::linc94@mcmaster.ca::ff1cd646-d066-431e-9610-549cc942b588" providerId="AD" clId="Web-{9AB49875-6F21-4DBE-B1AA-9DF2D915C1DA}" dt="2022-04-03T14:12:47.076" v="12"/>
          <pc:sldLayoutMkLst>
            <pc:docMk/>
            <pc:sldMasterMk cId="3067668650" sldId="2147483768"/>
            <pc:sldLayoutMk cId="2294648955" sldId="2147483824"/>
          </pc:sldLayoutMkLst>
        </pc:sldLayoutChg>
        <pc:sldLayoutChg chg="add">
          <pc:chgData name="Corinna Lin" userId="S::linc94@mcmaster.ca::ff1cd646-d066-431e-9610-549cc942b588" providerId="AD" clId="Web-{9AB49875-6F21-4DBE-B1AA-9DF2D915C1DA}" dt="2022-04-03T14:12:47.076" v="12"/>
          <pc:sldLayoutMkLst>
            <pc:docMk/>
            <pc:sldMasterMk cId="3067668650" sldId="2147483768"/>
            <pc:sldLayoutMk cId="3635405683" sldId="2147483825"/>
          </pc:sldLayoutMkLst>
        </pc:sldLayoutChg>
        <pc:sldLayoutChg chg="add">
          <pc:chgData name="Corinna Lin" userId="S::linc94@mcmaster.ca::ff1cd646-d066-431e-9610-549cc942b588" providerId="AD" clId="Web-{9AB49875-6F21-4DBE-B1AA-9DF2D915C1DA}" dt="2022-04-03T14:12:47.076" v="12"/>
          <pc:sldLayoutMkLst>
            <pc:docMk/>
            <pc:sldMasterMk cId="3067668650" sldId="2147483768"/>
            <pc:sldLayoutMk cId="2718628127" sldId="2147483826"/>
          </pc:sldLayoutMkLst>
        </pc:sldLayoutChg>
        <pc:sldLayoutChg chg="add">
          <pc:chgData name="Corinna Lin" userId="S::linc94@mcmaster.ca::ff1cd646-d066-431e-9610-549cc942b588" providerId="AD" clId="Web-{9AB49875-6F21-4DBE-B1AA-9DF2D915C1DA}" dt="2022-04-03T14:12:47.076" v="12"/>
          <pc:sldLayoutMkLst>
            <pc:docMk/>
            <pc:sldMasterMk cId="3067668650" sldId="2147483768"/>
            <pc:sldLayoutMk cId="2314012584" sldId="2147483827"/>
          </pc:sldLayoutMkLst>
        </pc:sldLayoutChg>
      </pc:sldMasterChg>
    </pc:docChg>
  </pc:docChgLst>
  <pc:docChgLst>
    <pc:chgData name="Zhanxu Ye" userId="S::yez69@mcmaster.ca::dfb0ad11-7ad1-42d8-bdbd-67d350ba70d4" providerId="AD" clId="Web-{DF24B7F3-2DF3-425C-A1FA-9563D93764AD}"/>
    <pc:docChg chg="modSld">
      <pc:chgData name="Zhanxu Ye" userId="S::yez69@mcmaster.ca::dfb0ad11-7ad1-42d8-bdbd-67d350ba70d4" providerId="AD" clId="Web-{DF24B7F3-2DF3-425C-A1FA-9563D93764AD}" dt="2022-02-04T05:03:40.695" v="118"/>
      <pc:docMkLst>
        <pc:docMk/>
      </pc:docMkLst>
      <pc:sldChg chg="modSp">
        <pc:chgData name="Zhanxu Ye" userId="S::yez69@mcmaster.ca::dfb0ad11-7ad1-42d8-bdbd-67d350ba70d4" providerId="AD" clId="Web-{DF24B7F3-2DF3-425C-A1FA-9563D93764AD}" dt="2022-02-04T05:03:40.695" v="118"/>
        <pc:sldMkLst>
          <pc:docMk/>
          <pc:sldMk cId="0" sldId="261"/>
        </pc:sldMkLst>
        <pc:graphicFrameChg chg="mod modGraphic">
          <ac:chgData name="Zhanxu Ye" userId="S::yez69@mcmaster.ca::dfb0ad11-7ad1-42d8-bdbd-67d350ba70d4" providerId="AD" clId="Web-{DF24B7F3-2DF3-425C-A1FA-9563D93764AD}" dt="2022-02-04T05:00:00.833" v="92"/>
          <ac:graphicFrameMkLst>
            <pc:docMk/>
            <pc:sldMk cId="0" sldId="261"/>
            <ac:graphicFrameMk id="150" creationId="{00000000-0000-0000-0000-000000000000}"/>
          </ac:graphicFrameMkLst>
        </pc:graphicFrameChg>
        <pc:graphicFrameChg chg="mod modGraphic">
          <ac:chgData name="Zhanxu Ye" userId="S::yez69@mcmaster.ca::dfb0ad11-7ad1-42d8-bdbd-67d350ba70d4" providerId="AD" clId="Web-{DF24B7F3-2DF3-425C-A1FA-9563D93764AD}" dt="2022-02-04T04:57:12.206" v="73"/>
          <ac:graphicFrameMkLst>
            <pc:docMk/>
            <pc:sldMk cId="0" sldId="261"/>
            <ac:graphicFrameMk id="151" creationId="{00000000-0000-0000-0000-000000000000}"/>
          </ac:graphicFrameMkLst>
        </pc:graphicFrameChg>
        <pc:graphicFrameChg chg="mod modGraphic">
          <ac:chgData name="Zhanxu Ye" userId="S::yez69@mcmaster.ca::dfb0ad11-7ad1-42d8-bdbd-67d350ba70d4" providerId="AD" clId="Web-{DF24B7F3-2DF3-425C-A1FA-9563D93764AD}" dt="2022-02-04T04:57:34.238" v="78"/>
          <ac:graphicFrameMkLst>
            <pc:docMk/>
            <pc:sldMk cId="0" sldId="261"/>
            <ac:graphicFrameMk id="152" creationId="{00000000-0000-0000-0000-000000000000}"/>
          </ac:graphicFrameMkLst>
        </pc:graphicFrameChg>
        <pc:graphicFrameChg chg="mod modGraphic">
          <ac:chgData name="Zhanxu Ye" userId="S::yez69@mcmaster.ca::dfb0ad11-7ad1-42d8-bdbd-67d350ba70d4" providerId="AD" clId="Web-{DF24B7F3-2DF3-425C-A1FA-9563D93764AD}" dt="2022-02-04T05:03:40.695" v="118"/>
          <ac:graphicFrameMkLst>
            <pc:docMk/>
            <pc:sldMk cId="0" sldId="261"/>
            <ac:graphicFrameMk id="153" creationId="{00000000-0000-0000-0000-000000000000}"/>
          </ac:graphicFrameMkLst>
        </pc:graphicFrameChg>
      </pc:sldChg>
    </pc:docChg>
  </pc:docChgLst>
  <pc:docChgLst>
    <pc:chgData name="Corinna Lin" userId="S::linc94@mcmaster.ca::ff1cd646-d066-431e-9610-549cc942b588" providerId="AD" clId="Web-{0E8D8A1C-7DE5-4AD8-B35E-800B40BA34F6}"/>
    <pc:docChg chg="modSld">
      <pc:chgData name="Corinna Lin" userId="S::linc94@mcmaster.ca::ff1cd646-d066-431e-9610-549cc942b588" providerId="AD" clId="Web-{0E8D8A1C-7DE5-4AD8-B35E-800B40BA34F6}" dt="2022-01-27T22:34:31.679" v="298" actId="20577"/>
      <pc:docMkLst>
        <pc:docMk/>
      </pc:docMkLst>
      <pc:sldChg chg="modSp">
        <pc:chgData name="Corinna Lin" userId="S::linc94@mcmaster.ca::ff1cd646-d066-431e-9610-549cc942b588" providerId="AD" clId="Web-{0E8D8A1C-7DE5-4AD8-B35E-800B40BA34F6}" dt="2022-01-27T22:34:31.679" v="298" actId="20577"/>
        <pc:sldMkLst>
          <pc:docMk/>
          <pc:sldMk cId="2074961723" sldId="283"/>
        </pc:sldMkLst>
        <pc:spChg chg="mod">
          <ac:chgData name="Corinna Lin" userId="S::linc94@mcmaster.ca::ff1cd646-d066-431e-9610-549cc942b588" providerId="AD" clId="Web-{0E8D8A1C-7DE5-4AD8-B35E-800B40BA34F6}" dt="2022-01-27T22:34:31.679" v="298" actId="20577"/>
          <ac:spMkLst>
            <pc:docMk/>
            <pc:sldMk cId="2074961723" sldId="283"/>
            <ac:spMk id="6" creationId="{43BEE597-FB9C-4272-857B-0A4CFCBA7F9B}"/>
          </ac:spMkLst>
        </pc:spChg>
      </pc:sldChg>
    </pc:docChg>
  </pc:docChgLst>
  <pc:docChgLst>
    <pc:chgData name="Corinna Lin" userId="S::linc94@mcmaster.ca::ff1cd646-d066-431e-9610-549cc942b588" providerId="AD" clId="Web-{7F1F5A1A-3C51-43C1-B730-FB9925F4FC8E}"/>
    <pc:docChg chg="delSld modSld sldOrd">
      <pc:chgData name="Corinna Lin" userId="S::linc94@mcmaster.ca::ff1cd646-d066-431e-9610-549cc942b588" providerId="AD" clId="Web-{7F1F5A1A-3C51-43C1-B730-FB9925F4FC8E}" dt="2022-04-03T12:33:21.375" v="62"/>
      <pc:docMkLst>
        <pc:docMk/>
      </pc:docMkLst>
      <pc:sldChg chg="modSp">
        <pc:chgData name="Corinna Lin" userId="S::linc94@mcmaster.ca::ff1cd646-d066-431e-9610-549cc942b588" providerId="AD" clId="Web-{7F1F5A1A-3C51-43C1-B730-FB9925F4FC8E}" dt="2022-04-03T08:46:43.738" v="48" actId="20577"/>
        <pc:sldMkLst>
          <pc:docMk/>
          <pc:sldMk cId="2074961723" sldId="283"/>
        </pc:sldMkLst>
        <pc:spChg chg="mod">
          <ac:chgData name="Corinna Lin" userId="S::linc94@mcmaster.ca::ff1cd646-d066-431e-9610-549cc942b588" providerId="AD" clId="Web-{7F1F5A1A-3C51-43C1-B730-FB9925F4FC8E}" dt="2022-04-03T08:46:43.738" v="48" actId="20577"/>
          <ac:spMkLst>
            <pc:docMk/>
            <pc:sldMk cId="2074961723" sldId="283"/>
            <ac:spMk id="6" creationId="{43BEE597-FB9C-4272-857B-0A4CFCBA7F9B}"/>
          </ac:spMkLst>
        </pc:spChg>
      </pc:sldChg>
      <pc:sldChg chg="del">
        <pc:chgData name="Corinna Lin" userId="S::linc94@mcmaster.ca::ff1cd646-d066-431e-9610-549cc942b588" providerId="AD" clId="Web-{7F1F5A1A-3C51-43C1-B730-FB9925F4FC8E}" dt="2022-04-03T12:33:21.375" v="62"/>
        <pc:sldMkLst>
          <pc:docMk/>
          <pc:sldMk cId="1056260806" sldId="423"/>
        </pc:sldMkLst>
      </pc:sldChg>
      <pc:sldChg chg="modSp">
        <pc:chgData name="Corinna Lin" userId="S::linc94@mcmaster.ca::ff1cd646-d066-431e-9610-549cc942b588" providerId="AD" clId="Web-{7F1F5A1A-3C51-43C1-B730-FB9925F4FC8E}" dt="2022-04-03T10:08:46.249" v="55" actId="1076"/>
        <pc:sldMkLst>
          <pc:docMk/>
          <pc:sldMk cId="3301215611" sldId="447"/>
        </pc:sldMkLst>
        <pc:spChg chg="mod">
          <ac:chgData name="Corinna Lin" userId="S::linc94@mcmaster.ca::ff1cd646-d066-431e-9610-549cc942b588" providerId="AD" clId="Web-{7F1F5A1A-3C51-43C1-B730-FB9925F4FC8E}" dt="2022-04-03T10:08:44.124" v="54" actId="1076"/>
          <ac:spMkLst>
            <pc:docMk/>
            <pc:sldMk cId="3301215611" sldId="447"/>
            <ac:spMk id="3" creationId="{0E9CD591-C735-82EB-2003-2EAFC23284B1}"/>
          </ac:spMkLst>
        </pc:spChg>
        <pc:spChg chg="mod">
          <ac:chgData name="Corinna Lin" userId="S::linc94@mcmaster.ca::ff1cd646-d066-431e-9610-549cc942b588" providerId="AD" clId="Web-{7F1F5A1A-3C51-43C1-B730-FB9925F4FC8E}" dt="2022-04-03T10:08:46.249" v="55" actId="1076"/>
          <ac:spMkLst>
            <pc:docMk/>
            <pc:sldMk cId="3301215611" sldId="447"/>
            <ac:spMk id="4" creationId="{825A6965-B1AB-4EFE-E9C6-8F514359C395}"/>
          </ac:spMkLst>
        </pc:spChg>
      </pc:sldChg>
      <pc:sldChg chg="addSp delSp modSp">
        <pc:chgData name="Corinna Lin" userId="S::linc94@mcmaster.ca::ff1cd646-d066-431e-9610-549cc942b588" providerId="AD" clId="Web-{7F1F5A1A-3C51-43C1-B730-FB9925F4FC8E}" dt="2022-04-03T09:38:54.061" v="51" actId="20577"/>
        <pc:sldMkLst>
          <pc:docMk/>
          <pc:sldMk cId="1544674018" sldId="449"/>
        </pc:sldMkLst>
        <pc:spChg chg="add del mod">
          <ac:chgData name="Corinna Lin" userId="S::linc94@mcmaster.ca::ff1cd646-d066-431e-9610-549cc942b588" providerId="AD" clId="Web-{7F1F5A1A-3C51-43C1-B730-FB9925F4FC8E}" dt="2022-04-03T09:38:54.061" v="51" actId="20577"/>
          <ac:spMkLst>
            <pc:docMk/>
            <pc:sldMk cId="1544674018" sldId="449"/>
            <ac:spMk id="5" creationId="{77CF38F4-8643-D742-8F96-0042DD50DC6F}"/>
          </ac:spMkLst>
        </pc:spChg>
      </pc:sldChg>
      <pc:sldChg chg="addSp modSp ord">
        <pc:chgData name="Corinna Lin" userId="S::linc94@mcmaster.ca::ff1cd646-d066-431e-9610-549cc942b588" providerId="AD" clId="Web-{7F1F5A1A-3C51-43C1-B730-FB9925F4FC8E}" dt="2022-04-03T10:09:13.125" v="61" actId="20577"/>
        <pc:sldMkLst>
          <pc:docMk/>
          <pc:sldMk cId="3053276367" sldId="457"/>
        </pc:sldMkLst>
        <pc:spChg chg="add mod">
          <ac:chgData name="Corinna Lin" userId="S::linc94@mcmaster.ca::ff1cd646-d066-431e-9610-549cc942b588" providerId="AD" clId="Web-{7F1F5A1A-3C51-43C1-B730-FB9925F4FC8E}" dt="2022-04-03T10:09:13.125" v="61" actId="20577"/>
          <ac:spMkLst>
            <pc:docMk/>
            <pc:sldMk cId="3053276367" sldId="457"/>
            <ac:spMk id="4" creationId="{8148F85B-1C46-9F84-D67C-14E4B345FF5B}"/>
          </ac:spMkLst>
        </pc:spChg>
      </pc:sldChg>
    </pc:docChg>
  </pc:docChgLst>
  <pc:docChgLst>
    <pc:chgData name="Corinna Lin" userId="S::linc94@mcmaster.ca::ff1cd646-d066-431e-9610-549cc942b588" providerId="AD" clId="Web-{7B2319ED-35B4-49C7-8DA9-D013944CB64F}"/>
    <pc:docChg chg="addSld delSld modSld">
      <pc:chgData name="Corinna Lin" userId="S::linc94@mcmaster.ca::ff1cd646-d066-431e-9610-549cc942b588" providerId="AD" clId="Web-{7B2319ED-35B4-49C7-8DA9-D013944CB64F}" dt="2022-03-26T16:45:42.345" v="1180" actId="20577"/>
      <pc:docMkLst>
        <pc:docMk/>
      </pc:docMkLst>
      <pc:sldChg chg="addSp delSp modSp del">
        <pc:chgData name="Corinna Lin" userId="S::linc94@mcmaster.ca::ff1cd646-d066-431e-9610-549cc942b588" providerId="AD" clId="Web-{7B2319ED-35B4-49C7-8DA9-D013944CB64F}" dt="2022-03-26T16:06:02.172" v="7"/>
        <pc:sldMkLst>
          <pc:docMk/>
          <pc:sldMk cId="3523253939" sldId="321"/>
        </pc:sldMkLst>
        <pc:picChg chg="add del mod">
          <ac:chgData name="Corinna Lin" userId="S::linc94@mcmaster.ca::ff1cd646-d066-431e-9610-549cc942b588" providerId="AD" clId="Web-{7B2319ED-35B4-49C7-8DA9-D013944CB64F}" dt="2022-03-26T16:05:42.766" v="5"/>
          <ac:picMkLst>
            <pc:docMk/>
            <pc:sldMk cId="3523253939" sldId="321"/>
            <ac:picMk id="3" creationId="{430EA447-18C9-FAC6-3DCE-3BF0280E293F}"/>
          </ac:picMkLst>
        </pc:picChg>
      </pc:sldChg>
      <pc:sldChg chg="modSp">
        <pc:chgData name="Corinna Lin" userId="S::linc94@mcmaster.ca::ff1cd646-d066-431e-9610-549cc942b588" providerId="AD" clId="Web-{7B2319ED-35B4-49C7-8DA9-D013944CB64F}" dt="2022-03-26T16:07:48.284" v="549"/>
        <pc:sldMkLst>
          <pc:docMk/>
          <pc:sldMk cId="997740078" sldId="322"/>
        </pc:sldMkLst>
        <pc:graphicFrameChg chg="mod modGraphic">
          <ac:chgData name="Corinna Lin" userId="S::linc94@mcmaster.ca::ff1cd646-d066-431e-9610-549cc942b588" providerId="AD" clId="Web-{7B2319ED-35B4-49C7-8DA9-D013944CB64F}" dt="2022-03-26T16:07:48.284" v="549"/>
          <ac:graphicFrameMkLst>
            <pc:docMk/>
            <pc:sldMk cId="997740078" sldId="322"/>
            <ac:graphicFrameMk id="288" creationId="{00000000-0000-0000-0000-000000000000}"/>
          </ac:graphicFrameMkLst>
        </pc:graphicFrameChg>
      </pc:sldChg>
      <pc:sldChg chg="del">
        <pc:chgData name="Corinna Lin" userId="S::linc94@mcmaster.ca::ff1cd646-d066-431e-9610-549cc942b588" providerId="AD" clId="Web-{7B2319ED-35B4-49C7-8DA9-D013944CB64F}" dt="2022-03-26T16:09:11.379" v="559"/>
        <pc:sldMkLst>
          <pc:docMk/>
          <pc:sldMk cId="1965431886" sldId="323"/>
        </pc:sldMkLst>
      </pc:sldChg>
      <pc:sldChg chg="modSp add">
        <pc:chgData name="Corinna Lin" userId="S::linc94@mcmaster.ca::ff1cd646-d066-431e-9610-549cc942b588" providerId="AD" clId="Web-{7B2319ED-35B4-49C7-8DA9-D013944CB64F}" dt="2022-03-26T16:10:52.866" v="652"/>
        <pc:sldMkLst>
          <pc:docMk/>
          <pc:sldMk cId="3797221524" sldId="389"/>
        </pc:sldMkLst>
        <pc:graphicFrameChg chg="mod modGraphic">
          <ac:chgData name="Corinna Lin" userId="S::linc94@mcmaster.ca::ff1cd646-d066-431e-9610-549cc942b588" providerId="AD" clId="Web-{7B2319ED-35B4-49C7-8DA9-D013944CB64F}" dt="2022-03-26T16:10:52.866" v="652"/>
          <ac:graphicFrameMkLst>
            <pc:docMk/>
            <pc:sldMk cId="3797221524" sldId="389"/>
            <ac:graphicFrameMk id="276" creationId="{00000000-0000-0000-0000-000000000000}"/>
          </ac:graphicFrameMkLst>
        </pc:graphicFrameChg>
      </pc:sldChg>
      <pc:sldChg chg="addSp delSp modSp add">
        <pc:chgData name="Corinna Lin" userId="S::linc94@mcmaster.ca::ff1cd646-d066-431e-9610-549cc942b588" providerId="AD" clId="Web-{7B2319ED-35B4-49C7-8DA9-D013944CB64F}" dt="2022-03-26T16:45:42.345" v="1180" actId="20577"/>
        <pc:sldMkLst>
          <pc:docMk/>
          <pc:sldMk cId="3351321173" sldId="390"/>
        </pc:sldMkLst>
        <pc:spChg chg="mod">
          <ac:chgData name="Corinna Lin" userId="S::linc94@mcmaster.ca::ff1cd646-d066-431e-9610-549cc942b588" providerId="AD" clId="Web-{7B2319ED-35B4-49C7-8DA9-D013944CB64F}" dt="2022-03-26T16:45:42.345" v="1180" actId="20577"/>
          <ac:spMkLst>
            <pc:docMk/>
            <pc:sldMk cId="3351321173" sldId="390"/>
            <ac:spMk id="5" creationId="{77CF38F4-8643-D742-8F96-0042DD50DC6F}"/>
          </ac:spMkLst>
        </pc:spChg>
        <pc:spChg chg="del">
          <ac:chgData name="Corinna Lin" userId="S::linc94@mcmaster.ca::ff1cd646-d066-431e-9610-549cc942b588" providerId="AD" clId="Web-{7B2319ED-35B4-49C7-8DA9-D013944CB64F}" dt="2022-03-26T16:37:09.350" v="954"/>
          <ac:spMkLst>
            <pc:docMk/>
            <pc:sldMk cId="3351321173" sldId="390"/>
            <ac:spMk id="36" creationId="{0301AC5C-0567-4E4E-A51D-1A1A2F7ACD0E}"/>
          </ac:spMkLst>
        </pc:spChg>
        <pc:spChg chg="mod">
          <ac:chgData name="Corinna Lin" userId="S::linc94@mcmaster.ca::ff1cd646-d066-431e-9610-549cc942b588" providerId="AD" clId="Web-{7B2319ED-35B4-49C7-8DA9-D013944CB64F}" dt="2022-03-26T16:45:19.360" v="1170" actId="20577"/>
          <ac:spMkLst>
            <pc:docMk/>
            <pc:sldMk cId="3351321173" sldId="390"/>
            <ac:spMk id="79" creationId="{ED5077C7-2102-45E8-AB1A-C73BC67ABF78}"/>
          </ac:spMkLst>
        </pc:spChg>
        <pc:cxnChg chg="add">
          <ac:chgData name="Corinna Lin" userId="S::linc94@mcmaster.ca::ff1cd646-d066-431e-9610-549cc942b588" providerId="AD" clId="Web-{7B2319ED-35B4-49C7-8DA9-D013944CB64F}" dt="2022-03-26T16:18:43.438" v="691"/>
          <ac:cxnSpMkLst>
            <pc:docMk/>
            <pc:sldMk cId="3351321173" sldId="390"/>
            <ac:cxnSpMk id="2" creationId="{0E4F1599-4734-E4BF-D4EA-0B840F41FDD5}"/>
          </ac:cxnSpMkLst>
        </pc:cxnChg>
        <pc:cxnChg chg="add">
          <ac:chgData name="Corinna Lin" userId="S::linc94@mcmaster.ca::ff1cd646-d066-431e-9610-549cc942b588" providerId="AD" clId="Web-{7B2319ED-35B4-49C7-8DA9-D013944CB64F}" dt="2022-03-26T16:24:08.413" v="810"/>
          <ac:cxnSpMkLst>
            <pc:docMk/>
            <pc:sldMk cId="3351321173" sldId="390"/>
            <ac:cxnSpMk id="35" creationId="{CA847AA9-F637-42B2-038E-37CD896D0399}"/>
          </ac:cxnSpMkLst>
        </pc:cxnChg>
        <pc:cxnChg chg="add">
          <ac:chgData name="Corinna Lin" userId="S::linc94@mcmaster.ca::ff1cd646-d066-431e-9610-549cc942b588" providerId="AD" clId="Web-{7B2319ED-35B4-49C7-8DA9-D013944CB64F}" dt="2022-03-26T16:24:16.694" v="813"/>
          <ac:cxnSpMkLst>
            <pc:docMk/>
            <pc:sldMk cId="3351321173" sldId="390"/>
            <ac:cxnSpMk id="37" creationId="{97609155-A791-1E7A-8C43-4182B717AF58}"/>
          </ac:cxnSpMkLst>
        </pc:cxnChg>
        <pc:cxnChg chg="add">
          <ac:chgData name="Corinna Lin" userId="S::linc94@mcmaster.ca::ff1cd646-d066-431e-9610-549cc942b588" providerId="AD" clId="Web-{7B2319ED-35B4-49C7-8DA9-D013944CB64F}" dt="2022-03-26T16:25:12.164" v="827"/>
          <ac:cxnSpMkLst>
            <pc:docMk/>
            <pc:sldMk cId="3351321173" sldId="390"/>
            <ac:cxnSpMk id="38" creationId="{003777BE-6C93-502A-0C72-31F1681AD737}"/>
          </ac:cxnSpMkLst>
        </pc:cxnChg>
        <pc:cxnChg chg="add">
          <ac:chgData name="Corinna Lin" userId="S::linc94@mcmaster.ca::ff1cd646-d066-431e-9610-549cc942b588" providerId="AD" clId="Web-{7B2319ED-35B4-49C7-8DA9-D013944CB64F}" dt="2022-03-26T16:25:34.524" v="836"/>
          <ac:cxnSpMkLst>
            <pc:docMk/>
            <pc:sldMk cId="3351321173" sldId="390"/>
            <ac:cxnSpMk id="39" creationId="{739AB140-1FE6-60BC-4CD3-988EA3992B3B}"/>
          </ac:cxnSpMkLst>
        </pc:cxnChg>
      </pc:sldChg>
      <pc:sldChg chg="addSp delSp modSp add">
        <pc:chgData name="Corinna Lin" userId="S::linc94@mcmaster.ca::ff1cd646-d066-431e-9610-549cc942b588" providerId="AD" clId="Web-{7B2319ED-35B4-49C7-8DA9-D013944CB64F}" dt="2022-03-26T16:45:36.454" v="1176" actId="20577"/>
        <pc:sldMkLst>
          <pc:docMk/>
          <pc:sldMk cId="1031021963" sldId="391"/>
        </pc:sldMkLst>
        <pc:spChg chg="mod">
          <ac:chgData name="Corinna Lin" userId="S::linc94@mcmaster.ca::ff1cd646-d066-431e-9610-549cc942b588" providerId="AD" clId="Web-{7B2319ED-35B4-49C7-8DA9-D013944CB64F}" dt="2022-03-26T16:45:36.454" v="1176" actId="20577"/>
          <ac:spMkLst>
            <pc:docMk/>
            <pc:sldMk cId="1031021963" sldId="391"/>
            <ac:spMk id="5" creationId="{77CF38F4-8643-D742-8F96-0042DD50DC6F}"/>
          </ac:spMkLst>
        </pc:spChg>
        <pc:spChg chg="add del">
          <ac:chgData name="Corinna Lin" userId="S::linc94@mcmaster.ca::ff1cd646-d066-431e-9610-549cc942b588" providerId="AD" clId="Web-{7B2319ED-35B4-49C7-8DA9-D013944CB64F}" dt="2022-03-26T16:37:39.757" v="956"/>
          <ac:spMkLst>
            <pc:docMk/>
            <pc:sldMk cId="1031021963" sldId="391"/>
            <ac:spMk id="34" creationId="{A84C89CA-8B85-0337-9373-9F92161D68EE}"/>
          </ac:spMkLst>
        </pc:spChg>
        <pc:spChg chg="del">
          <ac:chgData name="Corinna Lin" userId="S::linc94@mcmaster.ca::ff1cd646-d066-431e-9610-549cc942b588" providerId="AD" clId="Web-{7B2319ED-35B4-49C7-8DA9-D013944CB64F}" dt="2022-03-26T16:42:30.513" v="1089"/>
          <ac:spMkLst>
            <pc:docMk/>
            <pc:sldMk cId="1031021963" sldId="391"/>
            <ac:spMk id="83" creationId="{A08E66D0-A5AB-4BD9-8389-5BBB65AC878A}"/>
          </ac:spMkLst>
        </pc:spChg>
        <pc:spChg chg="del">
          <ac:chgData name="Corinna Lin" userId="S::linc94@mcmaster.ca::ff1cd646-d066-431e-9610-549cc942b588" providerId="AD" clId="Web-{7B2319ED-35B4-49C7-8DA9-D013944CB64F}" dt="2022-03-26T16:42:29.482" v="1088"/>
          <ac:spMkLst>
            <pc:docMk/>
            <pc:sldMk cId="1031021963" sldId="391"/>
            <ac:spMk id="84" creationId="{13744A13-3988-4A57-84F4-317A28299AB4}"/>
          </ac:spMkLst>
        </pc:spChg>
        <pc:spChg chg="add del mod">
          <ac:chgData name="Corinna Lin" userId="S::linc94@mcmaster.ca::ff1cd646-d066-431e-9610-549cc942b588" providerId="AD" clId="Web-{7B2319ED-35B4-49C7-8DA9-D013944CB64F}" dt="2022-03-26T16:38:43.977" v="981"/>
          <ac:spMkLst>
            <pc:docMk/>
            <pc:sldMk cId="1031021963" sldId="391"/>
            <ac:spMk id="94" creationId="{6640B0A1-B660-9F8A-CBD1-8CEBA7BEB2E3}"/>
          </ac:spMkLst>
        </pc:spChg>
        <pc:spChg chg="add del mod">
          <ac:chgData name="Corinna Lin" userId="S::linc94@mcmaster.ca::ff1cd646-d066-431e-9610-549cc942b588" providerId="AD" clId="Web-{7B2319ED-35B4-49C7-8DA9-D013944CB64F}" dt="2022-03-26T16:38:42.993" v="980"/>
          <ac:spMkLst>
            <pc:docMk/>
            <pc:sldMk cId="1031021963" sldId="391"/>
            <ac:spMk id="95" creationId="{3DFBAAF3-C5A5-BF94-B13B-59C09D79BA72}"/>
          </ac:spMkLst>
        </pc:spChg>
        <pc:spChg chg="add mod">
          <ac:chgData name="Corinna Lin" userId="S::linc94@mcmaster.ca::ff1cd646-d066-431e-9610-549cc942b588" providerId="AD" clId="Web-{7B2319ED-35B4-49C7-8DA9-D013944CB64F}" dt="2022-03-26T16:40:37.979" v="1001" actId="1076"/>
          <ac:spMkLst>
            <pc:docMk/>
            <pc:sldMk cId="1031021963" sldId="391"/>
            <ac:spMk id="99" creationId="{1E86B2B4-8F3D-1A38-09C0-55F7F24A65A9}"/>
          </ac:spMkLst>
        </pc:spChg>
        <pc:spChg chg="add mod">
          <ac:chgData name="Corinna Lin" userId="S::linc94@mcmaster.ca::ff1cd646-d066-431e-9610-549cc942b588" providerId="AD" clId="Web-{7B2319ED-35B4-49C7-8DA9-D013944CB64F}" dt="2022-03-26T16:41:07.011" v="1046" actId="20577"/>
          <ac:spMkLst>
            <pc:docMk/>
            <pc:sldMk cId="1031021963" sldId="391"/>
            <ac:spMk id="100" creationId="{02EB814C-551E-5346-5B37-CEAE80A8F45E}"/>
          </ac:spMkLst>
        </pc:spChg>
        <pc:picChg chg="add del mod">
          <ac:chgData name="Corinna Lin" userId="S::linc94@mcmaster.ca::ff1cd646-d066-431e-9610-549cc942b588" providerId="AD" clId="Web-{7B2319ED-35B4-49C7-8DA9-D013944CB64F}" dt="2022-03-26T16:39:13.103" v="983"/>
          <ac:picMkLst>
            <pc:docMk/>
            <pc:sldMk cId="1031021963" sldId="391"/>
            <ac:picMk id="35" creationId="{78C9B78A-1182-4DA1-8688-D41601DB553D}"/>
          </ac:picMkLst>
        </pc:picChg>
        <pc:picChg chg="add mod">
          <ac:chgData name="Corinna Lin" userId="S::linc94@mcmaster.ca::ff1cd646-d066-431e-9610-549cc942b588" providerId="AD" clId="Web-{7B2319ED-35B4-49C7-8DA9-D013944CB64F}" dt="2022-03-26T16:40:16.151" v="992" actId="1076"/>
          <ac:picMkLst>
            <pc:docMk/>
            <pc:sldMk cId="1031021963" sldId="391"/>
            <ac:picMk id="36" creationId="{685FD0DA-40AC-32D0-7A73-35CD62C09EBE}"/>
          </ac:picMkLst>
        </pc:picChg>
        <pc:picChg chg="add del mod">
          <ac:chgData name="Corinna Lin" userId="S::linc94@mcmaster.ca::ff1cd646-d066-431e-9610-549cc942b588" providerId="AD" clId="Web-{7B2319ED-35B4-49C7-8DA9-D013944CB64F}" dt="2022-03-26T16:40:22.729" v="994"/>
          <ac:picMkLst>
            <pc:docMk/>
            <pc:sldMk cId="1031021963" sldId="391"/>
            <ac:picMk id="37" creationId="{9DF081BF-592C-122D-4499-984E2B8C2FF2}"/>
          </ac:picMkLst>
        </pc:picChg>
        <pc:picChg chg="mod">
          <ac:chgData name="Corinna Lin" userId="S::linc94@mcmaster.ca::ff1cd646-d066-431e-9610-549cc942b588" providerId="AD" clId="Web-{7B2319ED-35B4-49C7-8DA9-D013944CB64F}" dt="2022-03-26T16:40:34.292" v="1000" actId="1076"/>
          <ac:picMkLst>
            <pc:docMk/>
            <pc:sldMk cId="1031021963" sldId="391"/>
            <ac:picMk id="62" creationId="{A5AFF5D0-0345-4DDB-849E-5679874F28BD}"/>
          </ac:picMkLst>
        </pc:picChg>
        <pc:cxnChg chg="add">
          <ac:chgData name="Corinna Lin" userId="S::linc94@mcmaster.ca::ff1cd646-d066-431e-9610-549cc942b588" providerId="AD" clId="Web-{7B2319ED-35B4-49C7-8DA9-D013944CB64F}" dt="2022-03-26T16:24:07.475" v="809"/>
          <ac:cxnSpMkLst>
            <pc:docMk/>
            <pc:sldMk cId="1031021963" sldId="391"/>
            <ac:cxnSpMk id="2" creationId="{FB6A4793-8611-BD7E-7FC6-C316036E6ED7}"/>
          </ac:cxnSpMkLst>
        </pc:cxnChg>
        <pc:cxnChg chg="add">
          <ac:chgData name="Corinna Lin" userId="S::linc94@mcmaster.ca::ff1cd646-d066-431e-9610-549cc942b588" providerId="AD" clId="Web-{7B2319ED-35B4-49C7-8DA9-D013944CB64F}" dt="2022-03-26T16:24:15.694" v="812"/>
          <ac:cxnSpMkLst>
            <pc:docMk/>
            <pc:sldMk cId="1031021963" sldId="391"/>
            <ac:cxnSpMk id="31" creationId="{E3FD26F8-E52F-24B4-9A61-01D30738DAD4}"/>
          </ac:cxnSpMkLst>
        </pc:cxnChg>
        <pc:cxnChg chg="add del">
          <ac:chgData name="Corinna Lin" userId="S::linc94@mcmaster.ca::ff1cd646-d066-431e-9610-549cc942b588" providerId="AD" clId="Web-{7B2319ED-35B4-49C7-8DA9-D013944CB64F}" dt="2022-03-26T16:25:10.711" v="826"/>
          <ac:cxnSpMkLst>
            <pc:docMk/>
            <pc:sldMk cId="1031021963" sldId="391"/>
            <ac:cxnSpMk id="32" creationId="{053048EF-9138-4662-2E6F-698A7E569867}"/>
          </ac:cxnSpMkLst>
        </pc:cxnChg>
        <pc:cxnChg chg="add">
          <ac:chgData name="Corinna Lin" userId="S::linc94@mcmaster.ca::ff1cd646-d066-431e-9610-549cc942b588" providerId="AD" clId="Web-{7B2319ED-35B4-49C7-8DA9-D013944CB64F}" dt="2022-03-26T16:25:33.555" v="835"/>
          <ac:cxnSpMkLst>
            <pc:docMk/>
            <pc:sldMk cId="1031021963" sldId="391"/>
            <ac:cxnSpMk id="33" creationId="{B6117207-32C2-823A-4156-F83E69C97D8C}"/>
          </ac:cxnSpMkLst>
        </pc:cxnChg>
      </pc:sldChg>
      <pc:sldChg chg="addSp delSp modSp add">
        <pc:chgData name="Corinna Lin" userId="S::linc94@mcmaster.ca::ff1cd646-d066-431e-9610-549cc942b588" providerId="AD" clId="Web-{7B2319ED-35B4-49C7-8DA9-D013944CB64F}" dt="2022-03-26T16:45:31.110" v="1173" actId="20577"/>
        <pc:sldMkLst>
          <pc:docMk/>
          <pc:sldMk cId="1363480306" sldId="392"/>
        </pc:sldMkLst>
        <pc:spChg chg="mod">
          <ac:chgData name="Corinna Lin" userId="S::linc94@mcmaster.ca::ff1cd646-d066-431e-9610-549cc942b588" providerId="AD" clId="Web-{7B2319ED-35B4-49C7-8DA9-D013944CB64F}" dt="2022-03-26T16:45:31.110" v="1173" actId="20577"/>
          <ac:spMkLst>
            <pc:docMk/>
            <pc:sldMk cId="1363480306" sldId="392"/>
            <ac:spMk id="5" creationId="{77CF38F4-8643-D742-8F96-0042DD50DC6F}"/>
          </ac:spMkLst>
        </pc:spChg>
        <pc:spChg chg="add mod">
          <ac:chgData name="Corinna Lin" userId="S::linc94@mcmaster.ca::ff1cd646-d066-431e-9610-549cc942b588" providerId="AD" clId="Web-{7B2319ED-35B4-49C7-8DA9-D013944CB64F}" dt="2022-03-26T16:16:37.810" v="663" actId="1076"/>
          <ac:spMkLst>
            <pc:docMk/>
            <pc:sldMk cId="1363480306" sldId="392"/>
            <ac:spMk id="57" creationId="{464A1EAA-81CE-151F-AA18-8DA79AB8068E}"/>
          </ac:spMkLst>
        </pc:spChg>
        <pc:spChg chg="add mod">
          <ac:chgData name="Corinna Lin" userId="S::linc94@mcmaster.ca::ff1cd646-d066-431e-9610-549cc942b588" providerId="AD" clId="Web-{7B2319ED-35B4-49C7-8DA9-D013944CB64F}" dt="2022-03-26T16:19:06.313" v="699" actId="1076"/>
          <ac:spMkLst>
            <pc:docMk/>
            <pc:sldMk cId="1363480306" sldId="392"/>
            <ac:spMk id="63" creationId="{4DE514CF-1CD8-449E-1EBB-695CB0F3D0FF}"/>
          </ac:spMkLst>
        </pc:spChg>
        <pc:spChg chg="add mod">
          <ac:chgData name="Corinna Lin" userId="S::linc94@mcmaster.ca::ff1cd646-d066-431e-9610-549cc942b588" providerId="AD" clId="Web-{7B2319ED-35B4-49C7-8DA9-D013944CB64F}" dt="2022-03-26T16:19:18.579" v="708" actId="1076"/>
          <ac:spMkLst>
            <pc:docMk/>
            <pc:sldMk cId="1363480306" sldId="392"/>
            <ac:spMk id="64" creationId="{354B5C79-0A2A-1037-CF69-655604131C1D}"/>
          </ac:spMkLst>
        </pc:spChg>
        <pc:spChg chg="mod">
          <ac:chgData name="Corinna Lin" userId="S::linc94@mcmaster.ca::ff1cd646-d066-431e-9610-549cc942b588" providerId="AD" clId="Web-{7B2319ED-35B4-49C7-8DA9-D013944CB64F}" dt="2022-03-26T16:18:53.078" v="692" actId="1076"/>
          <ac:spMkLst>
            <pc:docMk/>
            <pc:sldMk cId="1363480306" sldId="392"/>
            <ac:spMk id="182" creationId="{A50B5CD4-FCB9-48EF-AF5F-02604CBADFBD}"/>
          </ac:spMkLst>
        </pc:spChg>
        <pc:spChg chg="mod">
          <ac:chgData name="Corinna Lin" userId="S::linc94@mcmaster.ca::ff1cd646-d066-431e-9610-549cc942b588" providerId="AD" clId="Web-{7B2319ED-35B4-49C7-8DA9-D013944CB64F}" dt="2022-03-26T16:18:54.641" v="693" actId="1076"/>
          <ac:spMkLst>
            <pc:docMk/>
            <pc:sldMk cId="1363480306" sldId="392"/>
            <ac:spMk id="183" creationId="{840E6A58-026F-440C-99F5-81A9D80EE3C7}"/>
          </ac:spMkLst>
        </pc:spChg>
        <pc:cxnChg chg="add">
          <ac:chgData name="Corinna Lin" userId="S::linc94@mcmaster.ca::ff1cd646-d066-431e-9610-549cc942b588" providerId="AD" clId="Web-{7B2319ED-35B4-49C7-8DA9-D013944CB64F}" dt="2022-03-26T16:18:39.266" v="689"/>
          <ac:cxnSpMkLst>
            <pc:docMk/>
            <pc:sldMk cId="1363480306" sldId="392"/>
            <ac:cxnSpMk id="2" creationId="{5C8F6E4B-08B8-18BD-7DB7-0BBFFA7E4E35}"/>
          </ac:cxnSpMkLst>
        </pc:cxnChg>
        <pc:cxnChg chg="add del">
          <ac:chgData name="Corinna Lin" userId="S::linc94@mcmaster.ca::ff1cd646-d066-431e-9610-549cc942b588" providerId="AD" clId="Web-{7B2319ED-35B4-49C7-8DA9-D013944CB64F}" dt="2022-03-26T16:18:58.938" v="695"/>
          <ac:cxnSpMkLst>
            <pc:docMk/>
            <pc:sldMk cId="1363480306" sldId="392"/>
            <ac:cxnSpMk id="4" creationId="{F4A18E50-49DD-084E-6397-491E2CBF9C1F}"/>
          </ac:cxnSpMkLst>
        </pc:cxnChg>
        <pc:cxnChg chg="add del mod">
          <ac:chgData name="Corinna Lin" userId="S::linc94@mcmaster.ca::ff1cd646-d066-431e-9610-549cc942b588" providerId="AD" clId="Web-{7B2319ED-35B4-49C7-8DA9-D013944CB64F}" dt="2022-03-26T16:21:11.987" v="764"/>
          <ac:cxnSpMkLst>
            <pc:docMk/>
            <pc:sldMk cId="1363480306" sldId="392"/>
            <ac:cxnSpMk id="6" creationId="{4164898D-5B4B-4BC3-ED4C-BD8F2B43317E}"/>
          </ac:cxnSpMkLst>
        </pc:cxnChg>
        <pc:cxnChg chg="add mod">
          <ac:chgData name="Corinna Lin" userId="S::linc94@mcmaster.ca::ff1cd646-d066-431e-9610-549cc942b588" providerId="AD" clId="Web-{7B2319ED-35B4-49C7-8DA9-D013944CB64F}" dt="2022-03-26T16:23:46.053" v="805" actId="1076"/>
          <ac:cxnSpMkLst>
            <pc:docMk/>
            <pc:sldMk cId="1363480306" sldId="392"/>
            <ac:cxnSpMk id="8" creationId="{8C1C4E91-F5AC-7010-F439-3A5E620DD034}"/>
          </ac:cxnSpMkLst>
        </pc:cxnChg>
        <pc:cxnChg chg="add">
          <ac:chgData name="Corinna Lin" userId="S::linc94@mcmaster.ca::ff1cd646-d066-431e-9610-549cc942b588" providerId="AD" clId="Web-{7B2319ED-35B4-49C7-8DA9-D013944CB64F}" dt="2022-03-26T16:25:32.055" v="834"/>
          <ac:cxnSpMkLst>
            <pc:docMk/>
            <pc:sldMk cId="1363480306" sldId="392"/>
            <ac:cxnSpMk id="9" creationId="{CE7FB2ED-DD82-380A-6ABF-887B6F7A17C1}"/>
          </ac:cxnSpMkLst>
        </pc:cxnChg>
        <pc:cxnChg chg="add del mod">
          <ac:chgData name="Corinna Lin" userId="S::linc94@mcmaster.ca::ff1cd646-d066-431e-9610-549cc942b588" providerId="AD" clId="Web-{7B2319ED-35B4-49C7-8DA9-D013944CB64F}" dt="2022-03-26T16:22:14.129" v="791"/>
          <ac:cxnSpMkLst>
            <pc:docMk/>
            <pc:sldMk cId="1363480306" sldId="392"/>
            <ac:cxnSpMk id="65" creationId="{BEA90C03-526C-14EB-E3B8-E7BD8F882149}"/>
          </ac:cxnSpMkLst>
        </pc:cxnChg>
        <pc:cxnChg chg="add del mod">
          <ac:chgData name="Corinna Lin" userId="S::linc94@mcmaster.ca::ff1cd646-d066-431e-9610-549cc942b588" providerId="AD" clId="Web-{7B2319ED-35B4-49C7-8DA9-D013944CB64F}" dt="2022-03-26T16:22:14.129" v="790"/>
          <ac:cxnSpMkLst>
            <pc:docMk/>
            <pc:sldMk cId="1363480306" sldId="392"/>
            <ac:cxnSpMk id="66" creationId="{C7A46632-2EE2-72D7-FD85-C2903778BBBC}"/>
          </ac:cxnSpMkLst>
        </pc:cxnChg>
        <pc:cxnChg chg="add del mod">
          <ac:chgData name="Corinna Lin" userId="S::linc94@mcmaster.ca::ff1cd646-d066-431e-9610-549cc942b588" providerId="AD" clId="Web-{7B2319ED-35B4-49C7-8DA9-D013944CB64F}" dt="2022-03-26T16:22:11.270" v="789"/>
          <ac:cxnSpMkLst>
            <pc:docMk/>
            <pc:sldMk cId="1363480306" sldId="392"/>
            <ac:cxnSpMk id="67" creationId="{5685E078-FE87-DDB2-D695-8CC885499732}"/>
          </ac:cxnSpMkLst>
        </pc:cxnChg>
        <pc:cxnChg chg="add del mod">
          <ac:chgData name="Corinna Lin" userId="S::linc94@mcmaster.ca::ff1cd646-d066-431e-9610-549cc942b588" providerId="AD" clId="Web-{7B2319ED-35B4-49C7-8DA9-D013944CB64F}" dt="2022-03-26T16:22:11.270" v="788"/>
          <ac:cxnSpMkLst>
            <pc:docMk/>
            <pc:sldMk cId="1363480306" sldId="392"/>
            <ac:cxnSpMk id="68" creationId="{1A4EBAD8-69AB-C1DE-8E9D-EF3F7FFCCC16}"/>
          </ac:cxnSpMkLst>
        </pc:cxnChg>
        <pc:cxnChg chg="add del mod">
          <ac:chgData name="Corinna Lin" userId="S::linc94@mcmaster.ca::ff1cd646-d066-431e-9610-549cc942b588" providerId="AD" clId="Web-{7B2319ED-35B4-49C7-8DA9-D013944CB64F}" dt="2022-03-26T16:22:07.301" v="785"/>
          <ac:cxnSpMkLst>
            <pc:docMk/>
            <pc:sldMk cId="1363480306" sldId="392"/>
            <ac:cxnSpMk id="69" creationId="{8F04CDF6-024E-C52C-50DD-012965637E5E}"/>
          </ac:cxnSpMkLst>
        </pc:cxnChg>
        <pc:cxnChg chg="add del mod">
          <ac:chgData name="Corinna Lin" userId="S::linc94@mcmaster.ca::ff1cd646-d066-431e-9610-549cc942b588" providerId="AD" clId="Web-{7B2319ED-35B4-49C7-8DA9-D013944CB64F}" dt="2022-03-26T16:22:07.301" v="784"/>
          <ac:cxnSpMkLst>
            <pc:docMk/>
            <pc:sldMk cId="1363480306" sldId="392"/>
            <ac:cxnSpMk id="70" creationId="{09B81BAC-7FFB-5E83-7329-CD4F59D531CD}"/>
          </ac:cxnSpMkLst>
        </pc:cxnChg>
        <pc:cxnChg chg="add mod">
          <ac:chgData name="Corinna Lin" userId="S::linc94@mcmaster.ca::ff1cd646-d066-431e-9610-549cc942b588" providerId="AD" clId="Web-{7B2319ED-35B4-49C7-8DA9-D013944CB64F}" dt="2022-03-26T16:23:55.241" v="807" actId="1076"/>
          <ac:cxnSpMkLst>
            <pc:docMk/>
            <pc:sldMk cId="1363480306" sldId="392"/>
            <ac:cxnSpMk id="72" creationId="{AE478F7F-BFB3-2770-674F-ACDC33EF26A5}"/>
          </ac:cxnSpMkLst>
        </pc:cxnChg>
        <pc:cxnChg chg="add mod">
          <ac:chgData name="Corinna Lin" userId="S::linc94@mcmaster.ca::ff1cd646-d066-431e-9610-549cc942b588" providerId="AD" clId="Web-{7B2319ED-35B4-49C7-8DA9-D013944CB64F}" dt="2022-03-26T16:25:04.226" v="823" actId="1076"/>
          <ac:cxnSpMkLst>
            <pc:docMk/>
            <pc:sldMk cId="1363480306" sldId="392"/>
            <ac:cxnSpMk id="73" creationId="{4BEB55CA-5A38-6E5A-199B-AD7481721DB0}"/>
          </ac:cxnSpMkLst>
        </pc:cxnChg>
      </pc:sldChg>
      <pc:sldChg chg="modSp add">
        <pc:chgData name="Corinna Lin" userId="S::linc94@mcmaster.ca::ff1cd646-d066-431e-9610-549cc942b588" providerId="AD" clId="Web-{7B2319ED-35B4-49C7-8DA9-D013944CB64F}" dt="2022-03-26T16:45:29.048" v="1172" actId="20577"/>
        <pc:sldMkLst>
          <pc:docMk/>
          <pc:sldMk cId="435952644" sldId="393"/>
        </pc:sldMkLst>
        <pc:spChg chg="mod">
          <ac:chgData name="Corinna Lin" userId="S::linc94@mcmaster.ca::ff1cd646-d066-431e-9610-549cc942b588" providerId="AD" clId="Web-{7B2319ED-35B4-49C7-8DA9-D013944CB64F}" dt="2022-03-26T16:45:29.048" v="1172" actId="20577"/>
          <ac:spMkLst>
            <pc:docMk/>
            <pc:sldMk cId="435952644" sldId="393"/>
            <ac:spMk id="5" creationId="{77CF38F4-8643-D742-8F96-0042DD50DC6F}"/>
          </ac:spMkLst>
        </pc:spChg>
      </pc:sldChg>
      <pc:sldChg chg="delSp modSp add">
        <pc:chgData name="Corinna Lin" userId="S::linc94@mcmaster.ca::ff1cd646-d066-431e-9610-549cc942b588" providerId="AD" clId="Web-{7B2319ED-35B4-49C7-8DA9-D013944CB64F}" dt="2022-03-26T16:44:11.921" v="1158"/>
        <pc:sldMkLst>
          <pc:docMk/>
          <pc:sldMk cId="3212239946" sldId="394"/>
        </pc:sldMkLst>
        <pc:spChg chg="mod">
          <ac:chgData name="Corinna Lin" userId="S::linc94@mcmaster.ca::ff1cd646-d066-431e-9610-549cc942b588" providerId="AD" clId="Web-{7B2319ED-35B4-49C7-8DA9-D013944CB64F}" dt="2022-03-26T16:09:09.364" v="558" actId="20577"/>
          <ac:spMkLst>
            <pc:docMk/>
            <pc:sldMk cId="3212239946" sldId="394"/>
            <ac:spMk id="5" creationId="{77CF38F4-8643-D742-8F96-0042DD50DC6F}"/>
          </ac:spMkLst>
        </pc:spChg>
        <pc:spChg chg="del">
          <ac:chgData name="Corinna Lin" userId="S::linc94@mcmaster.ca::ff1cd646-d066-431e-9610-549cc942b588" providerId="AD" clId="Web-{7B2319ED-35B4-49C7-8DA9-D013944CB64F}" dt="2022-03-26T16:44:11.921" v="1158"/>
          <ac:spMkLst>
            <pc:docMk/>
            <pc:sldMk cId="3212239946" sldId="394"/>
            <ac:spMk id="27" creationId="{F182C8BC-46FF-484E-A943-A3499B0B9286}"/>
          </ac:spMkLst>
        </pc:spChg>
      </pc:sldChg>
      <pc:sldChg chg="delSp modSp add">
        <pc:chgData name="Corinna Lin" userId="S::linc94@mcmaster.ca::ff1cd646-d066-431e-9610-549cc942b588" providerId="AD" clId="Web-{7B2319ED-35B4-49C7-8DA9-D013944CB64F}" dt="2022-03-26T16:44:07.171" v="1157"/>
        <pc:sldMkLst>
          <pc:docMk/>
          <pc:sldMk cId="4192577694" sldId="395"/>
        </pc:sldMkLst>
        <pc:spChg chg="mod">
          <ac:chgData name="Corinna Lin" userId="S::linc94@mcmaster.ca::ff1cd646-d066-431e-9610-549cc942b588" providerId="AD" clId="Web-{7B2319ED-35B4-49C7-8DA9-D013944CB64F}" dt="2022-03-26T16:09:07.551" v="557" actId="20577"/>
          <ac:spMkLst>
            <pc:docMk/>
            <pc:sldMk cId="4192577694" sldId="395"/>
            <ac:spMk id="5" creationId="{77CF38F4-8643-D742-8F96-0042DD50DC6F}"/>
          </ac:spMkLst>
        </pc:spChg>
        <pc:spChg chg="mod">
          <ac:chgData name="Corinna Lin" userId="S::linc94@mcmaster.ca::ff1cd646-d066-431e-9610-549cc942b588" providerId="AD" clId="Web-{7B2319ED-35B4-49C7-8DA9-D013944CB64F}" dt="2022-03-26T16:09:39.099" v="561" actId="1076"/>
          <ac:spMkLst>
            <pc:docMk/>
            <pc:sldMk cId="4192577694" sldId="395"/>
            <ac:spMk id="11" creationId="{9D6878AF-9E2F-4176-8117-87EBAFCBC72D}"/>
          </ac:spMkLst>
        </pc:spChg>
        <pc:spChg chg="mod">
          <ac:chgData name="Corinna Lin" userId="S::linc94@mcmaster.ca::ff1cd646-d066-431e-9610-549cc942b588" providerId="AD" clId="Web-{7B2319ED-35B4-49C7-8DA9-D013944CB64F}" dt="2022-03-26T16:09:51.677" v="563" actId="1076"/>
          <ac:spMkLst>
            <pc:docMk/>
            <pc:sldMk cId="4192577694" sldId="395"/>
            <ac:spMk id="16" creationId="{7FBE4E1E-B8C9-48ED-AF73-58680EB2EC0E}"/>
          </ac:spMkLst>
        </pc:spChg>
        <pc:spChg chg="mod">
          <ac:chgData name="Corinna Lin" userId="S::linc94@mcmaster.ca::ff1cd646-d066-431e-9610-549cc942b588" providerId="AD" clId="Web-{7B2319ED-35B4-49C7-8DA9-D013944CB64F}" dt="2022-03-26T16:10:20.490" v="568" actId="1076"/>
          <ac:spMkLst>
            <pc:docMk/>
            <pc:sldMk cId="4192577694" sldId="395"/>
            <ac:spMk id="17" creationId="{276E3006-6590-4C66-84D2-6845B6B1B4BE}"/>
          </ac:spMkLst>
        </pc:spChg>
        <pc:spChg chg="mod">
          <ac:chgData name="Corinna Lin" userId="S::linc94@mcmaster.ca::ff1cd646-d066-431e-9610-549cc942b588" providerId="AD" clId="Web-{7B2319ED-35B4-49C7-8DA9-D013944CB64F}" dt="2022-03-26T16:10:15.943" v="567" actId="1076"/>
          <ac:spMkLst>
            <pc:docMk/>
            <pc:sldMk cId="4192577694" sldId="395"/>
            <ac:spMk id="18" creationId="{A6216CA3-0714-438A-A554-D2AE6968021E}"/>
          </ac:spMkLst>
        </pc:spChg>
        <pc:spChg chg="del">
          <ac:chgData name="Corinna Lin" userId="S::linc94@mcmaster.ca::ff1cd646-d066-431e-9610-549cc942b588" providerId="AD" clId="Web-{7B2319ED-35B4-49C7-8DA9-D013944CB64F}" dt="2022-03-26T16:44:07.171" v="1157"/>
          <ac:spMkLst>
            <pc:docMk/>
            <pc:sldMk cId="4192577694" sldId="395"/>
            <ac:spMk id="20" creationId="{3EA63740-D5FC-46E8-99D5-38EB8AC403FB}"/>
          </ac:spMkLst>
        </pc:spChg>
        <pc:spChg chg="del">
          <ac:chgData name="Corinna Lin" userId="S::linc94@mcmaster.ca::ff1cd646-d066-431e-9610-549cc942b588" providerId="AD" clId="Web-{7B2319ED-35B4-49C7-8DA9-D013944CB64F}" dt="2022-03-26T16:44:05.030" v="1156"/>
          <ac:spMkLst>
            <pc:docMk/>
            <pc:sldMk cId="4192577694" sldId="395"/>
            <ac:spMk id="21" creationId="{2C1A539A-5001-4C98-A40A-2869213A6A77}"/>
          </ac:spMkLst>
        </pc:spChg>
      </pc:sldChg>
      <pc:sldChg chg="addSp delSp modSp add replId">
        <pc:chgData name="Corinna Lin" userId="S::linc94@mcmaster.ca::ff1cd646-d066-431e-9610-549cc942b588" providerId="AD" clId="Web-{7B2319ED-35B4-49C7-8DA9-D013944CB64F}" dt="2022-03-26T16:45:33.157" v="1174" actId="20577"/>
        <pc:sldMkLst>
          <pc:docMk/>
          <pc:sldMk cId="2255343395" sldId="396"/>
        </pc:sldMkLst>
        <pc:spChg chg="add del">
          <ac:chgData name="Corinna Lin" userId="S::linc94@mcmaster.ca::ff1cd646-d066-431e-9610-549cc942b588" providerId="AD" clId="Web-{7B2319ED-35B4-49C7-8DA9-D013944CB64F}" dt="2022-03-26T16:20:32.815" v="759"/>
          <ac:spMkLst>
            <pc:docMk/>
            <pc:sldMk cId="2255343395" sldId="396"/>
            <ac:spMk id="3" creationId="{CA6A5480-1668-4C6C-A064-8A74B1142BB9}"/>
          </ac:spMkLst>
        </pc:spChg>
        <pc:spChg chg="mod">
          <ac:chgData name="Corinna Lin" userId="S::linc94@mcmaster.ca::ff1cd646-d066-431e-9610-549cc942b588" providerId="AD" clId="Web-{7B2319ED-35B4-49C7-8DA9-D013944CB64F}" dt="2022-03-26T16:45:33.157" v="1174" actId="20577"/>
          <ac:spMkLst>
            <pc:docMk/>
            <pc:sldMk cId="2255343395" sldId="396"/>
            <ac:spMk id="5" creationId="{77CF38F4-8643-D742-8F96-0042DD50DC6F}"/>
          </ac:spMkLst>
        </pc:spChg>
        <pc:spChg chg="add del">
          <ac:chgData name="Corinna Lin" userId="S::linc94@mcmaster.ca::ff1cd646-d066-431e-9610-549cc942b588" providerId="AD" clId="Web-{7B2319ED-35B4-49C7-8DA9-D013944CB64F}" dt="2022-03-26T16:44:28.437" v="1161"/>
          <ac:spMkLst>
            <pc:docMk/>
            <pc:sldMk cId="2255343395" sldId="396"/>
            <ac:spMk id="7" creationId="{B54139A4-F124-4CCD-957D-894CB1ADBE8C}"/>
          </ac:spMkLst>
        </pc:spChg>
        <pc:spChg chg="del">
          <ac:chgData name="Corinna Lin" userId="S::linc94@mcmaster.ca::ff1cd646-d066-431e-9610-549cc942b588" providerId="AD" clId="Web-{7B2319ED-35B4-49C7-8DA9-D013944CB64F}" dt="2022-03-26T16:44:31.968" v="1162"/>
          <ac:spMkLst>
            <pc:docMk/>
            <pc:sldMk cId="2255343395" sldId="396"/>
            <ac:spMk id="161" creationId="{5577C8E4-59C4-428D-A7AB-47139EB751E6}"/>
          </ac:spMkLst>
        </pc:spChg>
        <pc:spChg chg="del">
          <ac:chgData name="Corinna Lin" userId="S::linc94@mcmaster.ca::ff1cd646-d066-431e-9610-549cc942b588" providerId="AD" clId="Web-{7B2319ED-35B4-49C7-8DA9-D013944CB64F}" dt="2022-03-26T16:44:23.937" v="1159"/>
          <ac:spMkLst>
            <pc:docMk/>
            <pc:sldMk cId="2255343395" sldId="396"/>
            <ac:spMk id="173" creationId="{3984CE6E-331A-4F08-BB70-65D81BB5A3FE}"/>
          </ac:spMkLst>
        </pc:spChg>
        <pc:spChg chg="del">
          <ac:chgData name="Corinna Lin" userId="S::linc94@mcmaster.ca::ff1cd646-d066-431e-9610-549cc942b588" providerId="AD" clId="Web-{7B2319ED-35B4-49C7-8DA9-D013944CB64F}" dt="2022-03-26T16:20:40.502" v="760"/>
          <ac:spMkLst>
            <pc:docMk/>
            <pc:sldMk cId="2255343395" sldId="396"/>
            <ac:spMk id="176" creationId="{6019BF61-DA8D-46A0-A858-ADAEB1E37FB6}"/>
          </ac:spMkLst>
        </pc:spChg>
        <pc:spChg chg="del">
          <ac:chgData name="Corinna Lin" userId="S::linc94@mcmaster.ca::ff1cd646-d066-431e-9610-549cc942b588" providerId="AD" clId="Web-{7B2319ED-35B4-49C7-8DA9-D013944CB64F}" dt="2022-03-26T16:20:28.487" v="757"/>
          <ac:spMkLst>
            <pc:docMk/>
            <pc:sldMk cId="2255343395" sldId="396"/>
            <ac:spMk id="177" creationId="{03FA82F9-A581-4AC4-8505-C2FE8A17936C}"/>
          </ac:spMkLst>
        </pc:spChg>
        <pc:spChg chg="del">
          <ac:chgData name="Corinna Lin" userId="S::linc94@mcmaster.ca::ff1cd646-d066-431e-9610-549cc942b588" providerId="AD" clId="Web-{7B2319ED-35B4-49C7-8DA9-D013944CB64F}" dt="2022-03-26T16:20:42.752" v="761"/>
          <ac:spMkLst>
            <pc:docMk/>
            <pc:sldMk cId="2255343395" sldId="396"/>
            <ac:spMk id="178" creationId="{766B51C7-7CDE-4378-8FE4-E54110901831}"/>
          </ac:spMkLst>
        </pc:spChg>
        <pc:spChg chg="mod">
          <ac:chgData name="Corinna Lin" userId="S::linc94@mcmaster.ca::ff1cd646-d066-431e-9610-549cc942b588" providerId="AD" clId="Web-{7B2319ED-35B4-49C7-8DA9-D013944CB64F}" dt="2022-03-26T16:20:26.252" v="756" actId="14100"/>
          <ac:spMkLst>
            <pc:docMk/>
            <pc:sldMk cId="2255343395" sldId="396"/>
            <ac:spMk id="179" creationId="{AF4C5975-A1E9-40BA-A53D-A146B431D01E}"/>
          </ac:spMkLst>
        </pc:spChg>
        <pc:spChg chg="mod">
          <ac:chgData name="Corinna Lin" userId="S::linc94@mcmaster.ca::ff1cd646-d066-431e-9610-549cc942b588" providerId="AD" clId="Web-{7B2319ED-35B4-49C7-8DA9-D013944CB64F}" dt="2022-03-26T16:20:14.893" v="739" actId="1076"/>
          <ac:spMkLst>
            <pc:docMk/>
            <pc:sldMk cId="2255343395" sldId="396"/>
            <ac:spMk id="180" creationId="{AA636BD7-816B-423D-AD09-BA89C214B979}"/>
          </ac:spMkLst>
        </pc:spChg>
        <pc:spChg chg="del">
          <ac:chgData name="Corinna Lin" userId="S::linc94@mcmaster.ca::ff1cd646-d066-431e-9610-549cc942b588" providerId="AD" clId="Web-{7B2319ED-35B4-49C7-8DA9-D013944CB64F}" dt="2022-03-26T16:20:05.330" v="735"/>
          <ac:spMkLst>
            <pc:docMk/>
            <pc:sldMk cId="2255343395" sldId="396"/>
            <ac:spMk id="181" creationId="{A8D336FB-F4D9-4F4D-B509-EC0786439DD6}"/>
          </ac:spMkLst>
        </pc:spChg>
        <pc:spChg chg="del">
          <ac:chgData name="Corinna Lin" userId="S::linc94@mcmaster.ca::ff1cd646-d066-431e-9610-549cc942b588" providerId="AD" clId="Web-{7B2319ED-35B4-49C7-8DA9-D013944CB64F}" dt="2022-03-26T16:19:24.001" v="709"/>
          <ac:spMkLst>
            <pc:docMk/>
            <pc:sldMk cId="2255343395" sldId="396"/>
            <ac:spMk id="182" creationId="{A50B5CD4-FCB9-48EF-AF5F-02604CBADFBD}"/>
          </ac:spMkLst>
        </pc:spChg>
        <pc:spChg chg="del">
          <ac:chgData name="Corinna Lin" userId="S::linc94@mcmaster.ca::ff1cd646-d066-431e-9610-549cc942b588" providerId="AD" clId="Web-{7B2319ED-35B4-49C7-8DA9-D013944CB64F}" dt="2022-03-26T16:19:25.407" v="710"/>
          <ac:spMkLst>
            <pc:docMk/>
            <pc:sldMk cId="2255343395" sldId="396"/>
            <ac:spMk id="183" creationId="{840E6A58-026F-440C-99F5-81A9D80EE3C7}"/>
          </ac:spMkLst>
        </pc:spChg>
        <pc:picChg chg="add del mod">
          <ac:chgData name="Corinna Lin" userId="S::linc94@mcmaster.ca::ff1cd646-d066-431e-9610-549cc942b588" providerId="AD" clId="Web-{7B2319ED-35B4-49C7-8DA9-D013944CB64F}" dt="2022-03-26T16:20:10.908" v="738" actId="1076"/>
          <ac:picMkLst>
            <pc:docMk/>
            <pc:sldMk cId="2255343395" sldId="396"/>
            <ac:picMk id="62" creationId="{A5AFF5D0-0345-4DDB-849E-5679874F28BD}"/>
          </ac:picMkLst>
        </pc:picChg>
        <pc:cxnChg chg="add">
          <ac:chgData name="Corinna Lin" userId="S::linc94@mcmaster.ca::ff1cd646-d066-431e-9610-549cc942b588" providerId="AD" clId="Web-{7B2319ED-35B4-49C7-8DA9-D013944CB64F}" dt="2022-03-26T16:18:41.109" v="690"/>
          <ac:cxnSpMkLst>
            <pc:docMk/>
            <pc:sldMk cId="2255343395" sldId="396"/>
            <ac:cxnSpMk id="2" creationId="{EEFB7106-4BDE-651F-1CDB-C7456CF57D4E}"/>
          </ac:cxnSpMkLst>
        </pc:cxnChg>
        <pc:cxnChg chg="add">
          <ac:chgData name="Corinna Lin" userId="S::linc94@mcmaster.ca::ff1cd646-d066-431e-9610-549cc942b588" providerId="AD" clId="Web-{7B2319ED-35B4-49C7-8DA9-D013944CB64F}" dt="2022-03-26T16:24:05.928" v="808"/>
          <ac:cxnSpMkLst>
            <pc:docMk/>
            <pc:sldMk cId="2255343395" sldId="396"/>
            <ac:cxnSpMk id="4" creationId="{6E3266CC-B0AB-DD83-6485-17973BC056C6}"/>
          </ac:cxnSpMkLst>
        </pc:cxnChg>
        <pc:cxnChg chg="add">
          <ac:chgData name="Corinna Lin" userId="S::linc94@mcmaster.ca::ff1cd646-d066-431e-9610-549cc942b588" providerId="AD" clId="Web-{7B2319ED-35B4-49C7-8DA9-D013944CB64F}" dt="2022-03-26T16:24:14.569" v="811"/>
          <ac:cxnSpMkLst>
            <pc:docMk/>
            <pc:sldMk cId="2255343395" sldId="396"/>
            <ac:cxnSpMk id="6" creationId="{62AE530C-FC0F-1104-CC43-D0B612753AB5}"/>
          </ac:cxnSpMkLst>
        </pc:cxnChg>
        <pc:cxnChg chg="add">
          <ac:chgData name="Corinna Lin" userId="S::linc94@mcmaster.ca::ff1cd646-d066-431e-9610-549cc942b588" providerId="AD" clId="Web-{7B2319ED-35B4-49C7-8DA9-D013944CB64F}" dt="2022-03-26T16:25:08.789" v="824"/>
          <ac:cxnSpMkLst>
            <pc:docMk/>
            <pc:sldMk cId="2255343395" sldId="396"/>
            <ac:cxnSpMk id="8" creationId="{F29064A3-7206-A5C4-A389-27C0FF78339C}"/>
          </ac:cxnSpMkLst>
        </pc:cxnChg>
        <pc:cxnChg chg="add mod">
          <ac:chgData name="Corinna Lin" userId="S::linc94@mcmaster.ca::ff1cd646-d066-431e-9610-549cc942b588" providerId="AD" clId="Web-{7B2319ED-35B4-49C7-8DA9-D013944CB64F}" dt="2022-03-26T16:25:28.571" v="833" actId="1076"/>
          <ac:cxnSpMkLst>
            <pc:docMk/>
            <pc:sldMk cId="2255343395" sldId="396"/>
            <ac:cxnSpMk id="9" creationId="{9E1696BF-97A4-ED69-C505-4A049FA6518A}"/>
          </ac:cxnSpMkLst>
        </pc:cxnChg>
        <pc:cxnChg chg="del">
          <ac:chgData name="Corinna Lin" userId="S::linc94@mcmaster.ca::ff1cd646-d066-431e-9610-549cc942b588" providerId="AD" clId="Web-{7B2319ED-35B4-49C7-8DA9-D013944CB64F}" dt="2022-03-26T16:19:51.720" v="727"/>
          <ac:cxnSpMkLst>
            <pc:docMk/>
            <pc:sldMk cId="2255343395" sldId="396"/>
            <ac:cxnSpMk id="106" creationId="{9BD820E5-5CBE-45A4-9F01-A1744A1EA5C7}"/>
          </ac:cxnSpMkLst>
        </pc:cxnChg>
        <pc:cxnChg chg="del">
          <ac:chgData name="Corinna Lin" userId="S::linc94@mcmaster.ca::ff1cd646-d066-431e-9610-549cc942b588" providerId="AD" clId="Web-{7B2319ED-35B4-49C7-8DA9-D013944CB64F}" dt="2022-03-26T16:19:53.064" v="728"/>
          <ac:cxnSpMkLst>
            <pc:docMk/>
            <pc:sldMk cId="2255343395" sldId="396"/>
            <ac:cxnSpMk id="110" creationId="{6D01EF08-1EA3-47FB-A069-10BF9ABD80E9}"/>
          </ac:cxnSpMkLst>
        </pc:cxnChg>
        <pc:cxnChg chg="del">
          <ac:chgData name="Corinna Lin" userId="S::linc94@mcmaster.ca::ff1cd646-d066-431e-9610-549cc942b588" providerId="AD" clId="Web-{7B2319ED-35B4-49C7-8DA9-D013944CB64F}" dt="2022-03-26T16:19:53.814" v="729"/>
          <ac:cxnSpMkLst>
            <pc:docMk/>
            <pc:sldMk cId="2255343395" sldId="396"/>
            <ac:cxnSpMk id="112" creationId="{2DD596BC-9006-4080-966C-E8AA637E9373}"/>
          </ac:cxnSpMkLst>
        </pc:cxnChg>
        <pc:cxnChg chg="del">
          <ac:chgData name="Corinna Lin" userId="S::linc94@mcmaster.ca::ff1cd646-d066-431e-9610-549cc942b588" providerId="AD" clId="Web-{7B2319ED-35B4-49C7-8DA9-D013944CB64F}" dt="2022-03-26T16:19:54.470" v="730"/>
          <ac:cxnSpMkLst>
            <pc:docMk/>
            <pc:sldMk cId="2255343395" sldId="396"/>
            <ac:cxnSpMk id="114" creationId="{6B052B3F-C47D-4AE9-85F0-398194CA27C4}"/>
          </ac:cxnSpMkLst>
        </pc:cxnChg>
        <pc:cxnChg chg="del">
          <ac:chgData name="Corinna Lin" userId="S::linc94@mcmaster.ca::ff1cd646-d066-431e-9610-549cc942b588" providerId="AD" clId="Web-{7B2319ED-35B4-49C7-8DA9-D013944CB64F}" dt="2022-03-26T16:19:55.220" v="731"/>
          <ac:cxnSpMkLst>
            <pc:docMk/>
            <pc:sldMk cId="2255343395" sldId="396"/>
            <ac:cxnSpMk id="116" creationId="{D7B3B873-B06D-43AF-BCAF-FE3108A8AE2A}"/>
          </ac:cxnSpMkLst>
        </pc:cxnChg>
        <pc:cxnChg chg="del">
          <ac:chgData name="Corinna Lin" userId="S::linc94@mcmaster.ca::ff1cd646-d066-431e-9610-549cc942b588" providerId="AD" clId="Web-{7B2319ED-35B4-49C7-8DA9-D013944CB64F}" dt="2022-03-26T16:19:56.361" v="732"/>
          <ac:cxnSpMkLst>
            <pc:docMk/>
            <pc:sldMk cId="2255343395" sldId="396"/>
            <ac:cxnSpMk id="118" creationId="{3713F6C5-FACE-4514-BD68-324C21C3939C}"/>
          </ac:cxnSpMkLst>
        </pc:cxnChg>
        <pc:cxnChg chg="del">
          <ac:chgData name="Corinna Lin" userId="S::linc94@mcmaster.ca::ff1cd646-d066-431e-9610-549cc942b588" providerId="AD" clId="Web-{7B2319ED-35B4-49C7-8DA9-D013944CB64F}" dt="2022-03-26T16:19:57.220" v="733"/>
          <ac:cxnSpMkLst>
            <pc:docMk/>
            <pc:sldMk cId="2255343395" sldId="396"/>
            <ac:cxnSpMk id="120" creationId="{D7F58F7A-5228-4536-B93C-0A148EFD948A}"/>
          </ac:cxnSpMkLst>
        </pc:cxnChg>
        <pc:cxnChg chg="del">
          <ac:chgData name="Corinna Lin" userId="S::linc94@mcmaster.ca::ff1cd646-d066-431e-9610-549cc942b588" providerId="AD" clId="Web-{7B2319ED-35B4-49C7-8DA9-D013944CB64F}" dt="2022-03-26T16:19:50.908" v="726"/>
          <ac:cxnSpMkLst>
            <pc:docMk/>
            <pc:sldMk cId="2255343395" sldId="396"/>
            <ac:cxnSpMk id="122" creationId="{E995EC54-78C5-4139-A605-883B43A9DE58}"/>
          </ac:cxnSpMkLst>
        </pc:cxnChg>
        <pc:cxnChg chg="del">
          <ac:chgData name="Corinna Lin" userId="S::linc94@mcmaster.ca::ff1cd646-d066-431e-9610-549cc942b588" providerId="AD" clId="Web-{7B2319ED-35B4-49C7-8DA9-D013944CB64F}" dt="2022-03-26T16:19:50.048" v="725"/>
          <ac:cxnSpMkLst>
            <pc:docMk/>
            <pc:sldMk cId="2255343395" sldId="396"/>
            <ac:cxnSpMk id="124" creationId="{76D00864-F20D-4A17-806C-649E110AC0FC}"/>
          </ac:cxnSpMkLst>
        </pc:cxnChg>
        <pc:cxnChg chg="del">
          <ac:chgData name="Corinna Lin" userId="S::linc94@mcmaster.ca::ff1cd646-d066-431e-9610-549cc942b588" providerId="AD" clId="Web-{7B2319ED-35B4-49C7-8DA9-D013944CB64F}" dt="2022-03-26T16:19:48.611" v="724"/>
          <ac:cxnSpMkLst>
            <pc:docMk/>
            <pc:sldMk cId="2255343395" sldId="396"/>
            <ac:cxnSpMk id="126" creationId="{547A992A-C45A-4D38-8577-E63BA3C95D03}"/>
          </ac:cxnSpMkLst>
        </pc:cxnChg>
        <pc:cxnChg chg="del">
          <ac:chgData name="Corinna Lin" userId="S::linc94@mcmaster.ca::ff1cd646-d066-431e-9610-549cc942b588" providerId="AD" clId="Web-{7B2319ED-35B4-49C7-8DA9-D013944CB64F}" dt="2022-03-26T16:19:42.642" v="721"/>
          <ac:cxnSpMkLst>
            <pc:docMk/>
            <pc:sldMk cId="2255343395" sldId="396"/>
            <ac:cxnSpMk id="128" creationId="{F43F455F-66AA-4F19-9369-9EA8DF5C4867}"/>
          </ac:cxnSpMkLst>
        </pc:cxnChg>
        <pc:cxnChg chg="del">
          <ac:chgData name="Corinna Lin" userId="S::linc94@mcmaster.ca::ff1cd646-d066-431e-9610-549cc942b588" providerId="AD" clId="Web-{7B2319ED-35B4-49C7-8DA9-D013944CB64F}" dt="2022-03-26T16:19:41.361" v="720"/>
          <ac:cxnSpMkLst>
            <pc:docMk/>
            <pc:sldMk cId="2255343395" sldId="396"/>
            <ac:cxnSpMk id="130" creationId="{DB5DFDE7-5349-4B4A-BB93-F0BD82C597D8}"/>
          </ac:cxnSpMkLst>
        </pc:cxnChg>
        <pc:cxnChg chg="del">
          <ac:chgData name="Corinna Lin" userId="S::linc94@mcmaster.ca::ff1cd646-d066-431e-9610-549cc942b588" providerId="AD" clId="Web-{7B2319ED-35B4-49C7-8DA9-D013944CB64F}" dt="2022-03-26T16:19:30.298" v="714"/>
          <ac:cxnSpMkLst>
            <pc:docMk/>
            <pc:sldMk cId="2255343395" sldId="396"/>
            <ac:cxnSpMk id="136" creationId="{8067B88F-6933-47DD-A1B2-CBCEEE8436E4}"/>
          </ac:cxnSpMkLst>
        </pc:cxnChg>
        <pc:cxnChg chg="del">
          <ac:chgData name="Corinna Lin" userId="S::linc94@mcmaster.ca::ff1cd646-d066-431e-9610-549cc942b588" providerId="AD" clId="Web-{7B2319ED-35B4-49C7-8DA9-D013944CB64F}" dt="2022-03-26T16:19:32.282" v="715"/>
          <ac:cxnSpMkLst>
            <pc:docMk/>
            <pc:sldMk cId="2255343395" sldId="396"/>
            <ac:cxnSpMk id="138" creationId="{79B808DB-836A-44CE-B9AF-B2F38D750382}"/>
          </ac:cxnSpMkLst>
        </pc:cxnChg>
        <pc:cxnChg chg="del">
          <ac:chgData name="Corinna Lin" userId="S::linc94@mcmaster.ca::ff1cd646-d066-431e-9610-549cc942b588" providerId="AD" clId="Web-{7B2319ED-35B4-49C7-8DA9-D013944CB64F}" dt="2022-03-26T16:19:33.032" v="716"/>
          <ac:cxnSpMkLst>
            <pc:docMk/>
            <pc:sldMk cId="2255343395" sldId="396"/>
            <ac:cxnSpMk id="140" creationId="{A9A7A89D-DDF3-481A-889F-0FC63247893D}"/>
          </ac:cxnSpMkLst>
        </pc:cxnChg>
        <pc:cxnChg chg="del">
          <ac:chgData name="Corinna Lin" userId="S::linc94@mcmaster.ca::ff1cd646-d066-431e-9610-549cc942b588" providerId="AD" clId="Web-{7B2319ED-35B4-49C7-8DA9-D013944CB64F}" dt="2022-03-26T16:19:33.579" v="717"/>
          <ac:cxnSpMkLst>
            <pc:docMk/>
            <pc:sldMk cId="2255343395" sldId="396"/>
            <ac:cxnSpMk id="142" creationId="{E4D7AFF5-D755-4305-87F1-9B91209B47C5}"/>
          </ac:cxnSpMkLst>
        </pc:cxnChg>
        <pc:cxnChg chg="del">
          <ac:chgData name="Corinna Lin" userId="S::linc94@mcmaster.ca::ff1cd646-d066-431e-9610-549cc942b588" providerId="AD" clId="Web-{7B2319ED-35B4-49C7-8DA9-D013944CB64F}" dt="2022-03-26T16:19:29.610" v="713"/>
          <ac:cxnSpMkLst>
            <pc:docMk/>
            <pc:sldMk cId="2255343395" sldId="396"/>
            <ac:cxnSpMk id="144" creationId="{F7A5633B-D441-4422-9A55-C0EBCDDF079F}"/>
          </ac:cxnSpMkLst>
        </pc:cxnChg>
        <pc:cxnChg chg="del mod">
          <ac:chgData name="Corinna Lin" userId="S::linc94@mcmaster.ca::ff1cd646-d066-431e-9610-549cc942b588" providerId="AD" clId="Web-{7B2319ED-35B4-49C7-8DA9-D013944CB64F}" dt="2022-03-26T16:19:28.689" v="712"/>
          <ac:cxnSpMkLst>
            <pc:docMk/>
            <pc:sldMk cId="2255343395" sldId="396"/>
            <ac:cxnSpMk id="146" creationId="{25C9F937-5366-44AF-BCBF-9C2B8A7964B6}"/>
          </ac:cxnSpMkLst>
        </pc:cxnChg>
        <pc:cxnChg chg="del">
          <ac:chgData name="Corinna Lin" userId="S::linc94@mcmaster.ca::ff1cd646-d066-431e-9610-549cc942b588" providerId="AD" clId="Web-{7B2319ED-35B4-49C7-8DA9-D013944CB64F}" dt="2022-03-26T16:19:57.939" v="734"/>
          <ac:cxnSpMkLst>
            <pc:docMk/>
            <pc:sldMk cId="2255343395" sldId="396"/>
            <ac:cxnSpMk id="151" creationId="{49115806-F7FF-4BF8-850F-6982E7E52B14}"/>
          </ac:cxnSpMkLst>
        </pc:cxnChg>
      </pc:sldChg>
      <pc:sldChg chg="addSp delSp modSp add replId">
        <pc:chgData name="Corinna Lin" userId="S::linc94@mcmaster.ca::ff1cd646-d066-431e-9610-549cc942b588" providerId="AD" clId="Web-{7B2319ED-35B4-49C7-8DA9-D013944CB64F}" dt="2022-03-26T16:45:40.689" v="1179" actId="20577"/>
        <pc:sldMkLst>
          <pc:docMk/>
          <pc:sldMk cId="3970013643" sldId="397"/>
        </pc:sldMkLst>
        <pc:spChg chg="mod">
          <ac:chgData name="Corinna Lin" userId="S::linc94@mcmaster.ca::ff1cd646-d066-431e-9610-549cc942b588" providerId="AD" clId="Web-{7B2319ED-35B4-49C7-8DA9-D013944CB64F}" dt="2022-03-26T16:45:40.689" v="1179" actId="20577"/>
          <ac:spMkLst>
            <pc:docMk/>
            <pc:sldMk cId="3970013643" sldId="397"/>
            <ac:spMk id="5" creationId="{77CF38F4-8643-D742-8F96-0042DD50DC6F}"/>
          </ac:spMkLst>
        </pc:spChg>
        <pc:spChg chg="add mod">
          <ac:chgData name="Corinna Lin" userId="S::linc94@mcmaster.ca::ff1cd646-d066-431e-9610-549cc942b588" providerId="AD" clId="Web-{7B2319ED-35B4-49C7-8DA9-D013944CB64F}" dt="2022-03-26T16:29:55.342" v="866" actId="14100"/>
          <ac:spMkLst>
            <pc:docMk/>
            <pc:sldMk cId="3970013643" sldId="397"/>
            <ac:spMk id="32" creationId="{C66182FC-5AD3-B2DD-8C1C-6CB1CA36AC44}"/>
          </ac:spMkLst>
        </pc:spChg>
        <pc:spChg chg="add mod">
          <ac:chgData name="Corinna Lin" userId="S::linc94@mcmaster.ca::ff1cd646-d066-431e-9610-549cc942b588" providerId="AD" clId="Web-{7B2319ED-35B4-49C7-8DA9-D013944CB64F}" dt="2022-03-26T16:28:41.028" v="848" actId="1076"/>
          <ac:spMkLst>
            <pc:docMk/>
            <pc:sldMk cId="3970013643" sldId="397"/>
            <ac:spMk id="34" creationId="{04324047-67E4-26D7-799F-70D0CB87690E}"/>
          </ac:spMkLst>
        </pc:spChg>
        <pc:spChg chg="add mod">
          <ac:chgData name="Corinna Lin" userId="S::linc94@mcmaster.ca::ff1cd646-d066-431e-9610-549cc942b588" providerId="AD" clId="Web-{7B2319ED-35B4-49C7-8DA9-D013944CB64F}" dt="2022-03-26T16:28:37.481" v="847" actId="1076"/>
          <ac:spMkLst>
            <pc:docMk/>
            <pc:sldMk cId="3970013643" sldId="397"/>
            <ac:spMk id="35" creationId="{3D204A4B-C698-086A-FBB1-91F65C089BE1}"/>
          </ac:spMkLst>
        </pc:spChg>
        <pc:spChg chg="add mod">
          <ac:chgData name="Corinna Lin" userId="S::linc94@mcmaster.ca::ff1cd646-d066-431e-9610-549cc942b588" providerId="AD" clId="Web-{7B2319ED-35B4-49C7-8DA9-D013944CB64F}" dt="2022-03-26T16:28:48.137" v="850" actId="1076"/>
          <ac:spMkLst>
            <pc:docMk/>
            <pc:sldMk cId="3970013643" sldId="397"/>
            <ac:spMk id="36" creationId="{0538A92F-EA9A-908B-38AA-34B2A156EF1A}"/>
          </ac:spMkLst>
        </pc:spChg>
        <pc:spChg chg="add mod">
          <ac:chgData name="Corinna Lin" userId="S::linc94@mcmaster.ca::ff1cd646-d066-431e-9610-549cc942b588" providerId="AD" clId="Web-{7B2319ED-35B4-49C7-8DA9-D013944CB64F}" dt="2022-03-26T16:29:09.106" v="855" actId="1076"/>
          <ac:spMkLst>
            <pc:docMk/>
            <pc:sldMk cId="3970013643" sldId="397"/>
            <ac:spMk id="37" creationId="{CD47AEAA-1879-EC08-986B-114519986E7C}"/>
          </ac:spMkLst>
        </pc:spChg>
        <pc:spChg chg="add mod">
          <ac:chgData name="Corinna Lin" userId="S::linc94@mcmaster.ca::ff1cd646-d066-431e-9610-549cc942b588" providerId="AD" clId="Web-{7B2319ED-35B4-49C7-8DA9-D013944CB64F}" dt="2022-03-26T16:29:06.778" v="854" actId="1076"/>
          <ac:spMkLst>
            <pc:docMk/>
            <pc:sldMk cId="3970013643" sldId="397"/>
            <ac:spMk id="38" creationId="{E87FFD7B-9A4A-ADB6-ED8F-862E6AA8D690}"/>
          </ac:spMkLst>
        </pc:spChg>
        <pc:spChg chg="add mod">
          <ac:chgData name="Corinna Lin" userId="S::linc94@mcmaster.ca::ff1cd646-d066-431e-9610-549cc942b588" providerId="AD" clId="Web-{7B2319ED-35B4-49C7-8DA9-D013944CB64F}" dt="2022-03-26T16:29:17.575" v="858" actId="1076"/>
          <ac:spMkLst>
            <pc:docMk/>
            <pc:sldMk cId="3970013643" sldId="397"/>
            <ac:spMk id="39" creationId="{01935814-39D0-C7DF-DF22-2DE09CCEE13A}"/>
          </ac:spMkLst>
        </pc:spChg>
        <pc:spChg chg="add mod">
          <ac:chgData name="Corinna Lin" userId="S::linc94@mcmaster.ca::ff1cd646-d066-431e-9610-549cc942b588" providerId="AD" clId="Web-{7B2319ED-35B4-49C7-8DA9-D013944CB64F}" dt="2022-03-26T16:36:27.412" v="947" actId="1076"/>
          <ac:spMkLst>
            <pc:docMk/>
            <pc:sldMk cId="3970013643" sldId="397"/>
            <ac:spMk id="55" creationId="{2C1E47C8-712E-6358-E227-F1B68A76FA65}"/>
          </ac:spMkLst>
        </pc:spChg>
        <pc:spChg chg="mod">
          <ac:chgData name="Corinna Lin" userId="S::linc94@mcmaster.ca::ff1cd646-d066-431e-9610-549cc942b588" providerId="AD" clId="Web-{7B2319ED-35B4-49C7-8DA9-D013944CB64F}" dt="2022-03-26T16:30:51.452" v="889" actId="20577"/>
          <ac:spMkLst>
            <pc:docMk/>
            <pc:sldMk cId="3970013643" sldId="397"/>
            <ac:spMk id="78" creationId="{33C68EAF-8230-44F2-929F-46D88ACDC16D}"/>
          </ac:spMkLst>
        </pc:spChg>
        <pc:spChg chg="del">
          <ac:chgData name="Corinna Lin" userId="S::linc94@mcmaster.ca::ff1cd646-d066-431e-9610-549cc942b588" providerId="AD" clId="Web-{7B2319ED-35B4-49C7-8DA9-D013944CB64F}" dt="2022-03-26T16:27:07.651" v="839"/>
          <ac:spMkLst>
            <pc:docMk/>
            <pc:sldMk cId="3970013643" sldId="397"/>
            <ac:spMk id="83" creationId="{A08E66D0-A5AB-4BD9-8389-5BBB65AC878A}"/>
          </ac:spMkLst>
        </pc:spChg>
        <pc:spChg chg="del">
          <ac:chgData name="Corinna Lin" userId="S::linc94@mcmaster.ca::ff1cd646-d066-431e-9610-549cc942b588" providerId="AD" clId="Web-{7B2319ED-35B4-49C7-8DA9-D013944CB64F}" dt="2022-03-26T16:27:06.541" v="838"/>
          <ac:spMkLst>
            <pc:docMk/>
            <pc:sldMk cId="3970013643" sldId="397"/>
            <ac:spMk id="84" creationId="{13744A13-3988-4A57-84F4-317A28299AB4}"/>
          </ac:spMkLst>
        </pc:spChg>
        <pc:spChg chg="add mod">
          <ac:chgData name="Corinna Lin" userId="S::linc94@mcmaster.ca::ff1cd646-d066-431e-9610-549cc942b588" providerId="AD" clId="Web-{7B2319ED-35B4-49C7-8DA9-D013944CB64F}" dt="2022-03-26T16:30:22.811" v="881" actId="1076"/>
          <ac:spMkLst>
            <pc:docMk/>
            <pc:sldMk cId="3970013643" sldId="397"/>
            <ac:spMk id="107" creationId="{17EC2552-80BF-4056-1069-7E916AF1360E}"/>
          </ac:spMkLst>
        </pc:spChg>
        <pc:spChg chg="add mod">
          <ac:chgData name="Corinna Lin" userId="S::linc94@mcmaster.ca::ff1cd646-d066-431e-9610-549cc942b588" providerId="AD" clId="Web-{7B2319ED-35B4-49C7-8DA9-D013944CB64F}" dt="2022-03-26T16:33:10.517" v="890"/>
          <ac:spMkLst>
            <pc:docMk/>
            <pc:sldMk cId="3970013643" sldId="397"/>
            <ac:spMk id="109" creationId="{C9C0B571-1D0F-0D51-F2A9-8FFBC9F135CB}"/>
          </ac:spMkLst>
        </pc:spChg>
        <pc:spChg chg="add mod">
          <ac:chgData name="Corinna Lin" userId="S::linc94@mcmaster.ca::ff1cd646-d066-431e-9610-549cc942b588" providerId="AD" clId="Web-{7B2319ED-35B4-49C7-8DA9-D013944CB64F}" dt="2022-03-26T16:33:25.111" v="894" actId="1076"/>
          <ac:spMkLst>
            <pc:docMk/>
            <pc:sldMk cId="3970013643" sldId="397"/>
            <ac:spMk id="111" creationId="{B6E5EB4E-D778-6A55-3BC7-5D880C6D506F}"/>
          </ac:spMkLst>
        </pc:spChg>
        <pc:spChg chg="add mod">
          <ac:chgData name="Corinna Lin" userId="S::linc94@mcmaster.ca::ff1cd646-d066-431e-9610-549cc942b588" providerId="AD" clId="Web-{7B2319ED-35B4-49C7-8DA9-D013944CB64F}" dt="2022-03-26T16:36:59.788" v="953" actId="1076"/>
          <ac:spMkLst>
            <pc:docMk/>
            <pc:sldMk cId="3970013643" sldId="397"/>
            <ac:spMk id="113" creationId="{8E2F436A-4419-7E1A-534F-78D905FEAC51}"/>
          </ac:spMkLst>
        </pc:spChg>
        <pc:spChg chg="add mod">
          <ac:chgData name="Corinna Lin" userId="S::linc94@mcmaster.ca::ff1cd646-d066-431e-9610-549cc942b588" providerId="AD" clId="Web-{7B2319ED-35B4-49C7-8DA9-D013944CB64F}" dt="2022-03-26T16:36:31.146" v="949" actId="1076"/>
          <ac:spMkLst>
            <pc:docMk/>
            <pc:sldMk cId="3970013643" sldId="397"/>
            <ac:spMk id="119" creationId="{4ED3E323-5E05-E6CC-0A98-2985545B501F}"/>
          </ac:spMkLst>
        </pc:spChg>
        <pc:cxnChg chg="mod ord">
          <ac:chgData name="Corinna Lin" userId="S::linc94@mcmaster.ca::ff1cd646-d066-431e-9610-549cc942b588" providerId="AD" clId="Web-{7B2319ED-35B4-49C7-8DA9-D013944CB64F}" dt="2022-03-26T16:35:54.974" v="940" actId="14100"/>
          <ac:cxnSpMkLst>
            <pc:docMk/>
            <pc:sldMk cId="3970013643" sldId="397"/>
            <ac:cxnSpMk id="20" creationId="{C35F5A16-205A-41D9-B2CD-6B9EEB900FDD}"/>
          </ac:cxnSpMkLst>
        </pc:cxnChg>
        <pc:cxnChg chg="add mod">
          <ac:chgData name="Corinna Lin" userId="S::linc94@mcmaster.ca::ff1cd646-d066-431e-9610-549cc942b588" providerId="AD" clId="Web-{7B2319ED-35B4-49C7-8DA9-D013944CB64F}" dt="2022-03-26T16:29:26.060" v="860" actId="1076"/>
          <ac:cxnSpMkLst>
            <pc:docMk/>
            <pc:sldMk cId="3970013643" sldId="397"/>
            <ac:cxnSpMk id="40" creationId="{3001252E-3B87-28C9-E30D-29EFB4BD008D}"/>
          </ac:cxnSpMkLst>
        </pc:cxnChg>
        <pc:cxnChg chg="add mod">
          <ac:chgData name="Corinna Lin" userId="S::linc94@mcmaster.ca::ff1cd646-d066-431e-9610-549cc942b588" providerId="AD" clId="Web-{7B2319ED-35B4-49C7-8DA9-D013944CB64F}" dt="2022-03-26T16:29:35.701" v="862" actId="1076"/>
          <ac:cxnSpMkLst>
            <pc:docMk/>
            <pc:sldMk cId="3970013643" sldId="397"/>
            <ac:cxnSpMk id="42" creationId="{DD8F1A9E-2422-1A90-A3A3-266631103A02}"/>
          </ac:cxnSpMkLst>
        </pc:cxnChg>
        <pc:cxnChg chg="add mod">
          <ac:chgData name="Corinna Lin" userId="S::linc94@mcmaster.ca::ff1cd646-d066-431e-9610-549cc942b588" providerId="AD" clId="Web-{7B2319ED-35B4-49C7-8DA9-D013944CB64F}" dt="2022-03-26T16:29:48.388" v="865" actId="1076"/>
          <ac:cxnSpMkLst>
            <pc:docMk/>
            <pc:sldMk cId="3970013643" sldId="397"/>
            <ac:cxnSpMk id="44" creationId="{304C4034-CAE2-254D-A9CB-94A0BC3A5CBE}"/>
          </ac:cxnSpMkLst>
        </pc:cxnChg>
        <pc:cxnChg chg="add mod">
          <ac:chgData name="Corinna Lin" userId="S::linc94@mcmaster.ca::ff1cd646-d066-431e-9610-549cc942b588" providerId="AD" clId="Web-{7B2319ED-35B4-49C7-8DA9-D013944CB64F}" dt="2022-03-26T16:36:43.975" v="950"/>
          <ac:cxnSpMkLst>
            <pc:docMk/>
            <pc:sldMk cId="3970013643" sldId="397"/>
            <ac:cxnSpMk id="115" creationId="{5BA4F4D6-7421-0055-4202-3A67823AED3A}"/>
          </ac:cxnSpMkLst>
        </pc:cxnChg>
        <pc:cxnChg chg="add mod">
          <ac:chgData name="Corinna Lin" userId="S::linc94@mcmaster.ca::ff1cd646-d066-431e-9610-549cc942b588" providerId="AD" clId="Web-{7B2319ED-35B4-49C7-8DA9-D013944CB64F}" dt="2022-03-26T16:36:49.834" v="951"/>
          <ac:cxnSpMkLst>
            <pc:docMk/>
            <pc:sldMk cId="3970013643" sldId="397"/>
            <ac:cxnSpMk id="117" creationId="{75E48579-247F-2BC6-0CA3-558419C56DFF}"/>
          </ac:cxnSpMkLst>
        </pc:cxnChg>
      </pc:sldChg>
      <pc:sldChg chg="add del replId">
        <pc:chgData name="Corinna Lin" userId="S::linc94@mcmaster.ca::ff1cd646-d066-431e-9610-549cc942b588" providerId="AD" clId="Web-{7B2319ED-35B4-49C7-8DA9-D013944CB64F}" dt="2022-03-26T16:44:55.500" v="1163"/>
        <pc:sldMkLst>
          <pc:docMk/>
          <pc:sldMk cId="3881115942" sldId="398"/>
        </pc:sldMkLst>
      </pc:sldChg>
      <pc:sldChg chg="addSp delSp modSp add replId">
        <pc:chgData name="Corinna Lin" userId="S::linc94@mcmaster.ca::ff1cd646-d066-431e-9610-549cc942b588" providerId="AD" clId="Web-{7B2319ED-35B4-49C7-8DA9-D013944CB64F}" dt="2022-03-26T16:45:38.704" v="1178" actId="20577"/>
        <pc:sldMkLst>
          <pc:docMk/>
          <pc:sldMk cId="2002434830" sldId="399"/>
        </pc:sldMkLst>
        <pc:spChg chg="mod">
          <ac:chgData name="Corinna Lin" userId="S::linc94@mcmaster.ca::ff1cd646-d066-431e-9610-549cc942b588" providerId="AD" clId="Web-{7B2319ED-35B4-49C7-8DA9-D013944CB64F}" dt="2022-03-26T16:42:54.545" v="1100" actId="1076"/>
          <ac:spMkLst>
            <pc:docMk/>
            <pc:sldMk cId="2002434830" sldId="399"/>
            <ac:spMk id="3" creationId="{40996EA1-F612-4BD6-9C5D-3DAF8DE4E1EE}"/>
          </ac:spMkLst>
        </pc:spChg>
        <pc:spChg chg="mod">
          <ac:chgData name="Corinna Lin" userId="S::linc94@mcmaster.ca::ff1cd646-d066-431e-9610-549cc942b588" providerId="AD" clId="Web-{7B2319ED-35B4-49C7-8DA9-D013944CB64F}" dt="2022-03-26T16:45:38.704" v="1178" actId="20577"/>
          <ac:spMkLst>
            <pc:docMk/>
            <pc:sldMk cId="2002434830" sldId="399"/>
            <ac:spMk id="5" creationId="{77CF38F4-8643-D742-8F96-0042DD50DC6F}"/>
          </ac:spMkLst>
        </pc:spChg>
        <pc:spChg chg="del">
          <ac:chgData name="Corinna Lin" userId="S::linc94@mcmaster.ca::ff1cd646-d066-431e-9610-549cc942b588" providerId="AD" clId="Web-{7B2319ED-35B4-49C7-8DA9-D013944CB64F}" dt="2022-03-26T16:42:37.919" v="1091"/>
          <ac:spMkLst>
            <pc:docMk/>
            <pc:sldMk cId="2002434830" sldId="399"/>
            <ac:spMk id="17" creationId="{21579ECA-285C-4BE5-B419-CD6868BADAD5}"/>
          </ac:spMkLst>
        </pc:spChg>
        <pc:spChg chg="del">
          <ac:chgData name="Corinna Lin" userId="S::linc94@mcmaster.ca::ff1cd646-d066-431e-9610-549cc942b588" providerId="AD" clId="Web-{7B2319ED-35B4-49C7-8DA9-D013944CB64F}" dt="2022-03-26T16:42:36.466" v="1090"/>
          <ac:spMkLst>
            <pc:docMk/>
            <pc:sldMk cId="2002434830" sldId="399"/>
            <ac:spMk id="18" creationId="{FC9F5AA4-520C-4717-AB81-C8BCAC01617F}"/>
          </ac:spMkLst>
        </pc:spChg>
        <pc:spChg chg="del">
          <ac:chgData name="Corinna Lin" userId="S::linc94@mcmaster.ca::ff1cd646-d066-431e-9610-549cc942b588" providerId="AD" clId="Web-{7B2319ED-35B4-49C7-8DA9-D013944CB64F}" dt="2022-03-26T16:42:42.951" v="1095"/>
          <ac:spMkLst>
            <pc:docMk/>
            <pc:sldMk cId="2002434830" sldId="399"/>
            <ac:spMk id="74" creationId="{7DAB880A-1A43-4FB4-821D-87B7EE6B0FCF}"/>
          </ac:spMkLst>
        </pc:spChg>
        <pc:spChg chg="del">
          <ac:chgData name="Corinna Lin" userId="S::linc94@mcmaster.ca::ff1cd646-d066-431e-9610-549cc942b588" providerId="AD" clId="Web-{7B2319ED-35B4-49C7-8DA9-D013944CB64F}" dt="2022-03-26T16:42:43.779" v="1096"/>
          <ac:spMkLst>
            <pc:docMk/>
            <pc:sldMk cId="2002434830" sldId="399"/>
            <ac:spMk id="75" creationId="{CA23DCB9-40A3-4E72-B8F2-5F16505A29CF}"/>
          </ac:spMkLst>
        </pc:spChg>
        <pc:spChg chg="del">
          <ac:chgData name="Corinna Lin" userId="S::linc94@mcmaster.ca::ff1cd646-d066-431e-9610-549cc942b588" providerId="AD" clId="Web-{7B2319ED-35B4-49C7-8DA9-D013944CB64F}" dt="2022-03-26T16:42:39.122" v="1092"/>
          <ac:spMkLst>
            <pc:docMk/>
            <pc:sldMk cId="2002434830" sldId="399"/>
            <ac:spMk id="76" creationId="{6D702229-BA2A-4BC0-B6AD-AF534E3F41FE}"/>
          </ac:spMkLst>
        </pc:spChg>
        <pc:spChg chg="del mod">
          <ac:chgData name="Corinna Lin" userId="S::linc94@mcmaster.ca::ff1cd646-d066-431e-9610-549cc942b588" providerId="AD" clId="Web-{7B2319ED-35B4-49C7-8DA9-D013944CB64F}" dt="2022-03-26T16:42:41.779" v="1094"/>
          <ac:spMkLst>
            <pc:docMk/>
            <pc:sldMk cId="2002434830" sldId="399"/>
            <ac:spMk id="77" creationId="{CC91AC56-6850-4C2E-A9D3-6272DDEB3C45}"/>
          </ac:spMkLst>
        </pc:spChg>
        <pc:spChg chg="mod">
          <ac:chgData name="Corinna Lin" userId="S::linc94@mcmaster.ca::ff1cd646-d066-431e-9610-549cc942b588" providerId="AD" clId="Web-{7B2319ED-35B4-49C7-8DA9-D013944CB64F}" dt="2022-03-26T16:42:19.560" v="1085" actId="20577"/>
          <ac:spMkLst>
            <pc:docMk/>
            <pc:sldMk cId="2002434830" sldId="399"/>
            <ac:spMk id="78" creationId="{33C68EAF-8230-44F2-929F-46D88ACDC16D}"/>
          </ac:spMkLst>
        </pc:spChg>
        <pc:spChg chg="del">
          <ac:chgData name="Corinna Lin" userId="S::linc94@mcmaster.ca::ff1cd646-d066-431e-9610-549cc942b588" providerId="AD" clId="Web-{7B2319ED-35B4-49C7-8DA9-D013944CB64F}" dt="2022-03-26T16:42:24.513" v="1087"/>
          <ac:spMkLst>
            <pc:docMk/>
            <pc:sldMk cId="2002434830" sldId="399"/>
            <ac:spMk id="80" creationId="{4EADB2A4-5E2F-41DA-AB83-BFC9A54E862F}"/>
          </ac:spMkLst>
        </pc:spChg>
        <pc:spChg chg="del">
          <ac:chgData name="Corinna Lin" userId="S::linc94@mcmaster.ca::ff1cd646-d066-431e-9610-549cc942b588" providerId="AD" clId="Web-{7B2319ED-35B4-49C7-8DA9-D013944CB64F}" dt="2022-03-26T16:42:22.872" v="1086"/>
          <ac:spMkLst>
            <pc:docMk/>
            <pc:sldMk cId="2002434830" sldId="399"/>
            <ac:spMk id="81" creationId="{276A42C5-E03A-45F3-8187-2120854307BF}"/>
          </ac:spMkLst>
        </pc:spChg>
        <pc:spChg chg="del">
          <ac:chgData name="Corinna Lin" userId="S::linc94@mcmaster.ca::ff1cd646-d066-431e-9610-549cc942b588" providerId="AD" clId="Web-{7B2319ED-35B4-49C7-8DA9-D013944CB64F}" dt="2022-03-26T16:42:44.873" v="1097"/>
          <ac:spMkLst>
            <pc:docMk/>
            <pc:sldMk cId="2002434830" sldId="399"/>
            <ac:spMk id="88" creationId="{92092AE8-479E-426A-89AA-7E72B68610E7}"/>
          </ac:spMkLst>
        </pc:spChg>
        <pc:spChg chg="del">
          <ac:chgData name="Corinna Lin" userId="S::linc94@mcmaster.ca::ff1cd646-d066-431e-9610-549cc942b588" providerId="AD" clId="Web-{7B2319ED-35B4-49C7-8DA9-D013944CB64F}" dt="2022-03-26T16:42:46.201" v="1098"/>
          <ac:spMkLst>
            <pc:docMk/>
            <pc:sldMk cId="2002434830" sldId="399"/>
            <ac:spMk id="89" creationId="{86A44382-8965-43BD-BCFC-A8E7B4CF67FB}"/>
          </ac:spMkLst>
        </pc:spChg>
        <pc:spChg chg="add mod">
          <ac:chgData name="Corinna Lin" userId="S::linc94@mcmaster.ca::ff1cd646-d066-431e-9610-549cc942b588" providerId="AD" clId="Web-{7B2319ED-35B4-49C7-8DA9-D013944CB64F}" dt="2022-03-26T16:43:16.170" v="1107" actId="14100"/>
          <ac:spMkLst>
            <pc:docMk/>
            <pc:sldMk cId="2002434830" sldId="399"/>
            <ac:spMk id="90" creationId="{BE210754-6226-C46B-BDAE-B339DEDAD9C0}"/>
          </ac:spMkLst>
        </pc:spChg>
        <pc:spChg chg="add mod">
          <ac:chgData name="Corinna Lin" userId="S::linc94@mcmaster.ca::ff1cd646-d066-431e-9610-549cc942b588" providerId="AD" clId="Web-{7B2319ED-35B4-49C7-8DA9-D013944CB64F}" dt="2022-03-26T16:43:49.264" v="1155" actId="14100"/>
          <ac:spMkLst>
            <pc:docMk/>
            <pc:sldMk cId="2002434830" sldId="399"/>
            <ac:spMk id="91" creationId="{1F18FCBE-00C7-FF20-78BE-68BB76BAAA28}"/>
          </ac:spMkLst>
        </pc:spChg>
        <pc:spChg chg="add del mod">
          <ac:chgData name="Corinna Lin" userId="S::linc94@mcmaster.ca::ff1cd646-d066-431e-9610-549cc942b588" providerId="AD" clId="Web-{7B2319ED-35B4-49C7-8DA9-D013944CB64F}" dt="2022-03-26T16:42:11.809" v="1081"/>
          <ac:spMkLst>
            <pc:docMk/>
            <pc:sldMk cId="2002434830" sldId="399"/>
            <ac:spMk id="99" creationId="{1E86B2B4-8F3D-1A38-09C0-55F7F24A65A9}"/>
          </ac:spMkLst>
        </pc:spChg>
        <pc:spChg chg="mod">
          <ac:chgData name="Corinna Lin" userId="S::linc94@mcmaster.ca::ff1cd646-d066-431e-9610-549cc942b588" providerId="AD" clId="Web-{7B2319ED-35B4-49C7-8DA9-D013944CB64F}" dt="2022-03-26T16:42:06.106" v="1079" actId="1076"/>
          <ac:spMkLst>
            <pc:docMk/>
            <pc:sldMk cId="2002434830" sldId="399"/>
            <ac:spMk id="100" creationId="{02EB814C-551E-5346-5B37-CEAE80A8F45E}"/>
          </ac:spMkLst>
        </pc:spChg>
        <pc:picChg chg="mod">
          <ac:chgData name="Corinna Lin" userId="S::linc94@mcmaster.ca::ff1cd646-d066-431e-9610-549cc942b588" providerId="AD" clId="Web-{7B2319ED-35B4-49C7-8DA9-D013944CB64F}" dt="2022-03-26T16:41:45.559" v="1059" actId="1076"/>
          <ac:picMkLst>
            <pc:docMk/>
            <pc:sldMk cId="2002434830" sldId="399"/>
            <ac:picMk id="36" creationId="{685FD0DA-40AC-32D0-7A73-35CD62C09EBE}"/>
          </ac:picMkLst>
        </pc:picChg>
        <pc:picChg chg="mod">
          <ac:chgData name="Corinna Lin" userId="S::linc94@mcmaster.ca::ff1cd646-d066-431e-9610-549cc942b588" providerId="AD" clId="Web-{7B2319ED-35B4-49C7-8DA9-D013944CB64F}" dt="2022-03-26T16:41:37.949" v="1057" actId="1076"/>
          <ac:picMkLst>
            <pc:docMk/>
            <pc:sldMk cId="2002434830" sldId="399"/>
            <ac:picMk id="62" creationId="{A5AFF5D0-0345-4DDB-849E-5679874F28BD}"/>
          </ac:picMkLst>
        </pc:picChg>
        <pc:cxnChg chg="mod">
          <ac:chgData name="Corinna Lin" userId="S::linc94@mcmaster.ca::ff1cd646-d066-431e-9610-549cc942b588" providerId="AD" clId="Web-{7B2319ED-35B4-49C7-8DA9-D013944CB64F}" dt="2022-03-26T16:41:19.277" v="1049" actId="14100"/>
          <ac:cxnSpMkLst>
            <pc:docMk/>
            <pc:sldMk cId="2002434830" sldId="399"/>
            <ac:cxnSpMk id="20" creationId="{C35F5A16-205A-41D9-B2CD-6B9EEB900FDD}"/>
          </ac:cxnSpMkLst>
        </pc:cxnChg>
      </pc:sldChg>
    </pc:docChg>
  </pc:docChgLst>
  <pc:docChgLst>
    <pc:chgData name="Corinna Lin" userId="S::linc94@mcmaster.ca::ff1cd646-d066-431e-9610-549cc942b588" providerId="AD" clId="Web-{4040A534-4EF6-46AC-B184-686350F2D0F5}"/>
    <pc:docChg chg="modSld">
      <pc:chgData name="Corinna Lin" userId="S::linc94@mcmaster.ca::ff1cd646-d066-431e-9610-549cc942b588" providerId="AD" clId="Web-{4040A534-4EF6-46AC-B184-686350F2D0F5}" dt="2022-02-03T22:13:57.397" v="4" actId="1076"/>
      <pc:docMkLst>
        <pc:docMk/>
      </pc:docMkLst>
      <pc:sldChg chg="modSp">
        <pc:chgData name="Corinna Lin" userId="S::linc94@mcmaster.ca::ff1cd646-d066-431e-9610-549cc942b588" providerId="AD" clId="Web-{4040A534-4EF6-46AC-B184-686350F2D0F5}" dt="2022-02-03T22:13:57.397" v="4" actId="1076"/>
        <pc:sldMkLst>
          <pc:docMk/>
          <pc:sldMk cId="0" sldId="265"/>
        </pc:sldMkLst>
        <pc:spChg chg="mod">
          <ac:chgData name="Corinna Lin" userId="S::linc94@mcmaster.ca::ff1cd646-d066-431e-9610-549cc942b588" providerId="AD" clId="Web-{4040A534-4EF6-46AC-B184-686350F2D0F5}" dt="2022-02-03T22:13:45.460" v="0" actId="1076"/>
          <ac:spMkLst>
            <pc:docMk/>
            <pc:sldMk cId="0" sldId="265"/>
            <ac:spMk id="213" creationId="{00000000-0000-0000-0000-000000000000}"/>
          </ac:spMkLst>
        </pc:spChg>
        <pc:spChg chg="mod">
          <ac:chgData name="Corinna Lin" userId="S::linc94@mcmaster.ca::ff1cd646-d066-431e-9610-549cc942b588" providerId="AD" clId="Web-{4040A534-4EF6-46AC-B184-686350F2D0F5}" dt="2022-02-03T22:13:50.991" v="2" actId="1076"/>
          <ac:spMkLst>
            <pc:docMk/>
            <pc:sldMk cId="0" sldId="265"/>
            <ac:spMk id="217" creationId="{00000000-0000-0000-0000-000000000000}"/>
          </ac:spMkLst>
        </pc:spChg>
        <pc:spChg chg="mod">
          <ac:chgData name="Corinna Lin" userId="S::linc94@mcmaster.ca::ff1cd646-d066-431e-9610-549cc942b588" providerId="AD" clId="Web-{4040A534-4EF6-46AC-B184-686350F2D0F5}" dt="2022-02-03T22:13:47.632" v="1" actId="1076"/>
          <ac:spMkLst>
            <pc:docMk/>
            <pc:sldMk cId="0" sldId="265"/>
            <ac:spMk id="222" creationId="{00000000-0000-0000-0000-000000000000}"/>
          </ac:spMkLst>
        </pc:spChg>
        <pc:spChg chg="mod">
          <ac:chgData name="Corinna Lin" userId="S::linc94@mcmaster.ca::ff1cd646-d066-431e-9610-549cc942b588" providerId="AD" clId="Web-{4040A534-4EF6-46AC-B184-686350F2D0F5}" dt="2022-02-03T22:13:53.710" v="3" actId="1076"/>
          <ac:spMkLst>
            <pc:docMk/>
            <pc:sldMk cId="0" sldId="265"/>
            <ac:spMk id="227" creationId="{00000000-0000-0000-0000-000000000000}"/>
          </ac:spMkLst>
        </pc:spChg>
        <pc:spChg chg="mod">
          <ac:chgData name="Corinna Lin" userId="S::linc94@mcmaster.ca::ff1cd646-d066-431e-9610-549cc942b588" providerId="AD" clId="Web-{4040A534-4EF6-46AC-B184-686350F2D0F5}" dt="2022-02-03T22:13:57.397" v="4" actId="1076"/>
          <ac:spMkLst>
            <pc:docMk/>
            <pc:sldMk cId="0" sldId="265"/>
            <ac:spMk id="228" creationId="{00000000-0000-0000-0000-000000000000}"/>
          </ac:spMkLst>
        </pc:spChg>
      </pc:sldChg>
    </pc:docChg>
  </pc:docChgLst>
  <pc:docChgLst>
    <pc:chgData name="Corinna Lin" userId="S::linc94@mcmaster.ca::ff1cd646-d066-431e-9610-549cc942b588" providerId="AD" clId="Web-{EC8A582F-3D58-44A6-BCD1-86391EE9F7F9}"/>
    <pc:docChg chg="addSld delSld modSld sldOrd">
      <pc:chgData name="Corinna Lin" userId="S::linc94@mcmaster.ca::ff1cd646-d066-431e-9610-549cc942b588" providerId="AD" clId="Web-{EC8A582F-3D58-44A6-BCD1-86391EE9F7F9}" dt="2022-03-14T05:50:06.885" v="308"/>
      <pc:docMkLst>
        <pc:docMk/>
      </pc:docMkLst>
      <pc:sldChg chg="del">
        <pc:chgData name="Corinna Lin" userId="S::linc94@mcmaster.ca::ff1cd646-d066-431e-9610-549cc942b588" providerId="AD" clId="Web-{EC8A582F-3D58-44A6-BCD1-86391EE9F7F9}" dt="2022-03-14T05:21:02.183" v="0"/>
        <pc:sldMkLst>
          <pc:docMk/>
          <pc:sldMk cId="2631841377" sldId="306"/>
        </pc:sldMkLst>
      </pc:sldChg>
      <pc:sldChg chg="del">
        <pc:chgData name="Corinna Lin" userId="S::linc94@mcmaster.ca::ff1cd646-d066-431e-9610-549cc942b588" providerId="AD" clId="Web-{EC8A582F-3D58-44A6-BCD1-86391EE9F7F9}" dt="2022-03-14T05:26:47.548" v="3"/>
        <pc:sldMkLst>
          <pc:docMk/>
          <pc:sldMk cId="2219560241" sldId="309"/>
        </pc:sldMkLst>
      </pc:sldChg>
      <pc:sldChg chg="addSp delSp modSp add ord replId">
        <pc:chgData name="Corinna Lin" userId="S::linc94@mcmaster.ca::ff1cd646-d066-431e-9610-549cc942b588" providerId="AD" clId="Web-{EC8A582F-3D58-44A6-BCD1-86391EE9F7F9}" dt="2022-03-14T05:50:06.885" v="308"/>
        <pc:sldMkLst>
          <pc:docMk/>
          <pc:sldMk cId="1640193874" sldId="375"/>
        </pc:sldMkLst>
        <pc:spChg chg="mod ord">
          <ac:chgData name="Corinna Lin" userId="S::linc94@mcmaster.ca::ff1cd646-d066-431e-9610-549cc942b588" providerId="AD" clId="Web-{EC8A582F-3D58-44A6-BCD1-86391EE9F7F9}" dt="2022-03-14T05:50:06.885" v="308"/>
          <ac:spMkLst>
            <pc:docMk/>
            <pc:sldMk cId="1640193874" sldId="375"/>
            <ac:spMk id="5" creationId="{77CF38F4-8643-D742-8F96-0042DD50DC6F}"/>
          </ac:spMkLst>
        </pc:spChg>
        <pc:spChg chg="mod">
          <ac:chgData name="Corinna Lin" userId="S::linc94@mcmaster.ca::ff1cd646-d066-431e-9610-549cc942b588" providerId="AD" clId="Web-{EC8A582F-3D58-44A6-BCD1-86391EE9F7F9}" dt="2022-03-14T05:27:19.970" v="18" actId="1076"/>
          <ac:spMkLst>
            <pc:docMk/>
            <pc:sldMk cId="1640193874" sldId="375"/>
            <ac:spMk id="11" creationId="{9D6878AF-9E2F-4176-8117-87EBAFCBC72D}"/>
          </ac:spMkLst>
        </pc:spChg>
        <pc:spChg chg="mod">
          <ac:chgData name="Corinna Lin" userId="S::linc94@mcmaster.ca::ff1cd646-d066-431e-9610-549cc942b588" providerId="AD" clId="Web-{EC8A582F-3D58-44A6-BCD1-86391EE9F7F9}" dt="2022-03-14T05:27:54.940" v="22"/>
          <ac:spMkLst>
            <pc:docMk/>
            <pc:sldMk cId="1640193874" sldId="375"/>
            <ac:spMk id="12" creationId="{9068EDD5-D9AD-4925-9351-D434066C2147}"/>
          </ac:spMkLst>
        </pc:spChg>
        <pc:spChg chg="mod">
          <ac:chgData name="Corinna Lin" userId="S::linc94@mcmaster.ca::ff1cd646-d066-431e-9610-549cc942b588" providerId="AD" clId="Web-{EC8A582F-3D58-44A6-BCD1-86391EE9F7F9}" dt="2022-03-14T05:28:19.956" v="23"/>
          <ac:spMkLst>
            <pc:docMk/>
            <pc:sldMk cId="1640193874" sldId="375"/>
            <ac:spMk id="14" creationId="{2CBA3A80-893E-4429-9F61-F116431EAC07}"/>
          </ac:spMkLst>
        </pc:spChg>
        <pc:spChg chg="mod">
          <ac:chgData name="Corinna Lin" userId="S::linc94@mcmaster.ca::ff1cd646-d066-431e-9610-549cc942b588" providerId="AD" clId="Web-{EC8A582F-3D58-44A6-BCD1-86391EE9F7F9}" dt="2022-03-14T05:28:22.471" v="24"/>
          <ac:spMkLst>
            <pc:docMk/>
            <pc:sldMk cId="1640193874" sldId="375"/>
            <ac:spMk id="15" creationId="{5F87BA71-DD6F-461C-A1EE-1EA8045B2532}"/>
          </ac:spMkLst>
        </pc:spChg>
        <pc:spChg chg="mod">
          <ac:chgData name="Corinna Lin" userId="S::linc94@mcmaster.ca::ff1cd646-d066-431e-9610-549cc942b588" providerId="AD" clId="Web-{EC8A582F-3D58-44A6-BCD1-86391EE9F7F9}" dt="2022-03-14T05:27:23.689" v="19" actId="1076"/>
          <ac:spMkLst>
            <pc:docMk/>
            <pc:sldMk cId="1640193874" sldId="375"/>
            <ac:spMk id="16" creationId="{7FBE4E1E-B8C9-48ED-AF73-58680EB2EC0E}"/>
          </ac:spMkLst>
        </pc:spChg>
        <pc:spChg chg="mod">
          <ac:chgData name="Corinna Lin" userId="S::linc94@mcmaster.ca::ff1cd646-d066-431e-9610-549cc942b588" providerId="AD" clId="Web-{EC8A582F-3D58-44A6-BCD1-86391EE9F7F9}" dt="2022-03-14T05:27:34.939" v="21" actId="1076"/>
          <ac:spMkLst>
            <pc:docMk/>
            <pc:sldMk cId="1640193874" sldId="375"/>
            <ac:spMk id="17" creationId="{276E3006-6590-4C66-84D2-6845B6B1B4BE}"/>
          </ac:spMkLst>
        </pc:spChg>
        <pc:picChg chg="add mod ord">
          <ac:chgData name="Corinna Lin" userId="S::linc94@mcmaster.ca::ff1cd646-d066-431e-9610-549cc942b588" providerId="AD" clId="Web-{EC8A582F-3D58-44A6-BCD1-86391EE9F7F9}" dt="2022-03-14T05:27:09.908" v="14" actId="1076"/>
          <ac:picMkLst>
            <pc:docMk/>
            <pc:sldMk cId="1640193874" sldId="375"/>
            <ac:picMk id="3" creationId="{B7C6FEBF-A878-4689-AD82-17745D15D218}"/>
          </ac:picMkLst>
        </pc:picChg>
        <pc:picChg chg="add">
          <ac:chgData name="Corinna Lin" userId="S::linc94@mcmaster.ca::ff1cd646-d066-431e-9610-549cc942b588" providerId="AD" clId="Web-{EC8A582F-3D58-44A6-BCD1-86391EE9F7F9}" dt="2022-03-14T05:35:16.353" v="90"/>
          <ac:picMkLst>
            <pc:docMk/>
            <pc:sldMk cId="1640193874" sldId="375"/>
            <ac:picMk id="4" creationId="{D04C7715-8F8F-4905-85FB-54D78CB06BF6}"/>
          </ac:picMkLst>
        </pc:picChg>
        <pc:picChg chg="del">
          <ac:chgData name="Corinna Lin" userId="S::linc94@mcmaster.ca::ff1cd646-d066-431e-9610-549cc942b588" providerId="AD" clId="Web-{EC8A582F-3D58-44A6-BCD1-86391EE9F7F9}" dt="2022-03-14T05:26:52.314" v="6"/>
          <ac:picMkLst>
            <pc:docMk/>
            <pc:sldMk cId="1640193874" sldId="375"/>
            <ac:picMk id="9" creationId="{561C0F82-0807-4207-A4E9-7E163995590C}"/>
          </ac:picMkLst>
        </pc:picChg>
        <pc:picChg chg="ord">
          <ac:chgData name="Corinna Lin" userId="S::linc94@mcmaster.ca::ff1cd646-d066-431e-9610-549cc942b588" providerId="AD" clId="Web-{EC8A582F-3D58-44A6-BCD1-86391EE9F7F9}" dt="2022-03-14T05:50:01.963" v="307"/>
          <ac:picMkLst>
            <pc:docMk/>
            <pc:sldMk cId="1640193874" sldId="375"/>
            <ac:picMk id="263" creationId="{00000000-0000-0000-0000-000000000000}"/>
          </ac:picMkLst>
        </pc:picChg>
      </pc:sldChg>
      <pc:sldChg chg="addSp modSp add ord replId">
        <pc:chgData name="Corinna Lin" userId="S::linc94@mcmaster.ca::ff1cd646-d066-431e-9610-549cc942b588" providerId="AD" clId="Web-{EC8A582F-3D58-44A6-BCD1-86391EE9F7F9}" dt="2022-03-14T05:35:35.541" v="96" actId="1076"/>
        <pc:sldMkLst>
          <pc:docMk/>
          <pc:sldMk cId="1479803593" sldId="376"/>
        </pc:sldMkLst>
        <pc:spChg chg="mod">
          <ac:chgData name="Corinna Lin" userId="S::linc94@mcmaster.ca::ff1cd646-d066-431e-9610-549cc942b588" providerId="AD" clId="Web-{EC8A582F-3D58-44A6-BCD1-86391EE9F7F9}" dt="2022-03-14T05:35:31.822" v="95" actId="1076"/>
          <ac:spMkLst>
            <pc:docMk/>
            <pc:sldMk cId="1479803593" sldId="376"/>
            <ac:spMk id="2" creationId="{35DE8C20-F450-403D-9722-ABBEEE06F772}"/>
          </ac:spMkLst>
        </pc:spChg>
        <pc:spChg chg="mod">
          <ac:chgData name="Corinna Lin" userId="S::linc94@mcmaster.ca::ff1cd646-d066-431e-9610-549cc942b588" providerId="AD" clId="Web-{EC8A582F-3D58-44A6-BCD1-86391EE9F7F9}" dt="2022-03-14T05:35:35.541" v="96" actId="1076"/>
          <ac:spMkLst>
            <pc:docMk/>
            <pc:sldMk cId="1479803593" sldId="376"/>
            <ac:spMk id="6" creationId="{54C2A9AE-8852-4338-9582-5CD3CC01D060}"/>
          </ac:spMkLst>
        </pc:spChg>
        <pc:picChg chg="add mod">
          <ac:chgData name="Corinna Lin" userId="S::linc94@mcmaster.ca::ff1cd646-d066-431e-9610-549cc942b588" providerId="AD" clId="Web-{EC8A582F-3D58-44A6-BCD1-86391EE9F7F9}" dt="2022-03-14T05:29:26.379" v="29" actId="1076"/>
          <ac:picMkLst>
            <pc:docMk/>
            <pc:sldMk cId="1479803593" sldId="376"/>
            <ac:picMk id="3" creationId="{D7AC476E-F2AA-4BEB-A48A-F2AD6E9EA924}"/>
          </ac:picMkLst>
        </pc:picChg>
        <pc:picChg chg="mod">
          <ac:chgData name="Corinna Lin" userId="S::linc94@mcmaster.ca::ff1cd646-d066-431e-9610-549cc942b588" providerId="AD" clId="Web-{EC8A582F-3D58-44A6-BCD1-86391EE9F7F9}" dt="2022-03-14T05:35:22.181" v="92" actId="1076"/>
          <ac:picMkLst>
            <pc:docMk/>
            <pc:sldMk cId="1479803593" sldId="376"/>
            <ac:picMk id="9" creationId="{561C0F82-0807-4207-A4E9-7E163995590C}"/>
          </ac:picMkLst>
        </pc:picChg>
      </pc:sldChg>
      <pc:sldChg chg="addSp delSp modSp add replId">
        <pc:chgData name="Corinna Lin" userId="S::linc94@mcmaster.ca::ff1cd646-d066-431e-9610-549cc942b588" providerId="AD" clId="Web-{EC8A582F-3D58-44A6-BCD1-86391EE9F7F9}" dt="2022-03-14T05:35:08.040" v="89" actId="20577"/>
        <pc:sldMkLst>
          <pc:docMk/>
          <pc:sldMk cId="154827842" sldId="377"/>
        </pc:sldMkLst>
        <pc:spChg chg="mod">
          <ac:chgData name="Corinna Lin" userId="S::linc94@mcmaster.ca::ff1cd646-d066-431e-9610-549cc942b588" providerId="AD" clId="Web-{EC8A582F-3D58-44A6-BCD1-86391EE9F7F9}" dt="2022-03-14T05:34:59.149" v="74" actId="1076"/>
          <ac:spMkLst>
            <pc:docMk/>
            <pc:sldMk cId="154827842" sldId="377"/>
            <ac:spMk id="2" creationId="{35DE8C20-F450-403D-9722-ABBEEE06F772}"/>
          </ac:spMkLst>
        </pc:spChg>
        <pc:spChg chg="add mod">
          <ac:chgData name="Corinna Lin" userId="S::linc94@mcmaster.ca::ff1cd646-d066-431e-9610-549cc942b588" providerId="AD" clId="Web-{EC8A582F-3D58-44A6-BCD1-86391EE9F7F9}" dt="2022-03-14T05:31:33.631" v="42"/>
          <ac:spMkLst>
            <pc:docMk/>
            <pc:sldMk cId="154827842" sldId="377"/>
            <ac:spMk id="4" creationId="{E8EBDCA0-641D-46FA-AF99-B5F67E6D08CE}"/>
          </ac:spMkLst>
        </pc:spChg>
        <pc:spChg chg="add del mod">
          <ac:chgData name="Corinna Lin" userId="S::linc94@mcmaster.ca::ff1cd646-d066-431e-9610-549cc942b588" providerId="AD" clId="Web-{EC8A582F-3D58-44A6-BCD1-86391EE9F7F9}" dt="2022-03-14T05:35:08.040" v="89" actId="20577"/>
          <ac:spMkLst>
            <pc:docMk/>
            <pc:sldMk cId="154827842" sldId="377"/>
            <ac:spMk id="6" creationId="{54C2A9AE-8852-4338-9582-5CD3CC01D060}"/>
          </ac:spMkLst>
        </pc:spChg>
        <pc:spChg chg="add mod">
          <ac:chgData name="Corinna Lin" userId="S::linc94@mcmaster.ca::ff1cd646-d066-431e-9610-549cc942b588" providerId="AD" clId="Web-{EC8A582F-3D58-44A6-BCD1-86391EE9F7F9}" dt="2022-03-14T05:32:10.037" v="47"/>
          <ac:spMkLst>
            <pc:docMk/>
            <pc:sldMk cId="154827842" sldId="377"/>
            <ac:spMk id="8" creationId="{F1065AE7-243D-48E5-B3ED-1F3D049F5143}"/>
          </ac:spMkLst>
        </pc:spChg>
        <pc:spChg chg="add mod">
          <ac:chgData name="Corinna Lin" userId="S::linc94@mcmaster.ca::ff1cd646-d066-431e-9610-549cc942b588" providerId="AD" clId="Web-{EC8A582F-3D58-44A6-BCD1-86391EE9F7F9}" dt="2022-03-14T05:33:14.210" v="56"/>
          <ac:spMkLst>
            <pc:docMk/>
            <pc:sldMk cId="154827842" sldId="377"/>
            <ac:spMk id="18" creationId="{4A1954AB-5AF0-4BE7-B714-42B45652AFF8}"/>
          </ac:spMkLst>
        </pc:spChg>
        <pc:spChg chg="add mod">
          <ac:chgData name="Corinna Lin" userId="S::linc94@mcmaster.ca::ff1cd646-d066-431e-9610-549cc942b588" providerId="AD" clId="Web-{EC8A582F-3D58-44A6-BCD1-86391EE9F7F9}" dt="2022-03-14T05:33:07.570" v="55"/>
          <ac:spMkLst>
            <pc:docMk/>
            <pc:sldMk cId="154827842" sldId="377"/>
            <ac:spMk id="19" creationId="{F0851D57-E9D6-4453-8256-0587987425E3}"/>
          </ac:spMkLst>
        </pc:spChg>
        <pc:spChg chg="add mod">
          <ac:chgData name="Corinna Lin" userId="S::linc94@mcmaster.ca::ff1cd646-d066-431e-9610-549cc942b588" providerId="AD" clId="Web-{EC8A582F-3D58-44A6-BCD1-86391EE9F7F9}" dt="2022-03-14T05:33:41.086" v="61"/>
          <ac:spMkLst>
            <pc:docMk/>
            <pc:sldMk cId="154827842" sldId="377"/>
            <ac:spMk id="20" creationId="{E5EBDB09-73E1-4ED5-8682-F4E3DBE69D6C}"/>
          </ac:spMkLst>
        </pc:spChg>
        <pc:spChg chg="add mod">
          <ac:chgData name="Corinna Lin" userId="S::linc94@mcmaster.ca::ff1cd646-d066-431e-9610-549cc942b588" providerId="AD" clId="Web-{EC8A582F-3D58-44A6-BCD1-86391EE9F7F9}" dt="2022-03-14T05:34:11.946" v="65"/>
          <ac:spMkLst>
            <pc:docMk/>
            <pc:sldMk cId="154827842" sldId="377"/>
            <ac:spMk id="21" creationId="{5C9A0DE4-5190-47A3-9308-CBDD9B1BE72E}"/>
          </ac:spMkLst>
        </pc:spChg>
        <pc:spChg chg="add mod">
          <ac:chgData name="Corinna Lin" userId="S::linc94@mcmaster.ca::ff1cd646-d066-431e-9610-549cc942b588" providerId="AD" clId="Web-{EC8A582F-3D58-44A6-BCD1-86391EE9F7F9}" dt="2022-03-14T05:34:36.446" v="69"/>
          <ac:spMkLst>
            <pc:docMk/>
            <pc:sldMk cId="154827842" sldId="377"/>
            <ac:spMk id="22" creationId="{7F95C8FB-A56B-4662-8E43-93AD890A06C9}"/>
          </ac:spMkLst>
        </pc:spChg>
        <pc:picChg chg="mod">
          <ac:chgData name="Corinna Lin" userId="S::linc94@mcmaster.ca::ff1cd646-d066-431e-9610-549cc942b588" providerId="AD" clId="Web-{EC8A582F-3D58-44A6-BCD1-86391EE9F7F9}" dt="2022-03-14T05:34:50.399" v="73" actId="1076"/>
          <ac:picMkLst>
            <pc:docMk/>
            <pc:sldMk cId="154827842" sldId="377"/>
            <ac:picMk id="9" creationId="{561C0F82-0807-4207-A4E9-7E163995590C}"/>
          </ac:picMkLst>
        </pc:picChg>
      </pc:sldChg>
      <pc:sldChg chg="modSp add ord replId">
        <pc:chgData name="Corinna Lin" userId="S::linc94@mcmaster.ca::ff1cd646-d066-431e-9610-549cc942b588" providerId="AD" clId="Web-{EC8A582F-3D58-44A6-BCD1-86391EE9F7F9}" dt="2022-03-14T05:37:03.167" v="109"/>
        <pc:sldMkLst>
          <pc:docMk/>
          <pc:sldMk cId="288123715" sldId="378"/>
        </pc:sldMkLst>
        <pc:spChg chg="mod">
          <ac:chgData name="Corinna Lin" userId="S::linc94@mcmaster.ca::ff1cd646-d066-431e-9610-549cc942b588" providerId="AD" clId="Web-{EC8A582F-3D58-44A6-BCD1-86391EE9F7F9}" dt="2022-03-14T05:36:02.416" v="99"/>
          <ac:spMkLst>
            <pc:docMk/>
            <pc:sldMk cId="288123715" sldId="378"/>
            <ac:spMk id="10" creationId="{F091F718-A7A8-4706-98F9-FD3C9B82084B}"/>
          </ac:spMkLst>
        </pc:spChg>
        <pc:spChg chg="mod">
          <ac:chgData name="Corinna Lin" userId="S::linc94@mcmaster.ca::ff1cd646-d066-431e-9610-549cc942b588" providerId="AD" clId="Web-{EC8A582F-3D58-44A6-BCD1-86391EE9F7F9}" dt="2022-03-14T05:36:20.963" v="100"/>
          <ac:spMkLst>
            <pc:docMk/>
            <pc:sldMk cId="288123715" sldId="378"/>
            <ac:spMk id="21" creationId="{3D7F5EBE-91BC-4669-B5DB-442CB2747B2F}"/>
          </ac:spMkLst>
        </pc:spChg>
        <pc:spChg chg="mod">
          <ac:chgData name="Corinna Lin" userId="S::linc94@mcmaster.ca::ff1cd646-d066-431e-9610-549cc942b588" providerId="AD" clId="Web-{EC8A582F-3D58-44A6-BCD1-86391EE9F7F9}" dt="2022-03-14T05:36:36.839" v="103"/>
          <ac:spMkLst>
            <pc:docMk/>
            <pc:sldMk cId="288123715" sldId="378"/>
            <ac:spMk id="24" creationId="{6F1F419E-2D7D-4CC4-96A6-E0BE10EA0BB0}"/>
          </ac:spMkLst>
        </pc:spChg>
        <pc:spChg chg="mod">
          <ac:chgData name="Corinna Lin" userId="S::linc94@mcmaster.ca::ff1cd646-d066-431e-9610-549cc942b588" providerId="AD" clId="Web-{EC8A582F-3D58-44A6-BCD1-86391EE9F7F9}" dt="2022-03-14T05:37:03.167" v="109"/>
          <ac:spMkLst>
            <pc:docMk/>
            <pc:sldMk cId="288123715" sldId="378"/>
            <ac:spMk id="167" creationId="{C44FC12A-62CB-41F5-8E26-AABEF68180DB}"/>
          </ac:spMkLst>
        </pc:spChg>
        <pc:spChg chg="mod">
          <ac:chgData name="Corinna Lin" userId="S::linc94@mcmaster.ca::ff1cd646-d066-431e-9610-549cc942b588" providerId="AD" clId="Web-{EC8A582F-3D58-44A6-BCD1-86391EE9F7F9}" dt="2022-03-14T05:37:01.136" v="108"/>
          <ac:spMkLst>
            <pc:docMk/>
            <pc:sldMk cId="288123715" sldId="378"/>
            <ac:spMk id="168" creationId="{511BEC9F-6BE6-4886-A2B5-669B661C1ABF}"/>
          </ac:spMkLst>
        </pc:spChg>
        <pc:spChg chg="mod">
          <ac:chgData name="Corinna Lin" userId="S::linc94@mcmaster.ca::ff1cd646-d066-431e-9610-549cc942b588" providerId="AD" clId="Web-{EC8A582F-3D58-44A6-BCD1-86391EE9F7F9}" dt="2022-03-14T05:36:54.276" v="104"/>
          <ac:spMkLst>
            <pc:docMk/>
            <pc:sldMk cId="288123715" sldId="378"/>
            <ac:spMk id="169" creationId="{5F1B5680-4D78-481B-ADB9-07AFAA2DDBA6}"/>
          </ac:spMkLst>
        </pc:spChg>
        <pc:spChg chg="mod">
          <ac:chgData name="Corinna Lin" userId="S::linc94@mcmaster.ca::ff1cd646-d066-431e-9610-549cc942b588" providerId="AD" clId="Web-{EC8A582F-3D58-44A6-BCD1-86391EE9F7F9}" dt="2022-03-14T05:36:56.105" v="105"/>
          <ac:spMkLst>
            <pc:docMk/>
            <pc:sldMk cId="288123715" sldId="378"/>
            <ac:spMk id="170" creationId="{B7F5679B-2A5A-49C0-AB1E-122F647AA774}"/>
          </ac:spMkLst>
        </pc:spChg>
        <pc:spChg chg="mod">
          <ac:chgData name="Corinna Lin" userId="S::linc94@mcmaster.ca::ff1cd646-d066-431e-9610-549cc942b588" providerId="AD" clId="Web-{EC8A582F-3D58-44A6-BCD1-86391EE9F7F9}" dt="2022-03-14T05:36:59.464" v="107"/>
          <ac:spMkLst>
            <pc:docMk/>
            <pc:sldMk cId="288123715" sldId="378"/>
            <ac:spMk id="171" creationId="{39648B50-99CB-4BF2-84C8-EA27720FD64C}"/>
          </ac:spMkLst>
        </pc:spChg>
      </pc:sldChg>
      <pc:sldChg chg="addSp delSp modSp add ord replId">
        <pc:chgData name="Corinna Lin" userId="S::linc94@mcmaster.ca::ff1cd646-d066-431e-9610-549cc942b588" providerId="AD" clId="Web-{EC8A582F-3D58-44A6-BCD1-86391EE9F7F9}" dt="2022-03-14T05:45:39.693" v="289" actId="20577"/>
        <pc:sldMkLst>
          <pc:docMk/>
          <pc:sldMk cId="1746641231" sldId="379"/>
        </pc:sldMkLst>
        <pc:spChg chg="add mod">
          <ac:chgData name="Corinna Lin" userId="S::linc94@mcmaster.ca::ff1cd646-d066-431e-9610-549cc942b588" providerId="AD" clId="Web-{EC8A582F-3D58-44A6-BCD1-86391EE9F7F9}" dt="2022-03-14T05:42:04.891" v="190"/>
          <ac:spMkLst>
            <pc:docMk/>
            <pc:sldMk cId="1746641231" sldId="379"/>
            <ac:spMk id="2" creationId="{EEFBCB83-AC7A-4413-9506-0E87E7605A74}"/>
          </ac:spMkLst>
        </pc:spChg>
        <pc:spChg chg="mod">
          <ac:chgData name="Corinna Lin" userId="S::linc94@mcmaster.ca::ff1cd646-d066-431e-9610-549cc942b588" providerId="AD" clId="Web-{EC8A582F-3D58-44A6-BCD1-86391EE9F7F9}" dt="2022-03-14T05:44:04.410" v="245" actId="14100"/>
          <ac:spMkLst>
            <pc:docMk/>
            <pc:sldMk cId="1746641231" sldId="379"/>
            <ac:spMk id="3" creationId="{40996EA1-F612-4BD6-9C5D-3DAF8DE4E1EE}"/>
          </ac:spMkLst>
        </pc:spChg>
        <pc:spChg chg="mod">
          <ac:chgData name="Corinna Lin" userId="S::linc94@mcmaster.ca::ff1cd646-d066-431e-9610-549cc942b588" providerId="AD" clId="Web-{EC8A582F-3D58-44A6-BCD1-86391EE9F7F9}" dt="2022-03-14T05:38:59.575" v="127"/>
          <ac:spMkLst>
            <pc:docMk/>
            <pc:sldMk cId="1746641231" sldId="379"/>
            <ac:spMk id="6" creationId="{D1FDC388-79FC-4D17-8D25-87B5EC1041EA}"/>
          </ac:spMkLst>
        </pc:spChg>
        <pc:spChg chg="mod">
          <ac:chgData name="Corinna Lin" userId="S::linc94@mcmaster.ca::ff1cd646-d066-431e-9610-549cc942b588" providerId="AD" clId="Web-{EC8A582F-3D58-44A6-BCD1-86391EE9F7F9}" dt="2022-03-14T05:41:21.296" v="184"/>
          <ac:spMkLst>
            <pc:docMk/>
            <pc:sldMk cId="1746641231" sldId="379"/>
            <ac:spMk id="9" creationId="{8A2FEE96-8CCD-4380-A97D-EE3B9BEC4EB3}"/>
          </ac:spMkLst>
        </pc:spChg>
        <pc:spChg chg="mod">
          <ac:chgData name="Corinna Lin" userId="S::linc94@mcmaster.ca::ff1cd646-d066-431e-9610-549cc942b588" providerId="AD" clId="Web-{EC8A582F-3D58-44A6-BCD1-86391EE9F7F9}" dt="2022-03-14T05:38:40.497" v="123"/>
          <ac:spMkLst>
            <pc:docMk/>
            <pc:sldMk cId="1746641231" sldId="379"/>
            <ac:spMk id="10" creationId="{F091F718-A7A8-4706-98F9-FD3C9B82084B}"/>
          </ac:spMkLst>
        </pc:spChg>
        <pc:spChg chg="mod">
          <ac:chgData name="Corinna Lin" userId="S::linc94@mcmaster.ca::ff1cd646-d066-431e-9610-549cc942b588" providerId="AD" clId="Web-{EC8A582F-3D58-44A6-BCD1-86391EE9F7F9}" dt="2022-03-14T05:38:13.840" v="117"/>
          <ac:spMkLst>
            <pc:docMk/>
            <pc:sldMk cId="1746641231" sldId="379"/>
            <ac:spMk id="21" creationId="{3D7F5EBE-91BC-4669-B5DB-442CB2747B2F}"/>
          </ac:spMkLst>
        </pc:spChg>
        <pc:spChg chg="mod">
          <ac:chgData name="Corinna Lin" userId="S::linc94@mcmaster.ca::ff1cd646-d066-431e-9610-549cc942b588" providerId="AD" clId="Web-{EC8A582F-3D58-44A6-BCD1-86391EE9F7F9}" dt="2022-03-14T05:38:42.028" v="124"/>
          <ac:spMkLst>
            <pc:docMk/>
            <pc:sldMk cId="1746641231" sldId="379"/>
            <ac:spMk id="24" creationId="{6F1F419E-2D7D-4CC4-96A6-E0BE10EA0BB0}"/>
          </ac:spMkLst>
        </pc:spChg>
        <pc:spChg chg="mod">
          <ac:chgData name="Corinna Lin" userId="S::linc94@mcmaster.ca::ff1cd646-d066-431e-9610-549cc942b588" providerId="AD" clId="Web-{EC8A582F-3D58-44A6-BCD1-86391EE9F7F9}" dt="2022-03-14T05:39:01.700" v="128"/>
          <ac:spMkLst>
            <pc:docMk/>
            <pc:sldMk cId="1746641231" sldId="379"/>
            <ac:spMk id="47" creationId="{39EB8DBA-FB7A-4800-8C54-A712D88665C7}"/>
          </ac:spMkLst>
        </pc:spChg>
        <pc:spChg chg="mod">
          <ac:chgData name="Corinna Lin" userId="S::linc94@mcmaster.ca::ff1cd646-d066-431e-9610-549cc942b588" providerId="AD" clId="Web-{EC8A582F-3D58-44A6-BCD1-86391EE9F7F9}" dt="2022-03-14T05:39:03.841" v="129"/>
          <ac:spMkLst>
            <pc:docMk/>
            <pc:sldMk cId="1746641231" sldId="379"/>
            <ac:spMk id="50" creationId="{A326AC42-315C-406B-B39F-7E23743E5E2D}"/>
          </ac:spMkLst>
        </pc:spChg>
        <pc:spChg chg="mod">
          <ac:chgData name="Corinna Lin" userId="S::linc94@mcmaster.ca::ff1cd646-d066-431e-9610-549cc942b588" providerId="AD" clId="Web-{EC8A582F-3D58-44A6-BCD1-86391EE9F7F9}" dt="2022-03-14T05:39:05.857" v="130"/>
          <ac:spMkLst>
            <pc:docMk/>
            <pc:sldMk cId="1746641231" sldId="379"/>
            <ac:spMk id="53" creationId="{D413BAB5-4C8C-472C-804A-0A8C1D7EF806}"/>
          </ac:spMkLst>
        </pc:spChg>
        <pc:spChg chg="mod">
          <ac:chgData name="Corinna Lin" userId="S::linc94@mcmaster.ca::ff1cd646-d066-431e-9610-549cc942b588" providerId="AD" clId="Web-{EC8A582F-3D58-44A6-BCD1-86391EE9F7F9}" dt="2022-03-14T05:38:27.372" v="120"/>
          <ac:spMkLst>
            <pc:docMk/>
            <pc:sldMk cId="1746641231" sldId="379"/>
            <ac:spMk id="54" creationId="{864C8424-FAFA-4BBF-B4BD-FAC416AF29E3}"/>
          </ac:spMkLst>
        </pc:spChg>
        <pc:spChg chg="add mod">
          <ac:chgData name="Corinna Lin" userId="S::linc94@mcmaster.ca::ff1cd646-d066-431e-9610-549cc942b588" providerId="AD" clId="Web-{EC8A582F-3D58-44A6-BCD1-86391EE9F7F9}" dt="2022-03-14T05:40:09.108" v="155" actId="20577"/>
          <ac:spMkLst>
            <pc:docMk/>
            <pc:sldMk cId="1746641231" sldId="379"/>
            <ac:spMk id="70" creationId="{21163A61-9DAA-4C4E-B313-16034E497FB6}"/>
          </ac:spMkLst>
        </pc:spChg>
        <pc:spChg chg="add mod">
          <ac:chgData name="Corinna Lin" userId="S::linc94@mcmaster.ca::ff1cd646-d066-431e-9610-549cc942b588" providerId="AD" clId="Web-{EC8A582F-3D58-44A6-BCD1-86391EE9F7F9}" dt="2022-03-14T05:43:49.410" v="243" actId="14100"/>
          <ac:spMkLst>
            <pc:docMk/>
            <pc:sldMk cId="1746641231" sldId="379"/>
            <ac:spMk id="71" creationId="{32AF274C-D537-4B62-BB52-B495A5B25939}"/>
          </ac:spMkLst>
        </pc:spChg>
        <pc:spChg chg="add mod">
          <ac:chgData name="Corinna Lin" userId="S::linc94@mcmaster.ca::ff1cd646-d066-431e-9610-549cc942b588" providerId="AD" clId="Web-{EC8A582F-3D58-44A6-BCD1-86391EE9F7F9}" dt="2022-03-14T05:40:39.311" v="172" actId="1076"/>
          <ac:spMkLst>
            <pc:docMk/>
            <pc:sldMk cId="1746641231" sldId="379"/>
            <ac:spMk id="72" creationId="{758BD54E-6E1E-4727-AB51-B4A41AD57383}"/>
          </ac:spMkLst>
        </pc:spChg>
        <pc:spChg chg="add mod">
          <ac:chgData name="Corinna Lin" userId="S::linc94@mcmaster.ca::ff1cd646-d066-431e-9610-549cc942b588" providerId="AD" clId="Web-{EC8A582F-3D58-44A6-BCD1-86391EE9F7F9}" dt="2022-03-14T05:40:58.561" v="178" actId="1076"/>
          <ac:spMkLst>
            <pc:docMk/>
            <pc:sldMk cId="1746641231" sldId="379"/>
            <ac:spMk id="73" creationId="{AF60358B-A420-4C44-A8FF-C4B4A0C1B01D}"/>
          </ac:spMkLst>
        </pc:spChg>
        <pc:spChg chg="mod">
          <ac:chgData name="Corinna Lin" userId="S::linc94@mcmaster.ca::ff1cd646-d066-431e-9610-549cc942b588" providerId="AD" clId="Web-{EC8A582F-3D58-44A6-BCD1-86391EE9F7F9}" dt="2022-03-14T05:39:30.654" v="132" actId="688"/>
          <ac:spMkLst>
            <pc:docMk/>
            <pc:sldMk cId="1746641231" sldId="379"/>
            <ac:spMk id="74" creationId="{7DAB880A-1A43-4FB4-821D-87B7EE6B0FCF}"/>
          </ac:spMkLst>
        </pc:spChg>
        <pc:spChg chg="mod">
          <ac:chgData name="Corinna Lin" userId="S::linc94@mcmaster.ca::ff1cd646-d066-431e-9610-549cc942b588" providerId="AD" clId="Web-{EC8A582F-3D58-44A6-BCD1-86391EE9F7F9}" dt="2022-03-14T05:39:39.201" v="135" actId="1076"/>
          <ac:spMkLst>
            <pc:docMk/>
            <pc:sldMk cId="1746641231" sldId="379"/>
            <ac:spMk id="75" creationId="{CA23DCB9-40A3-4E72-B8F2-5F16505A29CF}"/>
          </ac:spMkLst>
        </pc:spChg>
        <pc:spChg chg="mod">
          <ac:chgData name="Corinna Lin" userId="S::linc94@mcmaster.ca::ff1cd646-d066-431e-9610-549cc942b588" providerId="AD" clId="Web-{EC8A582F-3D58-44A6-BCD1-86391EE9F7F9}" dt="2022-03-14T05:42:46.893" v="198" actId="1076"/>
          <ac:spMkLst>
            <pc:docMk/>
            <pc:sldMk cId="1746641231" sldId="379"/>
            <ac:spMk id="80" creationId="{4EADB2A4-5E2F-41DA-AB83-BFC9A54E862F}"/>
          </ac:spMkLst>
        </pc:spChg>
        <pc:spChg chg="mod">
          <ac:chgData name="Corinna Lin" userId="S::linc94@mcmaster.ca::ff1cd646-d066-431e-9610-549cc942b588" providerId="AD" clId="Web-{EC8A582F-3D58-44A6-BCD1-86391EE9F7F9}" dt="2022-03-14T05:42:38.800" v="196" actId="1076"/>
          <ac:spMkLst>
            <pc:docMk/>
            <pc:sldMk cId="1746641231" sldId="379"/>
            <ac:spMk id="81" creationId="{276A42C5-E03A-45F3-8187-2120854307BF}"/>
          </ac:spMkLst>
        </pc:spChg>
        <pc:spChg chg="add mod">
          <ac:chgData name="Corinna Lin" userId="S::linc94@mcmaster.ca::ff1cd646-d066-431e-9610-549cc942b588" providerId="AD" clId="Web-{EC8A582F-3D58-44A6-BCD1-86391EE9F7F9}" dt="2022-03-14T05:42:27.581" v="194"/>
          <ac:spMkLst>
            <pc:docMk/>
            <pc:sldMk cId="1746641231" sldId="379"/>
            <ac:spMk id="82" creationId="{5AD53041-578D-4653-892E-BD4B1E6561A1}"/>
          </ac:spMkLst>
        </pc:spChg>
        <pc:spChg chg="add mod">
          <ac:chgData name="Corinna Lin" userId="S::linc94@mcmaster.ca::ff1cd646-d066-431e-9610-549cc942b588" providerId="AD" clId="Web-{EC8A582F-3D58-44A6-BCD1-86391EE9F7F9}" dt="2022-03-14T05:42:53.440" v="200" actId="1076"/>
          <ac:spMkLst>
            <pc:docMk/>
            <pc:sldMk cId="1746641231" sldId="379"/>
            <ac:spMk id="83" creationId="{A08E66D0-A5AB-4BD9-8389-5BBB65AC878A}"/>
          </ac:spMkLst>
        </pc:spChg>
        <pc:spChg chg="add mod">
          <ac:chgData name="Corinna Lin" userId="S::linc94@mcmaster.ca::ff1cd646-d066-431e-9610-549cc942b588" providerId="AD" clId="Web-{EC8A582F-3D58-44A6-BCD1-86391EE9F7F9}" dt="2022-03-14T05:43:09.269" v="238" actId="20577"/>
          <ac:spMkLst>
            <pc:docMk/>
            <pc:sldMk cId="1746641231" sldId="379"/>
            <ac:spMk id="84" creationId="{13744A13-3988-4A57-84F4-317A28299AB4}"/>
          </ac:spMkLst>
        </pc:spChg>
        <pc:spChg chg="add del mod">
          <ac:chgData name="Corinna Lin" userId="S::linc94@mcmaster.ca::ff1cd646-d066-431e-9610-549cc942b588" providerId="AD" clId="Web-{EC8A582F-3D58-44A6-BCD1-86391EE9F7F9}" dt="2022-03-14T05:44:43.270" v="267"/>
          <ac:spMkLst>
            <pc:docMk/>
            <pc:sldMk cId="1746641231" sldId="379"/>
            <ac:spMk id="85" creationId="{2BF7FC22-185B-415D-9DB3-AD227D7902E2}"/>
          </ac:spMkLst>
        </pc:spChg>
        <pc:spChg chg="add mod">
          <ac:chgData name="Corinna Lin" userId="S::linc94@mcmaster.ca::ff1cd646-d066-431e-9610-549cc942b588" providerId="AD" clId="Web-{EC8A582F-3D58-44A6-BCD1-86391EE9F7F9}" dt="2022-03-14T05:45:12.990" v="276" actId="1076"/>
          <ac:spMkLst>
            <pc:docMk/>
            <pc:sldMk cId="1746641231" sldId="379"/>
            <ac:spMk id="86" creationId="{72DD6B53-720E-48E4-AA28-51974A78010F}"/>
          </ac:spMkLst>
        </pc:spChg>
        <pc:spChg chg="add del">
          <ac:chgData name="Corinna Lin" userId="S::linc94@mcmaster.ca::ff1cd646-d066-431e-9610-549cc942b588" providerId="AD" clId="Web-{EC8A582F-3D58-44A6-BCD1-86391EE9F7F9}" dt="2022-03-14T05:45:19.943" v="278"/>
          <ac:spMkLst>
            <pc:docMk/>
            <pc:sldMk cId="1746641231" sldId="379"/>
            <ac:spMk id="87" creationId="{A69D135C-0646-4D72-8FA7-88E8599DFD01}"/>
          </ac:spMkLst>
        </pc:spChg>
        <pc:spChg chg="add mod">
          <ac:chgData name="Corinna Lin" userId="S::linc94@mcmaster.ca::ff1cd646-d066-431e-9610-549cc942b588" providerId="AD" clId="Web-{EC8A582F-3D58-44A6-BCD1-86391EE9F7F9}" dt="2022-03-14T05:45:25.865" v="280" actId="1076"/>
          <ac:spMkLst>
            <pc:docMk/>
            <pc:sldMk cId="1746641231" sldId="379"/>
            <ac:spMk id="88" creationId="{92092AE8-479E-426A-89AA-7E72B68610E7}"/>
          </ac:spMkLst>
        </pc:spChg>
        <pc:spChg chg="add mod">
          <ac:chgData name="Corinna Lin" userId="S::linc94@mcmaster.ca::ff1cd646-d066-431e-9610-549cc942b588" providerId="AD" clId="Web-{EC8A582F-3D58-44A6-BCD1-86391EE9F7F9}" dt="2022-03-14T05:45:39.693" v="289" actId="20577"/>
          <ac:spMkLst>
            <pc:docMk/>
            <pc:sldMk cId="1746641231" sldId="379"/>
            <ac:spMk id="89" creationId="{86A44382-8965-43BD-BCFC-A8E7B4CF67FB}"/>
          </ac:spMkLst>
        </pc:spChg>
      </pc:sldChg>
      <pc:sldChg chg="addSp modSp add ord replId">
        <pc:chgData name="Corinna Lin" userId="S::linc94@mcmaster.ca::ff1cd646-d066-431e-9610-549cc942b588" providerId="AD" clId="Web-{EC8A582F-3D58-44A6-BCD1-86391EE9F7F9}" dt="2022-03-14T05:48:24.164" v="306" actId="1076"/>
        <pc:sldMkLst>
          <pc:docMk/>
          <pc:sldMk cId="1144195315" sldId="380"/>
        </pc:sldMkLst>
        <pc:spChg chg="add mod">
          <ac:chgData name="Corinna Lin" userId="S::linc94@mcmaster.ca::ff1cd646-d066-431e-9610-549cc942b588" providerId="AD" clId="Web-{EC8A582F-3D58-44A6-BCD1-86391EE9F7F9}" dt="2022-03-14T05:48:24.164" v="306" actId="1076"/>
          <ac:spMkLst>
            <pc:docMk/>
            <pc:sldMk cId="1144195315" sldId="380"/>
            <ac:spMk id="2" creationId="{2D48D2F2-A302-4996-9636-AB90DA08C1E0}"/>
          </ac:spMkLst>
        </pc:spChg>
        <pc:spChg chg="mod">
          <ac:chgData name="Corinna Lin" userId="S::linc94@mcmaster.ca::ff1cd646-d066-431e-9610-549cc942b588" providerId="AD" clId="Web-{EC8A582F-3D58-44A6-BCD1-86391EE9F7F9}" dt="2022-03-14T05:47:18.460" v="297"/>
          <ac:spMkLst>
            <pc:docMk/>
            <pc:sldMk cId="1144195315" sldId="380"/>
            <ac:spMk id="3" creationId="{3B4F4EE4-ED1E-4EE6-BAFF-BA17EF7C0DB5}"/>
          </ac:spMkLst>
        </pc:spChg>
        <pc:spChg chg="mod">
          <ac:chgData name="Corinna Lin" userId="S::linc94@mcmaster.ca::ff1cd646-d066-431e-9610-549cc942b588" providerId="AD" clId="Web-{EC8A582F-3D58-44A6-BCD1-86391EE9F7F9}" dt="2022-03-14T05:48:02.461" v="304" actId="14100"/>
          <ac:spMkLst>
            <pc:docMk/>
            <pc:sldMk cId="1144195315" sldId="380"/>
            <ac:spMk id="6" creationId="{DEB058E3-FDEE-43CE-ACC8-99FD470CB35E}"/>
          </ac:spMkLst>
        </pc:spChg>
        <pc:spChg chg="mod">
          <ac:chgData name="Corinna Lin" userId="S::linc94@mcmaster.ca::ff1cd646-d066-431e-9610-549cc942b588" providerId="AD" clId="Web-{EC8A582F-3D58-44A6-BCD1-86391EE9F7F9}" dt="2022-03-14T05:47:08.398" v="295"/>
          <ac:spMkLst>
            <pc:docMk/>
            <pc:sldMk cId="1144195315" sldId="380"/>
            <ac:spMk id="10" creationId="{F091F718-A7A8-4706-98F9-FD3C9B82084B}"/>
          </ac:spMkLst>
        </pc:spChg>
        <pc:spChg chg="mod">
          <ac:chgData name="Corinna Lin" userId="S::linc94@mcmaster.ca::ff1cd646-d066-431e-9610-549cc942b588" providerId="AD" clId="Web-{EC8A582F-3D58-44A6-BCD1-86391EE9F7F9}" dt="2022-03-14T05:46:59.397" v="293"/>
          <ac:spMkLst>
            <pc:docMk/>
            <pc:sldMk cId="1144195315" sldId="380"/>
            <ac:spMk id="21" creationId="{3D7F5EBE-91BC-4669-B5DB-442CB2747B2F}"/>
          </ac:spMkLst>
        </pc:spChg>
        <pc:spChg chg="mod">
          <ac:chgData name="Corinna Lin" userId="S::linc94@mcmaster.ca::ff1cd646-d066-431e-9610-549cc942b588" providerId="AD" clId="Web-{EC8A582F-3D58-44A6-BCD1-86391EE9F7F9}" dt="2022-03-14T05:48:00.195" v="303"/>
          <ac:spMkLst>
            <pc:docMk/>
            <pc:sldMk cId="1144195315" sldId="380"/>
            <ac:spMk id="24" creationId="{6F1F419E-2D7D-4CC4-96A6-E0BE10EA0BB0}"/>
          </ac:spMkLst>
        </pc:spChg>
        <pc:spChg chg="mod ord">
          <ac:chgData name="Corinna Lin" userId="S::linc94@mcmaster.ca::ff1cd646-d066-431e-9610-549cc942b588" providerId="AD" clId="Web-{EC8A582F-3D58-44A6-BCD1-86391EE9F7F9}" dt="2022-03-14T05:47:40.961" v="300"/>
          <ac:spMkLst>
            <pc:docMk/>
            <pc:sldMk cId="1144195315" sldId="380"/>
            <ac:spMk id="25" creationId="{057C634D-16F2-4822-A17E-259F82FD829C}"/>
          </ac:spMkLst>
        </pc:spChg>
      </pc:sldChg>
    </pc:docChg>
  </pc:docChgLst>
  <pc:docChgLst>
    <pc:chgData name="Wentao Sun" userId="S::sunw53@mcmaster.ca::ba4cfa17-850d-4a6d-8324-79677688d25c" providerId="AD" clId="Web-{B5C7945A-74B2-4149-9C63-C803C6539A26}"/>
    <pc:docChg chg="modSld">
      <pc:chgData name="Wentao Sun" userId="S::sunw53@mcmaster.ca::ba4cfa17-850d-4a6d-8324-79677688d25c" providerId="AD" clId="Web-{B5C7945A-74B2-4149-9C63-C803C6539A26}" dt="2022-01-27T21:56:26.786" v="153"/>
      <pc:docMkLst>
        <pc:docMk/>
      </pc:docMkLst>
      <pc:sldChg chg="modSp">
        <pc:chgData name="Wentao Sun" userId="S::sunw53@mcmaster.ca::ba4cfa17-850d-4a6d-8324-79677688d25c" providerId="AD" clId="Web-{B5C7945A-74B2-4149-9C63-C803C6539A26}" dt="2022-01-27T21:56:26.786" v="153"/>
        <pc:sldMkLst>
          <pc:docMk/>
          <pc:sldMk cId="0" sldId="260"/>
        </pc:sldMkLst>
        <pc:graphicFrameChg chg="mod modGraphic">
          <ac:chgData name="Wentao Sun" userId="S::sunw53@mcmaster.ca::ba4cfa17-850d-4a6d-8324-79677688d25c" providerId="AD" clId="Web-{B5C7945A-74B2-4149-9C63-C803C6539A26}" dt="2022-01-27T21:56:26.786" v="153"/>
          <ac:graphicFrameMkLst>
            <pc:docMk/>
            <pc:sldMk cId="0" sldId="260"/>
            <ac:graphicFrameMk id="134" creationId="{00000000-0000-0000-0000-000000000000}"/>
          </ac:graphicFrameMkLst>
        </pc:graphicFrameChg>
        <pc:graphicFrameChg chg="mod modGraphic">
          <ac:chgData name="Wentao Sun" userId="S::sunw53@mcmaster.ca::ba4cfa17-850d-4a6d-8324-79677688d25c" providerId="AD" clId="Web-{B5C7945A-74B2-4149-9C63-C803C6539A26}" dt="2022-01-27T21:53:24.205" v="41"/>
          <ac:graphicFrameMkLst>
            <pc:docMk/>
            <pc:sldMk cId="0" sldId="260"/>
            <ac:graphicFrameMk id="137" creationId="{00000000-0000-0000-0000-000000000000}"/>
          </ac:graphicFrameMkLst>
        </pc:graphicFrameChg>
      </pc:sldChg>
    </pc:docChg>
  </pc:docChgLst>
  <pc:docChgLst>
    <pc:chgData name="Corinna Lin" userId="S::linc94@mcmaster.ca::ff1cd646-d066-431e-9610-549cc942b588" providerId="AD" clId="Web-{4BC7A8FD-AE84-4B74-B2C1-C0C20F13D6E8}"/>
    <pc:docChg chg="addSld delSld modSld">
      <pc:chgData name="Corinna Lin" userId="S::linc94@mcmaster.ca::ff1cd646-d066-431e-9610-549cc942b588" providerId="AD" clId="Web-{4BC7A8FD-AE84-4B74-B2C1-C0C20F13D6E8}" dt="2022-04-02T21:37:37.736" v="2148" actId="1076"/>
      <pc:docMkLst>
        <pc:docMk/>
      </pc:docMkLst>
      <pc:sldChg chg="addSp delSp modSp">
        <pc:chgData name="Corinna Lin" userId="S::linc94@mcmaster.ca::ff1cd646-d066-431e-9610-549cc942b588" providerId="AD" clId="Web-{4BC7A8FD-AE84-4B74-B2C1-C0C20F13D6E8}" dt="2022-04-02T20:58:44.563" v="1590"/>
        <pc:sldMkLst>
          <pc:docMk/>
          <pc:sldMk cId="2532427418" sldId="333"/>
        </pc:sldMkLst>
        <pc:spChg chg="add del">
          <ac:chgData name="Corinna Lin" userId="S::linc94@mcmaster.ca::ff1cd646-d066-431e-9610-549cc942b588" providerId="AD" clId="Web-{4BC7A8FD-AE84-4B74-B2C1-C0C20F13D6E8}" dt="2022-04-02T19:48:01.015" v="302"/>
          <ac:spMkLst>
            <pc:docMk/>
            <pc:sldMk cId="2532427418" sldId="333"/>
            <ac:spMk id="3" creationId="{B16A1289-6CA7-F8A3-51F1-A3EAD449CF22}"/>
          </ac:spMkLst>
        </pc:spChg>
        <pc:spChg chg="add del">
          <ac:chgData name="Corinna Lin" userId="S::linc94@mcmaster.ca::ff1cd646-d066-431e-9610-549cc942b588" providerId="AD" clId="Web-{4BC7A8FD-AE84-4B74-B2C1-C0C20F13D6E8}" dt="2022-04-02T20:58:24.094" v="1502"/>
          <ac:spMkLst>
            <pc:docMk/>
            <pc:sldMk cId="2532427418" sldId="333"/>
            <ac:spMk id="4" creationId="{B3BF300C-DDA2-4807-EFD9-63882CA19B55}"/>
          </ac:spMkLst>
        </pc:spChg>
        <pc:graphicFrameChg chg="mod modGraphic">
          <ac:chgData name="Corinna Lin" userId="S::linc94@mcmaster.ca::ff1cd646-d066-431e-9610-549cc942b588" providerId="AD" clId="Web-{4BC7A8FD-AE84-4B74-B2C1-C0C20F13D6E8}" dt="2022-04-02T20:37:19.476" v="803"/>
          <ac:graphicFrameMkLst>
            <pc:docMk/>
            <pc:sldMk cId="2532427418" sldId="333"/>
            <ac:graphicFrameMk id="274" creationId="{00000000-0000-0000-0000-000000000000}"/>
          </ac:graphicFrameMkLst>
        </pc:graphicFrameChg>
        <pc:graphicFrameChg chg="mod modGraphic">
          <ac:chgData name="Corinna Lin" userId="S::linc94@mcmaster.ca::ff1cd646-d066-431e-9610-549cc942b588" providerId="AD" clId="Web-{4BC7A8FD-AE84-4B74-B2C1-C0C20F13D6E8}" dt="2022-04-02T20:38:36.086" v="1017"/>
          <ac:graphicFrameMkLst>
            <pc:docMk/>
            <pc:sldMk cId="2532427418" sldId="333"/>
            <ac:graphicFrameMk id="275" creationId="{00000000-0000-0000-0000-000000000000}"/>
          </ac:graphicFrameMkLst>
        </pc:graphicFrameChg>
        <pc:graphicFrameChg chg="mod modGraphic">
          <ac:chgData name="Corinna Lin" userId="S::linc94@mcmaster.ca::ff1cd646-d066-431e-9610-549cc942b588" providerId="AD" clId="Web-{4BC7A8FD-AE84-4B74-B2C1-C0C20F13D6E8}" dt="2022-04-02T20:58:17.282" v="1501"/>
          <ac:graphicFrameMkLst>
            <pc:docMk/>
            <pc:sldMk cId="2532427418" sldId="333"/>
            <ac:graphicFrameMk id="276" creationId="{00000000-0000-0000-0000-000000000000}"/>
          </ac:graphicFrameMkLst>
        </pc:graphicFrameChg>
        <pc:graphicFrameChg chg="mod modGraphic">
          <ac:chgData name="Corinna Lin" userId="S::linc94@mcmaster.ca::ff1cd646-d066-431e-9610-549cc942b588" providerId="AD" clId="Web-{4BC7A8FD-AE84-4B74-B2C1-C0C20F13D6E8}" dt="2022-04-02T20:58:44.563" v="1590"/>
          <ac:graphicFrameMkLst>
            <pc:docMk/>
            <pc:sldMk cId="2532427418" sldId="333"/>
            <ac:graphicFrameMk id="277" creationId="{00000000-0000-0000-0000-000000000000}"/>
          </ac:graphicFrameMkLst>
        </pc:graphicFrameChg>
      </pc:sldChg>
      <pc:sldChg chg="modSp">
        <pc:chgData name="Corinna Lin" userId="S::linc94@mcmaster.ca::ff1cd646-d066-431e-9610-549cc942b588" providerId="AD" clId="Web-{4BC7A8FD-AE84-4B74-B2C1-C0C20F13D6E8}" dt="2022-04-02T21:14:15.445" v="2089"/>
        <pc:sldMkLst>
          <pc:docMk/>
          <pc:sldMk cId="2964650564" sldId="334"/>
        </pc:sldMkLst>
        <pc:graphicFrameChg chg="mod modGraphic">
          <ac:chgData name="Corinna Lin" userId="S::linc94@mcmaster.ca::ff1cd646-d066-431e-9610-549cc942b588" providerId="AD" clId="Web-{4BC7A8FD-AE84-4B74-B2C1-C0C20F13D6E8}" dt="2022-04-02T21:14:15.445" v="2089"/>
          <ac:graphicFrameMkLst>
            <pc:docMk/>
            <pc:sldMk cId="2964650564" sldId="334"/>
            <ac:graphicFrameMk id="288" creationId="{00000000-0000-0000-0000-000000000000}"/>
          </ac:graphicFrameMkLst>
        </pc:graphicFrameChg>
      </pc:sldChg>
      <pc:sldChg chg="del">
        <pc:chgData name="Corinna Lin" userId="S::linc94@mcmaster.ca::ff1cd646-d066-431e-9610-549cc942b588" providerId="AD" clId="Web-{4BC7A8FD-AE84-4B74-B2C1-C0C20F13D6E8}" dt="2022-04-02T21:14:01.835" v="2065"/>
        <pc:sldMkLst>
          <pc:docMk/>
          <pc:sldMk cId="2232912373" sldId="335"/>
        </pc:sldMkLst>
      </pc:sldChg>
      <pc:sldChg chg="modSp">
        <pc:chgData name="Corinna Lin" userId="S::linc94@mcmaster.ca::ff1cd646-d066-431e-9610-549cc942b588" providerId="AD" clId="Web-{4BC7A8FD-AE84-4B74-B2C1-C0C20F13D6E8}" dt="2022-04-02T19:29:02.828" v="40" actId="1076"/>
        <pc:sldMkLst>
          <pc:docMk/>
          <pc:sldMk cId="2351307412" sldId="404"/>
        </pc:sldMkLst>
        <pc:spChg chg="mod">
          <ac:chgData name="Corinna Lin" userId="S::linc94@mcmaster.ca::ff1cd646-d066-431e-9610-549cc942b588" providerId="AD" clId="Web-{4BC7A8FD-AE84-4B74-B2C1-C0C20F13D6E8}" dt="2022-04-02T19:29:02.828" v="40" actId="1076"/>
          <ac:spMkLst>
            <pc:docMk/>
            <pc:sldMk cId="2351307412" sldId="404"/>
            <ac:spMk id="3" creationId="{CA6A5480-1668-4C6C-A064-8A74B1142BB9}"/>
          </ac:spMkLst>
        </pc:spChg>
      </pc:sldChg>
      <pc:sldChg chg="addSp delSp modSp">
        <pc:chgData name="Corinna Lin" userId="S::linc94@mcmaster.ca::ff1cd646-d066-431e-9610-549cc942b588" providerId="AD" clId="Web-{4BC7A8FD-AE84-4B74-B2C1-C0C20F13D6E8}" dt="2022-04-02T19:28:56.672" v="39" actId="1076"/>
        <pc:sldMkLst>
          <pc:docMk/>
          <pc:sldMk cId="1110534760" sldId="405"/>
        </pc:sldMkLst>
        <pc:spChg chg="del">
          <ac:chgData name="Corinna Lin" userId="S::linc94@mcmaster.ca::ff1cd646-d066-431e-9610-549cc942b588" providerId="AD" clId="Web-{4BC7A8FD-AE84-4B74-B2C1-C0C20F13D6E8}" dt="2022-04-02T19:28:48.828" v="35"/>
          <ac:spMkLst>
            <pc:docMk/>
            <pc:sldMk cId="1110534760" sldId="405"/>
            <ac:spMk id="3" creationId="{CA6A5480-1668-4C6C-A064-8A74B1142BB9}"/>
          </ac:spMkLst>
        </pc:spChg>
        <pc:spChg chg="add mod">
          <ac:chgData name="Corinna Lin" userId="S::linc94@mcmaster.ca::ff1cd646-d066-431e-9610-549cc942b588" providerId="AD" clId="Web-{4BC7A8FD-AE84-4B74-B2C1-C0C20F13D6E8}" dt="2022-04-02T19:28:56.672" v="39" actId="1076"/>
          <ac:spMkLst>
            <pc:docMk/>
            <pc:sldMk cId="1110534760" sldId="405"/>
            <ac:spMk id="12" creationId="{E5AB6CBA-C072-5C00-6EFC-9D3FB59FF0FD}"/>
          </ac:spMkLst>
        </pc:spChg>
      </pc:sldChg>
      <pc:sldChg chg="addSp delSp">
        <pc:chgData name="Corinna Lin" userId="S::linc94@mcmaster.ca::ff1cd646-d066-431e-9610-549cc942b588" providerId="AD" clId="Web-{4BC7A8FD-AE84-4B74-B2C1-C0C20F13D6E8}" dt="2022-04-02T19:29:10.891" v="42"/>
        <pc:sldMkLst>
          <pc:docMk/>
          <pc:sldMk cId="3397848828" sldId="406"/>
        </pc:sldMkLst>
        <pc:spChg chg="del">
          <ac:chgData name="Corinna Lin" userId="S::linc94@mcmaster.ca::ff1cd646-d066-431e-9610-549cc942b588" providerId="AD" clId="Web-{4BC7A8FD-AE84-4B74-B2C1-C0C20F13D6E8}" dt="2022-04-02T19:29:10.344" v="41"/>
          <ac:spMkLst>
            <pc:docMk/>
            <pc:sldMk cId="3397848828" sldId="406"/>
            <ac:spMk id="29" creationId="{BA348E1D-96D7-4759-BCE4-7EE4AB7B5BC2}"/>
          </ac:spMkLst>
        </pc:spChg>
        <pc:spChg chg="add">
          <ac:chgData name="Corinna Lin" userId="S::linc94@mcmaster.ca::ff1cd646-d066-431e-9610-549cc942b588" providerId="AD" clId="Web-{4BC7A8FD-AE84-4B74-B2C1-C0C20F13D6E8}" dt="2022-04-02T19:29:10.891" v="42"/>
          <ac:spMkLst>
            <pc:docMk/>
            <pc:sldMk cId="3397848828" sldId="406"/>
            <ac:spMk id="38" creationId="{5DA35012-3128-39F1-5D9A-8FD5EA2F4A07}"/>
          </ac:spMkLst>
        </pc:spChg>
      </pc:sldChg>
      <pc:sldChg chg="addSp delSp">
        <pc:chgData name="Corinna Lin" userId="S::linc94@mcmaster.ca::ff1cd646-d066-431e-9610-549cc942b588" providerId="AD" clId="Web-{4BC7A8FD-AE84-4B74-B2C1-C0C20F13D6E8}" dt="2022-04-02T19:29:18.391" v="44"/>
        <pc:sldMkLst>
          <pc:docMk/>
          <pc:sldMk cId="3070355907" sldId="407"/>
        </pc:sldMkLst>
        <pc:spChg chg="del">
          <ac:chgData name="Corinna Lin" userId="S::linc94@mcmaster.ca::ff1cd646-d066-431e-9610-549cc942b588" providerId="AD" clId="Web-{4BC7A8FD-AE84-4B74-B2C1-C0C20F13D6E8}" dt="2022-04-02T19:29:17.891" v="43"/>
          <ac:spMkLst>
            <pc:docMk/>
            <pc:sldMk cId="3070355907" sldId="407"/>
            <ac:spMk id="29" creationId="{BA348E1D-96D7-4759-BCE4-7EE4AB7B5BC2}"/>
          </ac:spMkLst>
        </pc:spChg>
        <pc:spChg chg="add">
          <ac:chgData name="Corinna Lin" userId="S::linc94@mcmaster.ca::ff1cd646-d066-431e-9610-549cc942b588" providerId="AD" clId="Web-{4BC7A8FD-AE84-4B74-B2C1-C0C20F13D6E8}" dt="2022-04-02T19:29:18.391" v="44"/>
          <ac:spMkLst>
            <pc:docMk/>
            <pc:sldMk cId="3070355907" sldId="407"/>
            <ac:spMk id="34" creationId="{F0EE8A1B-344B-9FF3-F965-7349DC42A33F}"/>
          </ac:spMkLst>
        </pc:spChg>
      </pc:sldChg>
      <pc:sldChg chg="addSp delSp">
        <pc:chgData name="Corinna Lin" userId="S::linc94@mcmaster.ca::ff1cd646-d066-431e-9610-549cc942b588" providerId="AD" clId="Web-{4BC7A8FD-AE84-4B74-B2C1-C0C20F13D6E8}" dt="2022-04-02T19:29:24.812" v="46"/>
        <pc:sldMkLst>
          <pc:docMk/>
          <pc:sldMk cId="2118519407" sldId="408"/>
        </pc:sldMkLst>
        <pc:spChg chg="del">
          <ac:chgData name="Corinna Lin" userId="S::linc94@mcmaster.ca::ff1cd646-d066-431e-9610-549cc942b588" providerId="AD" clId="Web-{4BC7A8FD-AE84-4B74-B2C1-C0C20F13D6E8}" dt="2022-04-02T19:29:24.203" v="45"/>
          <ac:spMkLst>
            <pc:docMk/>
            <pc:sldMk cId="2118519407" sldId="408"/>
            <ac:spMk id="29" creationId="{BA348E1D-96D7-4759-BCE4-7EE4AB7B5BC2}"/>
          </ac:spMkLst>
        </pc:spChg>
        <pc:spChg chg="add">
          <ac:chgData name="Corinna Lin" userId="S::linc94@mcmaster.ca::ff1cd646-d066-431e-9610-549cc942b588" providerId="AD" clId="Web-{4BC7A8FD-AE84-4B74-B2C1-C0C20F13D6E8}" dt="2022-04-02T19:29:24.812" v="46"/>
          <ac:spMkLst>
            <pc:docMk/>
            <pc:sldMk cId="2118519407" sldId="408"/>
            <ac:spMk id="60" creationId="{FEDBBD72-E368-0EEE-A3C8-F8D56C5E0841}"/>
          </ac:spMkLst>
        </pc:spChg>
      </pc:sldChg>
      <pc:sldChg chg="addSp delSp">
        <pc:chgData name="Corinna Lin" userId="S::linc94@mcmaster.ca::ff1cd646-d066-431e-9610-549cc942b588" providerId="AD" clId="Web-{4BC7A8FD-AE84-4B74-B2C1-C0C20F13D6E8}" dt="2022-04-02T19:29:30.344" v="48"/>
        <pc:sldMkLst>
          <pc:docMk/>
          <pc:sldMk cId="3181698465" sldId="409"/>
        </pc:sldMkLst>
        <pc:spChg chg="del">
          <ac:chgData name="Corinna Lin" userId="S::linc94@mcmaster.ca::ff1cd646-d066-431e-9610-549cc942b588" providerId="AD" clId="Web-{4BC7A8FD-AE84-4B74-B2C1-C0C20F13D6E8}" dt="2022-04-02T19:29:29.813" v="47"/>
          <ac:spMkLst>
            <pc:docMk/>
            <pc:sldMk cId="3181698465" sldId="409"/>
            <ac:spMk id="12" creationId="{88E45F6D-0B91-4C76-9A03-C1FCC1F23422}"/>
          </ac:spMkLst>
        </pc:spChg>
        <pc:spChg chg="add">
          <ac:chgData name="Corinna Lin" userId="S::linc94@mcmaster.ca::ff1cd646-d066-431e-9610-549cc942b588" providerId="AD" clId="Web-{4BC7A8FD-AE84-4B74-B2C1-C0C20F13D6E8}" dt="2022-04-02T19:29:30.344" v="48"/>
          <ac:spMkLst>
            <pc:docMk/>
            <pc:sldMk cId="3181698465" sldId="409"/>
            <ac:spMk id="43" creationId="{02A4747B-C74C-7908-39A4-356A0B52B371}"/>
          </ac:spMkLst>
        </pc:spChg>
      </pc:sldChg>
      <pc:sldChg chg="addSp delSp">
        <pc:chgData name="Corinna Lin" userId="S::linc94@mcmaster.ca::ff1cd646-d066-431e-9610-549cc942b588" providerId="AD" clId="Web-{4BC7A8FD-AE84-4B74-B2C1-C0C20F13D6E8}" dt="2022-04-02T19:29:42.828" v="50"/>
        <pc:sldMkLst>
          <pc:docMk/>
          <pc:sldMk cId="1934601686" sldId="411"/>
        </pc:sldMkLst>
        <pc:spChg chg="add">
          <ac:chgData name="Corinna Lin" userId="S::linc94@mcmaster.ca::ff1cd646-d066-431e-9610-549cc942b588" providerId="AD" clId="Web-{4BC7A8FD-AE84-4B74-B2C1-C0C20F13D6E8}" dt="2022-04-02T19:29:42.828" v="50"/>
          <ac:spMkLst>
            <pc:docMk/>
            <pc:sldMk cId="1934601686" sldId="411"/>
            <ac:spMk id="2" creationId="{136B2C2D-5B54-CDF1-9CFF-5D7877094E28}"/>
          </ac:spMkLst>
        </pc:spChg>
        <pc:spChg chg="del">
          <ac:chgData name="Corinna Lin" userId="S::linc94@mcmaster.ca::ff1cd646-d066-431e-9610-549cc942b588" providerId="AD" clId="Web-{4BC7A8FD-AE84-4B74-B2C1-C0C20F13D6E8}" dt="2022-04-02T19:29:41.875" v="49"/>
          <ac:spMkLst>
            <pc:docMk/>
            <pc:sldMk cId="1934601686" sldId="411"/>
            <ac:spMk id="12" creationId="{88E45F6D-0B91-4C76-9A03-C1FCC1F23422}"/>
          </ac:spMkLst>
        </pc:spChg>
      </pc:sldChg>
      <pc:sldChg chg="add replId">
        <pc:chgData name="Corinna Lin" userId="S::linc94@mcmaster.ca::ff1cd646-d066-431e-9610-549cc942b588" providerId="AD" clId="Web-{4BC7A8FD-AE84-4B74-B2C1-C0C20F13D6E8}" dt="2022-04-02T21:03:10.034" v="2052"/>
        <pc:sldMkLst>
          <pc:docMk/>
          <pc:sldMk cId="1001468894" sldId="415"/>
        </pc:sldMkLst>
      </pc:sldChg>
      <pc:sldChg chg="add replId">
        <pc:chgData name="Corinna Lin" userId="S::linc94@mcmaster.ca::ff1cd646-d066-431e-9610-549cc942b588" providerId="AD" clId="Web-{4BC7A8FD-AE84-4B74-B2C1-C0C20F13D6E8}" dt="2022-04-02T21:03:10.081" v="2053"/>
        <pc:sldMkLst>
          <pc:docMk/>
          <pc:sldMk cId="2005522001" sldId="416"/>
        </pc:sldMkLst>
      </pc:sldChg>
      <pc:sldChg chg="add replId">
        <pc:chgData name="Corinna Lin" userId="S::linc94@mcmaster.ca::ff1cd646-d066-431e-9610-549cc942b588" providerId="AD" clId="Web-{4BC7A8FD-AE84-4B74-B2C1-C0C20F13D6E8}" dt="2022-04-02T21:03:10.190" v="2054"/>
        <pc:sldMkLst>
          <pc:docMk/>
          <pc:sldMk cId="101064235" sldId="417"/>
        </pc:sldMkLst>
      </pc:sldChg>
      <pc:sldChg chg="add replId">
        <pc:chgData name="Corinna Lin" userId="S::linc94@mcmaster.ca::ff1cd646-d066-431e-9610-549cc942b588" providerId="AD" clId="Web-{4BC7A8FD-AE84-4B74-B2C1-C0C20F13D6E8}" dt="2022-04-02T21:03:10.471" v="2055"/>
        <pc:sldMkLst>
          <pc:docMk/>
          <pc:sldMk cId="1397749628" sldId="418"/>
        </pc:sldMkLst>
      </pc:sldChg>
      <pc:sldChg chg="add replId">
        <pc:chgData name="Corinna Lin" userId="S::linc94@mcmaster.ca::ff1cd646-d066-431e-9610-549cc942b588" providerId="AD" clId="Web-{4BC7A8FD-AE84-4B74-B2C1-C0C20F13D6E8}" dt="2022-04-02T21:03:10.768" v="2056"/>
        <pc:sldMkLst>
          <pc:docMk/>
          <pc:sldMk cId="184575444" sldId="419"/>
        </pc:sldMkLst>
      </pc:sldChg>
      <pc:sldChg chg="add replId">
        <pc:chgData name="Corinna Lin" userId="S::linc94@mcmaster.ca::ff1cd646-d066-431e-9610-549cc942b588" providerId="AD" clId="Web-{4BC7A8FD-AE84-4B74-B2C1-C0C20F13D6E8}" dt="2022-04-02T21:03:11.081" v="2057"/>
        <pc:sldMkLst>
          <pc:docMk/>
          <pc:sldMk cId="2557031268" sldId="420"/>
        </pc:sldMkLst>
      </pc:sldChg>
      <pc:sldChg chg="add replId">
        <pc:chgData name="Corinna Lin" userId="S::linc94@mcmaster.ca::ff1cd646-d066-431e-9610-549cc942b588" providerId="AD" clId="Web-{4BC7A8FD-AE84-4B74-B2C1-C0C20F13D6E8}" dt="2022-04-02T21:03:11.346" v="2058"/>
        <pc:sldMkLst>
          <pc:docMk/>
          <pc:sldMk cId="361135471" sldId="421"/>
        </pc:sldMkLst>
      </pc:sldChg>
      <pc:sldChg chg="add replId">
        <pc:chgData name="Corinna Lin" userId="S::linc94@mcmaster.ca::ff1cd646-d066-431e-9610-549cc942b588" providerId="AD" clId="Web-{4BC7A8FD-AE84-4B74-B2C1-C0C20F13D6E8}" dt="2022-04-02T21:03:11.643" v="2059"/>
        <pc:sldMkLst>
          <pc:docMk/>
          <pc:sldMk cId="3584475696" sldId="422"/>
        </pc:sldMkLst>
      </pc:sldChg>
      <pc:sldChg chg="addSp delSp modSp add replId">
        <pc:chgData name="Corinna Lin" userId="S::linc94@mcmaster.ca::ff1cd646-d066-431e-9610-549cc942b588" providerId="AD" clId="Web-{4BC7A8FD-AE84-4B74-B2C1-C0C20F13D6E8}" dt="2022-04-02T21:37:37.736" v="2148" actId="1076"/>
        <pc:sldMkLst>
          <pc:docMk/>
          <pc:sldMk cId="1056260806" sldId="423"/>
        </pc:sldMkLst>
        <pc:spChg chg="add mod">
          <ac:chgData name="Corinna Lin" userId="S::linc94@mcmaster.ca::ff1cd646-d066-431e-9610-549cc942b588" providerId="AD" clId="Web-{4BC7A8FD-AE84-4B74-B2C1-C0C20F13D6E8}" dt="2022-04-02T21:34:36.172" v="2107" actId="1076"/>
          <ac:spMkLst>
            <pc:docMk/>
            <pc:sldMk cId="1056260806" sldId="423"/>
            <ac:spMk id="13" creationId="{7BF783D7-1591-38DE-B407-3093D9BC6A79}"/>
          </ac:spMkLst>
        </pc:spChg>
        <pc:spChg chg="add del">
          <ac:chgData name="Corinna Lin" userId="S::linc94@mcmaster.ca::ff1cd646-d066-431e-9610-549cc942b588" providerId="AD" clId="Web-{4BC7A8FD-AE84-4B74-B2C1-C0C20F13D6E8}" dt="2022-04-02T21:36:52.955" v="2132"/>
          <ac:spMkLst>
            <pc:docMk/>
            <pc:sldMk cId="1056260806" sldId="423"/>
            <ac:spMk id="14" creationId="{9510B080-4A09-C442-3980-A8710860BDB1}"/>
          </ac:spMkLst>
        </pc:spChg>
        <pc:spChg chg="add del">
          <ac:chgData name="Corinna Lin" userId="S::linc94@mcmaster.ca::ff1cd646-d066-431e-9610-549cc942b588" providerId="AD" clId="Web-{4BC7A8FD-AE84-4B74-B2C1-C0C20F13D6E8}" dt="2022-04-02T21:36:52.955" v="2131"/>
          <ac:spMkLst>
            <pc:docMk/>
            <pc:sldMk cId="1056260806" sldId="423"/>
            <ac:spMk id="15" creationId="{89217509-A71B-04AE-BD47-C942FDC9849F}"/>
          </ac:spMkLst>
        </pc:spChg>
        <pc:spChg chg="add del">
          <ac:chgData name="Corinna Lin" userId="S::linc94@mcmaster.ca::ff1cd646-d066-431e-9610-549cc942b588" providerId="AD" clId="Web-{4BC7A8FD-AE84-4B74-B2C1-C0C20F13D6E8}" dt="2022-04-02T21:36:52.955" v="2130"/>
          <ac:spMkLst>
            <pc:docMk/>
            <pc:sldMk cId="1056260806" sldId="423"/>
            <ac:spMk id="16" creationId="{EAC87386-91C4-55C5-9786-0BA0A804775A}"/>
          </ac:spMkLst>
        </pc:spChg>
        <pc:spChg chg="add del">
          <ac:chgData name="Corinna Lin" userId="S::linc94@mcmaster.ca::ff1cd646-d066-431e-9610-549cc942b588" providerId="AD" clId="Web-{4BC7A8FD-AE84-4B74-B2C1-C0C20F13D6E8}" dt="2022-04-02T21:36:52.955" v="2129"/>
          <ac:spMkLst>
            <pc:docMk/>
            <pc:sldMk cId="1056260806" sldId="423"/>
            <ac:spMk id="17" creationId="{8A067C48-A834-A1DD-996C-E31BAC2B4826}"/>
          </ac:spMkLst>
        </pc:spChg>
        <pc:spChg chg="add del">
          <ac:chgData name="Corinna Lin" userId="S::linc94@mcmaster.ca::ff1cd646-d066-431e-9610-549cc942b588" providerId="AD" clId="Web-{4BC7A8FD-AE84-4B74-B2C1-C0C20F13D6E8}" dt="2022-04-02T21:36:52.955" v="2128"/>
          <ac:spMkLst>
            <pc:docMk/>
            <pc:sldMk cId="1056260806" sldId="423"/>
            <ac:spMk id="18" creationId="{3E4CE56C-E6EC-64C4-FC5C-143E506D8589}"/>
          </ac:spMkLst>
        </pc:spChg>
        <pc:spChg chg="add del">
          <ac:chgData name="Corinna Lin" userId="S::linc94@mcmaster.ca::ff1cd646-d066-431e-9610-549cc942b588" providerId="AD" clId="Web-{4BC7A8FD-AE84-4B74-B2C1-C0C20F13D6E8}" dt="2022-04-02T21:36:52.955" v="2127"/>
          <ac:spMkLst>
            <pc:docMk/>
            <pc:sldMk cId="1056260806" sldId="423"/>
            <ac:spMk id="20" creationId="{AAE82913-FFDF-3241-087A-C5C02EF3E277}"/>
          </ac:spMkLst>
        </pc:spChg>
        <pc:spChg chg="add mod">
          <ac:chgData name="Corinna Lin" userId="S::linc94@mcmaster.ca::ff1cd646-d066-431e-9610-549cc942b588" providerId="AD" clId="Web-{4BC7A8FD-AE84-4B74-B2C1-C0C20F13D6E8}" dt="2022-04-02T21:37:09.158" v="2139" actId="1076"/>
          <ac:spMkLst>
            <pc:docMk/>
            <pc:sldMk cId="1056260806" sldId="423"/>
            <ac:spMk id="26" creationId="{C861C3C2-4C24-F4CD-E798-1EFB3E8CFADE}"/>
          </ac:spMkLst>
        </pc:spChg>
        <pc:spChg chg="add mod">
          <ac:chgData name="Corinna Lin" userId="S::linc94@mcmaster.ca::ff1cd646-d066-431e-9610-549cc942b588" providerId="AD" clId="Web-{4BC7A8FD-AE84-4B74-B2C1-C0C20F13D6E8}" dt="2022-04-02T21:37:09.158" v="2140" actId="1076"/>
          <ac:spMkLst>
            <pc:docMk/>
            <pc:sldMk cId="1056260806" sldId="423"/>
            <ac:spMk id="27" creationId="{6AFC4EE9-02C0-4BCF-1CB5-8FDF7CF5211C}"/>
          </ac:spMkLst>
        </pc:spChg>
        <pc:spChg chg="add mod">
          <ac:chgData name="Corinna Lin" userId="S::linc94@mcmaster.ca::ff1cd646-d066-431e-9610-549cc942b588" providerId="AD" clId="Web-{4BC7A8FD-AE84-4B74-B2C1-C0C20F13D6E8}" dt="2022-04-02T21:37:09.173" v="2141" actId="1076"/>
          <ac:spMkLst>
            <pc:docMk/>
            <pc:sldMk cId="1056260806" sldId="423"/>
            <ac:spMk id="29" creationId="{383BA3A4-E443-1E96-5F36-7C3BECC86FFB}"/>
          </ac:spMkLst>
        </pc:spChg>
        <pc:spChg chg="add mod">
          <ac:chgData name="Corinna Lin" userId="S::linc94@mcmaster.ca::ff1cd646-d066-431e-9610-549cc942b588" providerId="AD" clId="Web-{4BC7A8FD-AE84-4B74-B2C1-C0C20F13D6E8}" dt="2022-04-02T21:37:09.189" v="2142" actId="1076"/>
          <ac:spMkLst>
            <pc:docMk/>
            <pc:sldMk cId="1056260806" sldId="423"/>
            <ac:spMk id="30" creationId="{F0D25DE3-410B-EFB4-DFBC-78F9925E79AE}"/>
          </ac:spMkLst>
        </pc:spChg>
        <pc:spChg chg="add mod">
          <ac:chgData name="Corinna Lin" userId="S::linc94@mcmaster.ca::ff1cd646-d066-431e-9610-549cc942b588" providerId="AD" clId="Web-{4BC7A8FD-AE84-4B74-B2C1-C0C20F13D6E8}" dt="2022-04-02T21:37:09.205" v="2143" actId="1076"/>
          <ac:spMkLst>
            <pc:docMk/>
            <pc:sldMk cId="1056260806" sldId="423"/>
            <ac:spMk id="31" creationId="{9A719505-A430-CF8A-03A7-EC3A448F68AA}"/>
          </ac:spMkLst>
        </pc:spChg>
        <pc:spChg chg="add mod">
          <ac:chgData name="Corinna Lin" userId="S::linc94@mcmaster.ca::ff1cd646-d066-431e-9610-549cc942b588" providerId="AD" clId="Web-{4BC7A8FD-AE84-4B74-B2C1-C0C20F13D6E8}" dt="2022-04-02T21:37:09.220" v="2144" actId="1076"/>
          <ac:spMkLst>
            <pc:docMk/>
            <pc:sldMk cId="1056260806" sldId="423"/>
            <ac:spMk id="32" creationId="{BD137524-E24F-FCD1-C3CF-528A5B07F5D0}"/>
          </ac:spMkLst>
        </pc:spChg>
        <pc:spChg chg="add del">
          <ac:chgData name="Corinna Lin" userId="S::linc94@mcmaster.ca::ff1cd646-d066-431e-9610-549cc942b588" providerId="AD" clId="Web-{4BC7A8FD-AE84-4B74-B2C1-C0C20F13D6E8}" dt="2022-04-02T21:37:31.720" v="2146"/>
          <ac:spMkLst>
            <pc:docMk/>
            <pc:sldMk cId="1056260806" sldId="423"/>
            <ac:spMk id="33" creationId="{CF850FDA-0902-989E-1BF4-A82FCBB0BA5C}"/>
          </ac:spMkLst>
        </pc:spChg>
        <pc:spChg chg="add mod">
          <ac:chgData name="Corinna Lin" userId="S::linc94@mcmaster.ca::ff1cd646-d066-431e-9610-549cc942b588" providerId="AD" clId="Web-{4BC7A8FD-AE84-4B74-B2C1-C0C20F13D6E8}" dt="2022-04-02T21:37:37.736" v="2148" actId="1076"/>
          <ac:spMkLst>
            <pc:docMk/>
            <pc:sldMk cId="1056260806" sldId="423"/>
            <ac:spMk id="66" creationId="{409CEE3C-13CE-8F1C-8C35-D4D39B30A66B}"/>
          </ac:spMkLst>
        </pc:spChg>
        <pc:picChg chg="add">
          <ac:chgData name="Corinna Lin" userId="S::linc94@mcmaster.ca::ff1cd646-d066-431e-9610-549cc942b588" providerId="AD" clId="Web-{4BC7A8FD-AE84-4B74-B2C1-C0C20F13D6E8}" dt="2022-04-02T21:33:14.469" v="2103"/>
          <ac:picMkLst>
            <pc:docMk/>
            <pc:sldMk cId="1056260806" sldId="423"/>
            <ac:picMk id="3" creationId="{7D4D6155-0D38-960E-E1AD-9DC312A58F44}"/>
          </ac:picMkLst>
        </pc:picChg>
        <pc:picChg chg="mod">
          <ac:chgData name="Corinna Lin" userId="S::linc94@mcmaster.ca::ff1cd646-d066-431e-9610-549cc942b588" providerId="AD" clId="Web-{4BC7A8FD-AE84-4B74-B2C1-C0C20F13D6E8}" dt="2022-04-02T21:36:50.095" v="2126" actId="1076"/>
          <ac:picMkLst>
            <pc:docMk/>
            <pc:sldMk cId="1056260806" sldId="423"/>
            <ac:picMk id="62" creationId="{A5AFF5D0-0345-4DDB-849E-5679874F28BD}"/>
          </ac:picMkLst>
        </pc:picChg>
      </pc:sldChg>
      <pc:sldChg chg="addSp modSp add replId">
        <pc:chgData name="Corinna Lin" userId="S::linc94@mcmaster.ca::ff1cd646-d066-431e-9610-549cc942b588" providerId="AD" clId="Web-{4BC7A8FD-AE84-4B74-B2C1-C0C20F13D6E8}" dt="2022-04-02T21:33:24.422" v="2105" actId="1076"/>
        <pc:sldMkLst>
          <pc:docMk/>
          <pc:sldMk cId="2814531655" sldId="424"/>
        </pc:sldMkLst>
        <pc:spChg chg="mod">
          <ac:chgData name="Corinna Lin" userId="S::linc94@mcmaster.ca::ff1cd646-d066-431e-9610-549cc942b588" providerId="AD" clId="Web-{4BC7A8FD-AE84-4B74-B2C1-C0C20F13D6E8}" dt="2022-04-02T21:32:46.500" v="2096" actId="1076"/>
          <ac:spMkLst>
            <pc:docMk/>
            <pc:sldMk cId="2814531655" sldId="424"/>
            <ac:spMk id="70" creationId="{555EA2FB-A14A-FF47-9628-FD62C0366507}"/>
          </ac:spMkLst>
        </pc:spChg>
        <pc:spChg chg="mod">
          <ac:chgData name="Corinna Lin" userId="S::linc94@mcmaster.ca::ff1cd646-d066-431e-9610-549cc942b588" providerId="AD" clId="Web-{4BC7A8FD-AE84-4B74-B2C1-C0C20F13D6E8}" dt="2022-04-02T21:32:58.937" v="2100" actId="1076"/>
          <ac:spMkLst>
            <pc:docMk/>
            <pc:sldMk cId="2814531655" sldId="424"/>
            <ac:spMk id="71" creationId="{D073F492-6183-3FE9-3291-A87871A39C3B}"/>
          </ac:spMkLst>
        </pc:spChg>
        <pc:spChg chg="add mod">
          <ac:chgData name="Corinna Lin" userId="S::linc94@mcmaster.ca::ff1cd646-d066-431e-9610-549cc942b588" providerId="AD" clId="Web-{4BC7A8FD-AE84-4B74-B2C1-C0C20F13D6E8}" dt="2022-04-02T21:33:24.422" v="2105" actId="1076"/>
          <ac:spMkLst>
            <pc:docMk/>
            <pc:sldMk cId="2814531655" sldId="424"/>
            <ac:spMk id="75" creationId="{B7127D65-A5D4-2647-8C2F-A5BBE3C4D31E}"/>
          </ac:spMkLst>
        </pc:spChg>
        <pc:spChg chg="mod">
          <ac:chgData name="Corinna Lin" userId="S::linc94@mcmaster.ca::ff1cd646-d066-431e-9610-549cc942b588" providerId="AD" clId="Web-{4BC7A8FD-AE84-4B74-B2C1-C0C20F13D6E8}" dt="2022-04-02T21:31:09.936" v="2092" actId="1076"/>
          <ac:spMkLst>
            <pc:docMk/>
            <pc:sldMk cId="2814531655" sldId="424"/>
            <ac:spMk id="182" creationId="{A50B5CD4-FCB9-48EF-AF5F-02604CBADFBD}"/>
          </ac:spMkLst>
        </pc:spChg>
        <pc:spChg chg="mod">
          <ac:chgData name="Corinna Lin" userId="S::linc94@mcmaster.ca::ff1cd646-d066-431e-9610-549cc942b588" providerId="AD" clId="Web-{4BC7A8FD-AE84-4B74-B2C1-C0C20F13D6E8}" dt="2022-04-02T21:32:42.297" v="2095" actId="1076"/>
          <ac:spMkLst>
            <pc:docMk/>
            <pc:sldMk cId="2814531655" sldId="424"/>
            <ac:spMk id="183" creationId="{840E6A58-026F-440C-99F5-81A9D80EE3C7}"/>
          </ac:spMkLst>
        </pc:spChg>
        <pc:picChg chg="add mod">
          <ac:chgData name="Corinna Lin" userId="S::linc94@mcmaster.ca::ff1cd646-d066-431e-9610-549cc942b588" providerId="AD" clId="Web-{4BC7A8FD-AE84-4B74-B2C1-C0C20F13D6E8}" dt="2022-04-02T21:33:07.047" v="2102" actId="1076"/>
          <ac:picMkLst>
            <pc:docMk/>
            <pc:sldMk cId="2814531655" sldId="424"/>
            <ac:picMk id="11" creationId="{D2F43F1C-F1C7-A122-41D7-EDB993F38942}"/>
          </ac:picMkLst>
        </pc:picChg>
      </pc:sldChg>
      <pc:sldChg chg="add replId">
        <pc:chgData name="Corinna Lin" userId="S::linc94@mcmaster.ca::ff1cd646-d066-431e-9610-549cc942b588" providerId="AD" clId="Web-{4BC7A8FD-AE84-4B74-B2C1-C0C20F13D6E8}" dt="2022-04-02T21:03:12.159" v="2062"/>
        <pc:sldMkLst>
          <pc:docMk/>
          <pc:sldMk cId="1223407994" sldId="425"/>
        </pc:sldMkLst>
      </pc:sldChg>
      <pc:sldChg chg="add replId">
        <pc:chgData name="Corinna Lin" userId="S::linc94@mcmaster.ca::ff1cd646-d066-431e-9610-549cc942b588" providerId="AD" clId="Web-{4BC7A8FD-AE84-4B74-B2C1-C0C20F13D6E8}" dt="2022-04-02T21:03:12.284" v="2063"/>
        <pc:sldMkLst>
          <pc:docMk/>
          <pc:sldMk cId="1294518058" sldId="426"/>
        </pc:sldMkLst>
      </pc:sldChg>
      <pc:sldChg chg="add replId">
        <pc:chgData name="Corinna Lin" userId="S::linc94@mcmaster.ca::ff1cd646-d066-431e-9610-549cc942b588" providerId="AD" clId="Web-{4BC7A8FD-AE84-4B74-B2C1-C0C20F13D6E8}" dt="2022-04-02T21:03:12.409" v="2064"/>
        <pc:sldMkLst>
          <pc:docMk/>
          <pc:sldMk cId="1335945245" sldId="427"/>
        </pc:sldMkLst>
      </pc:sldChg>
      <pc:sldChg chg="delSp add replId">
        <pc:chgData name="Corinna Lin" userId="S::linc94@mcmaster.ca::ff1cd646-d066-431e-9610-549cc942b588" providerId="AD" clId="Web-{4BC7A8FD-AE84-4B74-B2C1-C0C20F13D6E8}" dt="2022-04-02T21:36:39.876" v="2118"/>
        <pc:sldMkLst>
          <pc:docMk/>
          <pc:sldMk cId="795943849" sldId="428"/>
        </pc:sldMkLst>
        <pc:spChg chg="del">
          <ac:chgData name="Corinna Lin" userId="S::linc94@mcmaster.ca::ff1cd646-d066-431e-9610-549cc942b588" providerId="AD" clId="Web-{4BC7A8FD-AE84-4B74-B2C1-C0C20F13D6E8}" dt="2022-04-02T21:36:26.032" v="2109"/>
          <ac:spMkLst>
            <pc:docMk/>
            <pc:sldMk cId="795943849" sldId="428"/>
            <ac:spMk id="32" creationId="{C66182FC-5AD3-B2DD-8C1C-6CB1CA36AC44}"/>
          </ac:spMkLst>
        </pc:spChg>
        <pc:spChg chg="del">
          <ac:chgData name="Corinna Lin" userId="S::linc94@mcmaster.ca::ff1cd646-d066-431e-9610-549cc942b588" providerId="AD" clId="Web-{4BC7A8FD-AE84-4B74-B2C1-C0C20F13D6E8}" dt="2022-04-02T21:36:27.783" v="2110"/>
          <ac:spMkLst>
            <pc:docMk/>
            <pc:sldMk cId="795943849" sldId="428"/>
            <ac:spMk id="61" creationId="{5DD9BAD9-13A9-D6D2-3403-4751BAB27FC4}"/>
          </ac:spMkLst>
        </pc:spChg>
        <pc:picChg chg="del">
          <ac:chgData name="Corinna Lin" userId="S::linc94@mcmaster.ca::ff1cd646-d066-431e-9610-549cc942b588" providerId="AD" clId="Web-{4BC7A8FD-AE84-4B74-B2C1-C0C20F13D6E8}" dt="2022-04-02T21:36:33.814" v="2115"/>
          <ac:picMkLst>
            <pc:docMk/>
            <pc:sldMk cId="795943849" sldId="428"/>
            <ac:picMk id="62" creationId="{A5AFF5D0-0345-4DDB-849E-5679874F28BD}"/>
          </ac:picMkLst>
        </pc:picChg>
        <pc:cxnChg chg="del">
          <ac:chgData name="Corinna Lin" userId="S::linc94@mcmaster.ca::ff1cd646-d066-431e-9610-549cc942b588" providerId="AD" clId="Web-{4BC7A8FD-AE84-4B74-B2C1-C0C20F13D6E8}" dt="2022-04-02T21:36:31.236" v="2113"/>
          <ac:cxnSpMkLst>
            <pc:docMk/>
            <pc:sldMk cId="795943849" sldId="428"/>
            <ac:cxnSpMk id="40" creationId="{3001252E-3B87-28C9-E30D-29EFB4BD008D}"/>
          </ac:cxnSpMkLst>
        </pc:cxnChg>
        <pc:cxnChg chg="del">
          <ac:chgData name="Corinna Lin" userId="S::linc94@mcmaster.ca::ff1cd646-d066-431e-9610-549cc942b588" providerId="AD" clId="Web-{4BC7A8FD-AE84-4B74-B2C1-C0C20F13D6E8}" dt="2022-04-02T21:36:29.939" v="2112"/>
          <ac:cxnSpMkLst>
            <pc:docMk/>
            <pc:sldMk cId="795943849" sldId="428"/>
            <ac:cxnSpMk id="42" creationId="{DD8F1A9E-2422-1A90-A3A3-266631103A02}"/>
          </ac:cxnSpMkLst>
        </pc:cxnChg>
        <pc:cxnChg chg="del">
          <ac:chgData name="Corinna Lin" userId="S::linc94@mcmaster.ca::ff1cd646-d066-431e-9610-549cc942b588" providerId="AD" clId="Web-{4BC7A8FD-AE84-4B74-B2C1-C0C20F13D6E8}" dt="2022-04-02T21:36:28.923" v="2111"/>
          <ac:cxnSpMkLst>
            <pc:docMk/>
            <pc:sldMk cId="795943849" sldId="428"/>
            <ac:cxnSpMk id="44" creationId="{304C4034-CAE2-254D-A9CB-94A0BC3A5CBE}"/>
          </ac:cxnSpMkLst>
        </pc:cxnChg>
        <pc:cxnChg chg="del">
          <ac:chgData name="Corinna Lin" userId="S::linc94@mcmaster.ca::ff1cd646-d066-431e-9610-549cc942b588" providerId="AD" clId="Web-{4BC7A8FD-AE84-4B74-B2C1-C0C20F13D6E8}" dt="2022-04-02T21:36:39.876" v="2118"/>
          <ac:cxnSpMkLst>
            <pc:docMk/>
            <pc:sldMk cId="795943849" sldId="428"/>
            <ac:cxnSpMk id="122" creationId="{E995EC54-78C5-4139-A605-883B43A9DE58}"/>
          </ac:cxnSpMkLst>
        </pc:cxnChg>
        <pc:cxnChg chg="del">
          <ac:chgData name="Corinna Lin" userId="S::linc94@mcmaster.ca::ff1cd646-d066-431e-9610-549cc942b588" providerId="AD" clId="Web-{4BC7A8FD-AE84-4B74-B2C1-C0C20F13D6E8}" dt="2022-04-02T21:36:37.017" v="2117"/>
          <ac:cxnSpMkLst>
            <pc:docMk/>
            <pc:sldMk cId="795943849" sldId="428"/>
            <ac:cxnSpMk id="124" creationId="{76D00864-F20D-4A17-806C-649E110AC0FC}"/>
          </ac:cxnSpMkLst>
        </pc:cxnChg>
        <pc:cxnChg chg="del">
          <ac:chgData name="Corinna Lin" userId="S::linc94@mcmaster.ca::ff1cd646-d066-431e-9610-549cc942b588" providerId="AD" clId="Web-{4BC7A8FD-AE84-4B74-B2C1-C0C20F13D6E8}" dt="2022-04-02T21:36:32.720" v="2114"/>
          <ac:cxnSpMkLst>
            <pc:docMk/>
            <pc:sldMk cId="795943849" sldId="428"/>
            <ac:cxnSpMk id="136" creationId="{8067B88F-6933-47DD-A1B2-CBCEEE8436E4}"/>
          </ac:cxnSpMkLst>
        </pc:cxnChg>
        <pc:cxnChg chg="del">
          <ac:chgData name="Corinna Lin" userId="S::linc94@mcmaster.ca::ff1cd646-d066-431e-9610-549cc942b588" providerId="AD" clId="Web-{4BC7A8FD-AE84-4B74-B2C1-C0C20F13D6E8}" dt="2022-04-02T21:36:35.048" v="2116"/>
          <ac:cxnSpMkLst>
            <pc:docMk/>
            <pc:sldMk cId="795943849" sldId="428"/>
            <ac:cxnSpMk id="144" creationId="{F7A5633B-D441-4422-9A55-C0EBCDDF079F}"/>
          </ac:cxnSpMkLst>
        </pc:cxnChg>
      </pc:sldChg>
    </pc:docChg>
  </pc:docChgLst>
  <pc:docChgLst>
    <pc:chgData name="Haoxuan Huang" userId="S::huanh41@mcmaster.ca::286e9276-d6b6-4ffb-9fbc-9b9bec5298f4" providerId="AD" clId="Web-{A30F1D2E-FE88-7951-8E23-5CFA7F1524F9}"/>
    <pc:docChg chg="modSld">
      <pc:chgData name="Haoxuan Huang" userId="S::huanh41@mcmaster.ca::286e9276-d6b6-4ffb-9fbc-9b9bec5298f4" providerId="AD" clId="Web-{A30F1D2E-FE88-7951-8E23-5CFA7F1524F9}" dt="2022-04-02T23:49:40.278" v="52" actId="20577"/>
      <pc:docMkLst>
        <pc:docMk/>
      </pc:docMkLst>
      <pc:sldChg chg="modSp">
        <pc:chgData name="Haoxuan Huang" userId="S::huanh41@mcmaster.ca::286e9276-d6b6-4ffb-9fbc-9b9bec5298f4" providerId="AD" clId="Web-{A30F1D2E-FE88-7951-8E23-5CFA7F1524F9}" dt="2022-04-02T23:49:40.278" v="52" actId="20577"/>
        <pc:sldMkLst>
          <pc:docMk/>
          <pc:sldMk cId="0" sldId="271"/>
        </pc:sldMkLst>
        <pc:spChg chg="mod">
          <ac:chgData name="Haoxuan Huang" userId="S::huanh41@mcmaster.ca::286e9276-d6b6-4ffb-9fbc-9b9bec5298f4" providerId="AD" clId="Web-{A30F1D2E-FE88-7951-8E23-5CFA7F1524F9}" dt="2022-04-02T23:49:40.278" v="52" actId="20577"/>
          <ac:spMkLst>
            <pc:docMk/>
            <pc:sldMk cId="0" sldId="271"/>
            <ac:spMk id="299" creationId="{00000000-0000-0000-0000-000000000000}"/>
          </ac:spMkLst>
        </pc:spChg>
      </pc:sldChg>
    </pc:docChg>
  </pc:docChgLst>
  <pc:docChgLst>
    <pc:chgData name="Haoxuan Huang" userId="S::huanh41@mcmaster.ca::286e9276-d6b6-4ffb-9fbc-9b9bec5298f4" providerId="AD" clId="Web-{CB1DB1BF-B313-6DE8-3C2A-8905F01E7281}"/>
    <pc:docChg chg="addSld delSld modSld">
      <pc:chgData name="Haoxuan Huang" userId="S::huanh41@mcmaster.ca::286e9276-d6b6-4ffb-9fbc-9b9bec5298f4" providerId="AD" clId="Web-{CB1DB1BF-B313-6DE8-3C2A-8905F01E7281}" dt="2022-01-27T23:40:05.711" v="375" actId="14100"/>
      <pc:docMkLst>
        <pc:docMk/>
      </pc:docMkLst>
      <pc:sldChg chg="modSp">
        <pc:chgData name="Haoxuan Huang" userId="S::huanh41@mcmaster.ca::286e9276-d6b6-4ffb-9fbc-9b9bec5298f4" providerId="AD" clId="Web-{CB1DB1BF-B313-6DE8-3C2A-8905F01E7281}" dt="2022-01-27T21:54:17.988" v="235"/>
        <pc:sldMkLst>
          <pc:docMk/>
          <pc:sldMk cId="0" sldId="260"/>
        </pc:sldMkLst>
        <pc:graphicFrameChg chg="mod modGraphic">
          <ac:chgData name="Haoxuan Huang" userId="S::huanh41@mcmaster.ca::286e9276-d6b6-4ffb-9fbc-9b9bec5298f4" providerId="AD" clId="Web-{CB1DB1BF-B313-6DE8-3C2A-8905F01E7281}" dt="2022-01-27T21:54:17.988" v="235"/>
          <ac:graphicFrameMkLst>
            <pc:docMk/>
            <pc:sldMk cId="0" sldId="260"/>
            <ac:graphicFrameMk id="135" creationId="{00000000-0000-0000-0000-000000000000}"/>
          </ac:graphicFrameMkLst>
        </pc:graphicFrameChg>
      </pc:sldChg>
      <pc:sldChg chg="modSp">
        <pc:chgData name="Haoxuan Huang" userId="S::huanh41@mcmaster.ca::286e9276-d6b6-4ffb-9fbc-9b9bec5298f4" providerId="AD" clId="Web-{CB1DB1BF-B313-6DE8-3C2A-8905F01E7281}" dt="2022-01-27T21:31:06.509" v="157" actId="20577"/>
        <pc:sldMkLst>
          <pc:docMk/>
          <pc:sldMk cId="1852494437" sldId="276"/>
        </pc:sldMkLst>
        <pc:spChg chg="mod">
          <ac:chgData name="Haoxuan Huang" userId="S::huanh41@mcmaster.ca::286e9276-d6b6-4ffb-9fbc-9b9bec5298f4" providerId="AD" clId="Web-{CB1DB1BF-B313-6DE8-3C2A-8905F01E7281}" dt="2022-01-27T21:31:06.509" v="157" actId="20577"/>
          <ac:spMkLst>
            <pc:docMk/>
            <pc:sldMk cId="1852494437" sldId="276"/>
            <ac:spMk id="126" creationId="{00000000-0000-0000-0000-000000000000}"/>
          </ac:spMkLst>
        </pc:spChg>
      </pc:sldChg>
      <pc:sldChg chg="modSp">
        <pc:chgData name="Haoxuan Huang" userId="S::huanh41@mcmaster.ca::286e9276-d6b6-4ffb-9fbc-9b9bec5298f4" providerId="AD" clId="Web-{CB1DB1BF-B313-6DE8-3C2A-8905F01E7281}" dt="2022-01-27T21:02:15.683" v="77" actId="20577"/>
        <pc:sldMkLst>
          <pc:docMk/>
          <pc:sldMk cId="432250265" sldId="279"/>
        </pc:sldMkLst>
        <pc:spChg chg="mod">
          <ac:chgData name="Haoxuan Huang" userId="S::huanh41@mcmaster.ca::286e9276-d6b6-4ffb-9fbc-9b9bec5298f4" providerId="AD" clId="Web-{CB1DB1BF-B313-6DE8-3C2A-8905F01E7281}" dt="2022-01-27T21:02:15.683" v="77" actId="20577"/>
          <ac:spMkLst>
            <pc:docMk/>
            <pc:sldMk cId="432250265" sldId="279"/>
            <ac:spMk id="126" creationId="{00000000-0000-0000-0000-000000000000}"/>
          </ac:spMkLst>
        </pc:spChg>
      </pc:sldChg>
      <pc:sldChg chg="modSp">
        <pc:chgData name="Haoxuan Huang" userId="S::huanh41@mcmaster.ca::286e9276-d6b6-4ffb-9fbc-9b9bec5298f4" providerId="AD" clId="Web-{CB1DB1BF-B313-6DE8-3C2A-8905F01E7281}" dt="2022-01-27T20:53:54.055" v="70" actId="20577"/>
        <pc:sldMkLst>
          <pc:docMk/>
          <pc:sldMk cId="1166830370" sldId="280"/>
        </pc:sldMkLst>
        <pc:spChg chg="mod">
          <ac:chgData name="Haoxuan Huang" userId="S::huanh41@mcmaster.ca::286e9276-d6b6-4ffb-9fbc-9b9bec5298f4" providerId="AD" clId="Web-{CB1DB1BF-B313-6DE8-3C2A-8905F01E7281}" dt="2022-01-27T20:53:54.055" v="70" actId="20577"/>
          <ac:spMkLst>
            <pc:docMk/>
            <pc:sldMk cId="1166830370" sldId="280"/>
            <ac:spMk id="126" creationId="{00000000-0000-0000-0000-000000000000}"/>
          </ac:spMkLst>
        </pc:spChg>
      </pc:sldChg>
      <pc:sldChg chg="modSp">
        <pc:chgData name="Haoxuan Huang" userId="S::huanh41@mcmaster.ca::286e9276-d6b6-4ffb-9fbc-9b9bec5298f4" providerId="AD" clId="Web-{CB1DB1BF-B313-6DE8-3C2A-8905F01E7281}" dt="2022-01-27T23:40:05.711" v="375" actId="14100"/>
        <pc:sldMkLst>
          <pc:docMk/>
          <pc:sldMk cId="2074961723" sldId="283"/>
        </pc:sldMkLst>
        <pc:spChg chg="mod">
          <ac:chgData name="Haoxuan Huang" userId="S::huanh41@mcmaster.ca::286e9276-d6b6-4ffb-9fbc-9b9bec5298f4" providerId="AD" clId="Web-{CB1DB1BF-B313-6DE8-3C2A-8905F01E7281}" dt="2022-01-27T23:40:05.711" v="375" actId="14100"/>
          <ac:spMkLst>
            <pc:docMk/>
            <pc:sldMk cId="2074961723" sldId="283"/>
            <ac:spMk id="6" creationId="{43BEE597-FB9C-4272-857B-0A4CFCBA7F9B}"/>
          </ac:spMkLst>
        </pc:spChg>
        <pc:spChg chg="mod">
          <ac:chgData name="Haoxuan Huang" userId="S::huanh41@mcmaster.ca::286e9276-d6b6-4ffb-9fbc-9b9bec5298f4" providerId="AD" clId="Web-{CB1DB1BF-B313-6DE8-3C2A-8905F01E7281}" dt="2022-01-27T21:51:08.549" v="159" actId="20577"/>
          <ac:spMkLst>
            <pc:docMk/>
            <pc:sldMk cId="2074961723" sldId="283"/>
            <ac:spMk id="125" creationId="{00000000-0000-0000-0000-000000000000}"/>
          </ac:spMkLst>
        </pc:spChg>
        <pc:spChg chg="mod">
          <ac:chgData name="Haoxuan Huang" userId="S::huanh41@mcmaster.ca::286e9276-d6b6-4ffb-9fbc-9b9bec5298f4" providerId="AD" clId="Web-{CB1DB1BF-B313-6DE8-3C2A-8905F01E7281}" dt="2022-01-27T22:23:14.830" v="369" actId="20577"/>
          <ac:spMkLst>
            <pc:docMk/>
            <pc:sldMk cId="2074961723" sldId="283"/>
            <ac:spMk id="126" creationId="{00000000-0000-0000-0000-000000000000}"/>
          </ac:spMkLst>
        </pc:spChg>
      </pc:sldChg>
      <pc:sldChg chg="modSp">
        <pc:chgData name="Haoxuan Huang" userId="S::huanh41@mcmaster.ca::286e9276-d6b6-4ffb-9fbc-9b9bec5298f4" providerId="AD" clId="Web-{CB1DB1BF-B313-6DE8-3C2A-8905F01E7281}" dt="2022-01-27T22:21:18.313" v="364" actId="20577"/>
        <pc:sldMkLst>
          <pc:docMk/>
          <pc:sldMk cId="3707662151" sldId="285"/>
        </pc:sldMkLst>
        <pc:spChg chg="mod">
          <ac:chgData name="Haoxuan Huang" userId="S::huanh41@mcmaster.ca::286e9276-d6b6-4ffb-9fbc-9b9bec5298f4" providerId="AD" clId="Web-{CB1DB1BF-B313-6DE8-3C2A-8905F01E7281}" dt="2022-01-27T22:21:18.313" v="364" actId="20577"/>
          <ac:spMkLst>
            <pc:docMk/>
            <pc:sldMk cId="3707662151" sldId="285"/>
            <ac:spMk id="6" creationId="{61BDF24D-E43C-48A0-9988-08623FF22770}"/>
          </ac:spMkLst>
        </pc:spChg>
      </pc:sldChg>
      <pc:sldChg chg="add del replId">
        <pc:chgData name="Haoxuan Huang" userId="S::huanh41@mcmaster.ca::286e9276-d6b6-4ffb-9fbc-9b9bec5298f4" providerId="AD" clId="Web-{CB1DB1BF-B313-6DE8-3C2A-8905F01E7281}" dt="2022-01-27T20:48:42.365" v="1"/>
        <pc:sldMkLst>
          <pc:docMk/>
          <pc:sldMk cId="2860151321" sldId="345"/>
        </pc:sldMkLst>
      </pc:sldChg>
      <pc:sldChg chg="modSp add del replId">
        <pc:chgData name="Haoxuan Huang" userId="S::huanh41@mcmaster.ca::286e9276-d6b6-4ffb-9fbc-9b9bec5298f4" providerId="AD" clId="Web-{CB1DB1BF-B313-6DE8-3C2A-8905F01E7281}" dt="2022-01-27T20:49:10.677" v="4"/>
        <pc:sldMkLst>
          <pc:docMk/>
          <pc:sldMk cId="3552096274" sldId="345"/>
        </pc:sldMkLst>
        <pc:spChg chg="mod">
          <ac:chgData name="Haoxuan Huang" userId="S::huanh41@mcmaster.ca::286e9276-d6b6-4ffb-9fbc-9b9bec5298f4" providerId="AD" clId="Web-{CB1DB1BF-B313-6DE8-3C2A-8905F01E7281}" dt="2022-01-27T20:48:47.162" v="3" actId="20577"/>
          <ac:spMkLst>
            <pc:docMk/>
            <pc:sldMk cId="3552096274" sldId="345"/>
            <ac:spMk id="125" creationId="{00000000-0000-0000-0000-000000000000}"/>
          </ac:spMkLst>
        </pc:spChg>
      </pc:sldChg>
    </pc:docChg>
  </pc:docChgLst>
  <pc:docChgLst>
    <pc:chgData name="Zhanxu Ye" userId="S::yez69@mcmaster.ca::dfb0ad11-7ad1-42d8-bdbd-67d350ba70d4" providerId="AD" clId="Web-{E9A7421B-1CDB-4F1E-825B-C024E5EACEC0}"/>
    <pc:docChg chg="modSld sldOrd">
      <pc:chgData name="Zhanxu Ye" userId="S::yez69@mcmaster.ca::dfb0ad11-7ad1-42d8-bdbd-67d350ba70d4" providerId="AD" clId="Web-{E9A7421B-1CDB-4F1E-825B-C024E5EACEC0}" dt="2022-03-05T06:36:21.232" v="511"/>
      <pc:docMkLst>
        <pc:docMk/>
      </pc:docMkLst>
      <pc:sldChg chg="modSp">
        <pc:chgData name="Zhanxu Ye" userId="S::yez69@mcmaster.ca::dfb0ad11-7ad1-42d8-bdbd-67d350ba70d4" providerId="AD" clId="Web-{E9A7421B-1CDB-4F1E-825B-C024E5EACEC0}" dt="2022-03-05T06:29:15.461" v="387"/>
        <pc:sldMkLst>
          <pc:docMk/>
          <pc:sldMk cId="577223317" sldId="310"/>
        </pc:sldMkLst>
        <pc:graphicFrameChg chg="mod modGraphic">
          <ac:chgData name="Zhanxu Ye" userId="S::yez69@mcmaster.ca::dfb0ad11-7ad1-42d8-bdbd-67d350ba70d4" providerId="AD" clId="Web-{E9A7421B-1CDB-4F1E-825B-C024E5EACEC0}" dt="2022-03-05T06:29:15.461" v="387"/>
          <ac:graphicFrameMkLst>
            <pc:docMk/>
            <pc:sldMk cId="577223317" sldId="310"/>
            <ac:graphicFrameMk id="288" creationId="{00000000-0000-0000-0000-000000000000}"/>
          </ac:graphicFrameMkLst>
        </pc:graphicFrameChg>
      </pc:sldChg>
      <pc:sldChg chg="modSp ord">
        <pc:chgData name="Zhanxu Ye" userId="S::yez69@mcmaster.ca::dfb0ad11-7ad1-42d8-bdbd-67d350ba70d4" providerId="AD" clId="Web-{E9A7421B-1CDB-4F1E-825B-C024E5EACEC0}" dt="2022-03-05T05:13:53.937" v="314"/>
        <pc:sldMkLst>
          <pc:docMk/>
          <pc:sldMk cId="1836440256" sldId="311"/>
        </pc:sldMkLst>
        <pc:spChg chg="mod">
          <ac:chgData name="Zhanxu Ye" userId="S::yez69@mcmaster.ca::dfb0ad11-7ad1-42d8-bdbd-67d350ba70d4" providerId="AD" clId="Web-{E9A7421B-1CDB-4F1E-825B-C024E5EACEC0}" dt="2022-03-05T03:00:45.169" v="11" actId="20577"/>
          <ac:spMkLst>
            <pc:docMk/>
            <pc:sldMk cId="1836440256" sldId="311"/>
            <ac:spMk id="278" creationId="{00000000-0000-0000-0000-000000000000}"/>
          </ac:spMkLst>
        </pc:spChg>
        <pc:graphicFrameChg chg="mod modGraphic">
          <ac:chgData name="Zhanxu Ye" userId="S::yez69@mcmaster.ca::dfb0ad11-7ad1-42d8-bdbd-67d350ba70d4" providerId="AD" clId="Web-{E9A7421B-1CDB-4F1E-825B-C024E5EACEC0}" dt="2022-03-05T04:59:09.924" v="252"/>
          <ac:graphicFrameMkLst>
            <pc:docMk/>
            <pc:sldMk cId="1836440256" sldId="311"/>
            <ac:graphicFrameMk id="274" creationId="{00000000-0000-0000-0000-000000000000}"/>
          </ac:graphicFrameMkLst>
        </pc:graphicFrameChg>
        <pc:graphicFrameChg chg="mod modGraphic">
          <ac:chgData name="Zhanxu Ye" userId="S::yez69@mcmaster.ca::dfb0ad11-7ad1-42d8-bdbd-67d350ba70d4" providerId="AD" clId="Web-{E9A7421B-1CDB-4F1E-825B-C024E5EACEC0}" dt="2022-03-05T05:08:19.903" v="302"/>
          <ac:graphicFrameMkLst>
            <pc:docMk/>
            <pc:sldMk cId="1836440256" sldId="311"/>
            <ac:graphicFrameMk id="275" creationId="{00000000-0000-0000-0000-000000000000}"/>
          </ac:graphicFrameMkLst>
        </pc:graphicFrameChg>
        <pc:graphicFrameChg chg="mod modGraphic">
          <ac:chgData name="Zhanxu Ye" userId="S::yez69@mcmaster.ca::dfb0ad11-7ad1-42d8-bdbd-67d350ba70d4" providerId="AD" clId="Web-{E9A7421B-1CDB-4F1E-825B-C024E5EACEC0}" dt="2022-03-05T05:13:53.937" v="314"/>
          <ac:graphicFrameMkLst>
            <pc:docMk/>
            <pc:sldMk cId="1836440256" sldId="311"/>
            <ac:graphicFrameMk id="276" creationId="{00000000-0000-0000-0000-000000000000}"/>
          </ac:graphicFrameMkLst>
        </pc:graphicFrameChg>
        <pc:graphicFrameChg chg="mod modGraphic">
          <ac:chgData name="Zhanxu Ye" userId="S::yez69@mcmaster.ca::dfb0ad11-7ad1-42d8-bdbd-67d350ba70d4" providerId="AD" clId="Web-{E9A7421B-1CDB-4F1E-825B-C024E5EACEC0}" dt="2022-03-05T05:10:52.888" v="304"/>
          <ac:graphicFrameMkLst>
            <pc:docMk/>
            <pc:sldMk cId="1836440256" sldId="311"/>
            <ac:graphicFrameMk id="277" creationId="{00000000-0000-0000-0000-000000000000}"/>
          </ac:graphicFrameMkLst>
        </pc:graphicFrameChg>
      </pc:sldChg>
      <pc:sldChg chg="modSp">
        <pc:chgData name="Zhanxu Ye" userId="S::yez69@mcmaster.ca::dfb0ad11-7ad1-42d8-bdbd-67d350ba70d4" providerId="AD" clId="Web-{E9A7421B-1CDB-4F1E-825B-C024E5EACEC0}" dt="2022-03-05T06:36:21.232" v="511"/>
        <pc:sldMkLst>
          <pc:docMk/>
          <pc:sldMk cId="3503288122" sldId="339"/>
        </pc:sldMkLst>
        <pc:graphicFrameChg chg="mod modGraphic">
          <ac:chgData name="Zhanxu Ye" userId="S::yez69@mcmaster.ca::dfb0ad11-7ad1-42d8-bdbd-67d350ba70d4" providerId="AD" clId="Web-{E9A7421B-1CDB-4F1E-825B-C024E5EACEC0}" dt="2022-03-05T06:36:21.232" v="511"/>
          <ac:graphicFrameMkLst>
            <pc:docMk/>
            <pc:sldMk cId="3503288122" sldId="339"/>
            <ac:graphicFrameMk id="288" creationId="{00000000-0000-0000-0000-000000000000}"/>
          </ac:graphicFrameMkLst>
        </pc:graphicFrameChg>
      </pc:sldChg>
      <pc:sldChg chg="modSp ord">
        <pc:chgData name="Zhanxu Ye" userId="S::yez69@mcmaster.ca::dfb0ad11-7ad1-42d8-bdbd-67d350ba70d4" providerId="AD" clId="Web-{E9A7421B-1CDB-4F1E-825B-C024E5EACEC0}" dt="2022-03-05T04:34:46.430" v="160"/>
        <pc:sldMkLst>
          <pc:docMk/>
          <pc:sldMk cId="238101770" sldId="358"/>
        </pc:sldMkLst>
        <pc:spChg chg="mod">
          <ac:chgData name="Zhanxu Ye" userId="S::yez69@mcmaster.ca::dfb0ad11-7ad1-42d8-bdbd-67d350ba70d4" providerId="AD" clId="Web-{E9A7421B-1CDB-4F1E-825B-C024E5EACEC0}" dt="2022-03-05T03:00:38.201" v="7" actId="20577"/>
          <ac:spMkLst>
            <pc:docMk/>
            <pc:sldMk cId="238101770" sldId="358"/>
            <ac:spMk id="278" creationId="{00000000-0000-0000-0000-000000000000}"/>
          </ac:spMkLst>
        </pc:spChg>
        <pc:graphicFrameChg chg="mod modGraphic">
          <ac:chgData name="Zhanxu Ye" userId="S::yez69@mcmaster.ca::dfb0ad11-7ad1-42d8-bdbd-67d350ba70d4" providerId="AD" clId="Web-{E9A7421B-1CDB-4F1E-825B-C024E5EACEC0}" dt="2022-03-05T03:40:55.080" v="96"/>
          <ac:graphicFrameMkLst>
            <pc:docMk/>
            <pc:sldMk cId="238101770" sldId="358"/>
            <ac:graphicFrameMk id="274" creationId="{00000000-0000-0000-0000-000000000000}"/>
          </ac:graphicFrameMkLst>
        </pc:graphicFrameChg>
        <pc:graphicFrameChg chg="mod modGraphic">
          <ac:chgData name="Zhanxu Ye" userId="S::yez69@mcmaster.ca::dfb0ad11-7ad1-42d8-bdbd-67d350ba70d4" providerId="AD" clId="Web-{E9A7421B-1CDB-4F1E-825B-C024E5EACEC0}" dt="2022-03-05T04:31:10.692" v="158"/>
          <ac:graphicFrameMkLst>
            <pc:docMk/>
            <pc:sldMk cId="238101770" sldId="358"/>
            <ac:graphicFrameMk id="275" creationId="{00000000-0000-0000-0000-000000000000}"/>
          </ac:graphicFrameMkLst>
        </pc:graphicFrameChg>
        <pc:graphicFrameChg chg="mod modGraphic">
          <ac:chgData name="Zhanxu Ye" userId="S::yez69@mcmaster.ca::dfb0ad11-7ad1-42d8-bdbd-67d350ba70d4" providerId="AD" clId="Web-{E9A7421B-1CDB-4F1E-825B-C024E5EACEC0}" dt="2022-03-05T04:26:20.136" v="112"/>
          <ac:graphicFrameMkLst>
            <pc:docMk/>
            <pc:sldMk cId="238101770" sldId="358"/>
            <ac:graphicFrameMk id="276" creationId="{00000000-0000-0000-0000-000000000000}"/>
          </ac:graphicFrameMkLst>
        </pc:graphicFrameChg>
        <pc:graphicFrameChg chg="mod modGraphic">
          <ac:chgData name="Zhanxu Ye" userId="S::yez69@mcmaster.ca::dfb0ad11-7ad1-42d8-bdbd-67d350ba70d4" providerId="AD" clId="Web-{E9A7421B-1CDB-4F1E-825B-C024E5EACEC0}" dt="2022-03-05T04:34:46.430" v="160"/>
          <ac:graphicFrameMkLst>
            <pc:docMk/>
            <pc:sldMk cId="238101770" sldId="358"/>
            <ac:graphicFrameMk id="277" creationId="{00000000-0000-0000-0000-000000000000}"/>
          </ac:graphicFrameMkLst>
        </pc:graphicFrameChg>
      </pc:sldChg>
      <pc:sldChg chg="modSp">
        <pc:chgData name="Zhanxu Ye" userId="S::yez69@mcmaster.ca::dfb0ad11-7ad1-42d8-bdbd-67d350ba70d4" providerId="AD" clId="Web-{E9A7421B-1CDB-4F1E-825B-C024E5EACEC0}" dt="2022-03-05T03:03:18.749" v="40" actId="14100"/>
        <pc:sldMkLst>
          <pc:docMk/>
          <pc:sldMk cId="1314117981" sldId="363"/>
        </pc:sldMkLst>
        <pc:spChg chg="mod">
          <ac:chgData name="Zhanxu Ye" userId="S::yez69@mcmaster.ca::dfb0ad11-7ad1-42d8-bdbd-67d350ba70d4" providerId="AD" clId="Web-{E9A7421B-1CDB-4F1E-825B-C024E5EACEC0}" dt="2022-03-05T03:03:18.749" v="40" actId="14100"/>
          <ac:spMkLst>
            <pc:docMk/>
            <pc:sldMk cId="1314117981" sldId="363"/>
            <ac:spMk id="14" creationId="{2CBA3A80-893E-4429-9F61-F116431EAC07}"/>
          </ac:spMkLst>
        </pc:spChg>
      </pc:sldChg>
      <pc:sldChg chg="modSp">
        <pc:chgData name="Zhanxu Ye" userId="S::yez69@mcmaster.ca::dfb0ad11-7ad1-42d8-bdbd-67d350ba70d4" providerId="AD" clId="Web-{E9A7421B-1CDB-4F1E-825B-C024E5EACEC0}" dt="2022-03-05T03:00:13.357" v="5" actId="14100"/>
        <pc:sldMkLst>
          <pc:docMk/>
          <pc:sldMk cId="2074033683" sldId="369"/>
        </pc:sldMkLst>
        <pc:spChg chg="mod">
          <ac:chgData name="Zhanxu Ye" userId="S::yez69@mcmaster.ca::dfb0ad11-7ad1-42d8-bdbd-67d350ba70d4" providerId="AD" clId="Web-{E9A7421B-1CDB-4F1E-825B-C024E5EACEC0}" dt="2022-03-05T03:00:08.872" v="4" actId="14100"/>
          <ac:spMkLst>
            <pc:docMk/>
            <pc:sldMk cId="2074033683" sldId="369"/>
            <ac:spMk id="3" creationId="{40996EA1-F612-4BD6-9C5D-3DAF8DE4E1EE}"/>
          </ac:spMkLst>
        </pc:spChg>
        <pc:spChg chg="mod">
          <ac:chgData name="Zhanxu Ye" userId="S::yez69@mcmaster.ca::dfb0ad11-7ad1-42d8-bdbd-67d350ba70d4" providerId="AD" clId="Web-{E9A7421B-1CDB-4F1E-825B-C024E5EACEC0}" dt="2022-03-05T03:00:13.357" v="5" actId="14100"/>
          <ac:spMkLst>
            <pc:docMk/>
            <pc:sldMk cId="2074033683" sldId="369"/>
            <ac:spMk id="41" creationId="{4A7E1291-EB2E-4A23-8B49-8C164F119AC9}"/>
          </ac:spMkLst>
        </pc:spChg>
      </pc:sldChg>
    </pc:docChg>
  </pc:docChgLst>
  <pc:docChgLst>
    <pc:chgData name="Jamie Malakulang" userId="S::malakulj@mcmaster.ca::bb5cd71c-2177-4d68-9bf5-bab23ca3b68f" providerId="AD" clId="Web-{FF4BB4AB-C828-4540-AC8E-36028B8C956F}"/>
    <pc:docChg chg="addSld delSld sldOrd">
      <pc:chgData name="Jamie Malakulang" userId="S::malakulj@mcmaster.ca::bb5cd71c-2177-4d68-9bf5-bab23ca3b68f" providerId="AD" clId="Web-{FF4BB4AB-C828-4540-AC8E-36028B8C956F}" dt="2022-03-05T01:52:53.575" v="2"/>
      <pc:docMkLst>
        <pc:docMk/>
      </pc:docMkLst>
      <pc:sldChg chg="ord">
        <pc:chgData name="Jamie Malakulang" userId="S::malakulj@mcmaster.ca::bb5cd71c-2177-4d68-9bf5-bab23ca3b68f" providerId="AD" clId="Web-{FF4BB4AB-C828-4540-AC8E-36028B8C956F}" dt="2022-03-05T01:52:53.575" v="2"/>
        <pc:sldMkLst>
          <pc:docMk/>
          <pc:sldMk cId="2021630176" sldId="373"/>
        </pc:sldMkLst>
      </pc:sldChg>
      <pc:sldChg chg="add del">
        <pc:chgData name="Jamie Malakulang" userId="S::malakulj@mcmaster.ca::bb5cd71c-2177-4d68-9bf5-bab23ca3b68f" providerId="AD" clId="Web-{FF4BB4AB-C828-4540-AC8E-36028B8C956F}" dt="2022-03-05T01:52:49.340" v="1"/>
        <pc:sldMkLst>
          <pc:docMk/>
          <pc:sldMk cId="472929252" sldId="374"/>
        </pc:sldMkLst>
      </pc:sldChg>
    </pc:docChg>
  </pc:docChgLst>
  <pc:docChgLst>
    <pc:chgData name="Corinna Lin" userId="S::linc94@mcmaster.ca::ff1cd646-d066-431e-9610-549cc942b588" providerId="AD" clId="Web-{967AF8C3-3E07-4871-A4C3-4B618D5CB578}"/>
    <pc:docChg chg="addSld delSld modSld">
      <pc:chgData name="Corinna Lin" userId="S::linc94@mcmaster.ca::ff1cd646-d066-431e-9610-549cc942b588" providerId="AD" clId="Web-{967AF8C3-3E07-4871-A4C3-4B618D5CB578}" dt="2022-01-27T22:24:55.004" v="2487" actId="20577"/>
      <pc:docMkLst>
        <pc:docMk/>
      </pc:docMkLst>
      <pc:sldChg chg="modSp">
        <pc:chgData name="Corinna Lin" userId="S::linc94@mcmaster.ca::ff1cd646-d066-431e-9610-549cc942b588" providerId="AD" clId="Web-{967AF8C3-3E07-4871-A4C3-4B618D5CB578}" dt="2022-01-27T22:18:47.591" v="2134"/>
        <pc:sldMkLst>
          <pc:docMk/>
          <pc:sldMk cId="0" sldId="260"/>
        </pc:sldMkLst>
        <pc:spChg chg="mod">
          <ac:chgData name="Corinna Lin" userId="S::linc94@mcmaster.ca::ff1cd646-d066-431e-9610-549cc942b588" providerId="AD" clId="Web-{967AF8C3-3E07-4871-A4C3-4B618D5CB578}" dt="2022-01-27T22:03:09.543" v="1455" actId="1076"/>
          <ac:spMkLst>
            <pc:docMk/>
            <pc:sldMk cId="0" sldId="260"/>
            <ac:spMk id="133" creationId="{00000000-0000-0000-0000-000000000000}"/>
          </ac:spMkLst>
        </pc:spChg>
        <pc:spChg chg="mod">
          <ac:chgData name="Corinna Lin" userId="S::linc94@mcmaster.ca::ff1cd646-d066-431e-9610-549cc942b588" providerId="AD" clId="Web-{967AF8C3-3E07-4871-A4C3-4B618D5CB578}" dt="2022-01-27T22:16:24.870" v="2077" actId="1076"/>
          <ac:spMkLst>
            <pc:docMk/>
            <pc:sldMk cId="0" sldId="260"/>
            <ac:spMk id="142" creationId="{00000000-0000-0000-0000-000000000000}"/>
          </ac:spMkLst>
        </pc:spChg>
        <pc:graphicFrameChg chg="mod modGraphic">
          <ac:chgData name="Corinna Lin" userId="S::linc94@mcmaster.ca::ff1cd646-d066-431e-9610-549cc942b588" providerId="AD" clId="Web-{967AF8C3-3E07-4871-A4C3-4B618D5CB578}" dt="2022-01-27T22:17:13.152" v="2114"/>
          <ac:graphicFrameMkLst>
            <pc:docMk/>
            <pc:sldMk cId="0" sldId="260"/>
            <ac:graphicFrameMk id="134" creationId="{00000000-0000-0000-0000-000000000000}"/>
          </ac:graphicFrameMkLst>
        </pc:graphicFrameChg>
        <pc:graphicFrameChg chg="mod modGraphic">
          <ac:chgData name="Corinna Lin" userId="S::linc94@mcmaster.ca::ff1cd646-d066-431e-9610-549cc942b588" providerId="AD" clId="Web-{967AF8C3-3E07-4871-A4C3-4B618D5CB578}" dt="2022-01-27T22:16:07.432" v="2076"/>
          <ac:graphicFrameMkLst>
            <pc:docMk/>
            <pc:sldMk cId="0" sldId="260"/>
            <ac:graphicFrameMk id="135" creationId="{00000000-0000-0000-0000-000000000000}"/>
          </ac:graphicFrameMkLst>
        </pc:graphicFrameChg>
        <pc:graphicFrameChg chg="mod modGraphic">
          <ac:chgData name="Corinna Lin" userId="S::linc94@mcmaster.ca::ff1cd646-d066-431e-9610-549cc942b588" providerId="AD" clId="Web-{967AF8C3-3E07-4871-A4C3-4B618D5CB578}" dt="2022-01-27T22:14:35.321" v="1980"/>
          <ac:graphicFrameMkLst>
            <pc:docMk/>
            <pc:sldMk cId="0" sldId="260"/>
            <ac:graphicFrameMk id="136" creationId="{00000000-0000-0000-0000-000000000000}"/>
          </ac:graphicFrameMkLst>
        </pc:graphicFrameChg>
        <pc:graphicFrameChg chg="mod modGraphic">
          <ac:chgData name="Corinna Lin" userId="S::linc94@mcmaster.ca::ff1cd646-d066-431e-9610-549cc942b588" providerId="AD" clId="Web-{967AF8C3-3E07-4871-A4C3-4B618D5CB578}" dt="2022-01-27T22:18:47.591" v="2134"/>
          <ac:graphicFrameMkLst>
            <pc:docMk/>
            <pc:sldMk cId="0" sldId="260"/>
            <ac:graphicFrameMk id="137" creationId="{00000000-0000-0000-0000-000000000000}"/>
          </ac:graphicFrameMkLst>
        </pc:graphicFrameChg>
        <pc:picChg chg="mod">
          <ac:chgData name="Corinna Lin" userId="S::linc94@mcmaster.ca::ff1cd646-d066-431e-9610-549cc942b588" providerId="AD" clId="Web-{967AF8C3-3E07-4871-A4C3-4B618D5CB578}" dt="2022-01-27T22:03:08.012" v="1454" actId="1076"/>
          <ac:picMkLst>
            <pc:docMk/>
            <pc:sldMk cId="0" sldId="260"/>
            <ac:picMk id="132" creationId="{00000000-0000-0000-0000-000000000000}"/>
          </ac:picMkLst>
        </pc:picChg>
      </pc:sldChg>
      <pc:sldChg chg="modSp">
        <pc:chgData name="Corinna Lin" userId="S::linc94@mcmaster.ca::ff1cd646-d066-431e-9610-549cc942b588" providerId="AD" clId="Web-{967AF8C3-3E07-4871-A4C3-4B618D5CB578}" dt="2022-01-27T22:19:29.827" v="2148"/>
        <pc:sldMkLst>
          <pc:docMk/>
          <pc:sldMk cId="2414048825" sldId="275"/>
        </pc:sldMkLst>
        <pc:graphicFrameChg chg="mod modGraphic">
          <ac:chgData name="Corinna Lin" userId="S::linc94@mcmaster.ca::ff1cd646-d066-431e-9610-549cc942b588" providerId="AD" clId="Web-{967AF8C3-3E07-4871-A4C3-4B618D5CB578}" dt="2022-01-27T22:19:29.827" v="2148"/>
          <ac:graphicFrameMkLst>
            <pc:docMk/>
            <pc:sldMk cId="2414048825" sldId="275"/>
            <ac:graphicFrameMk id="196" creationId="{00000000-0000-0000-0000-000000000000}"/>
          </ac:graphicFrameMkLst>
        </pc:graphicFrameChg>
      </pc:sldChg>
      <pc:sldChg chg="addSp delSp modSp">
        <pc:chgData name="Corinna Lin" userId="S::linc94@mcmaster.ca::ff1cd646-d066-431e-9610-549cc942b588" providerId="AD" clId="Web-{967AF8C3-3E07-4871-A4C3-4B618D5CB578}" dt="2022-01-27T22:24:55.004" v="2487" actId="20577"/>
        <pc:sldMkLst>
          <pc:docMk/>
          <pc:sldMk cId="2074961723" sldId="283"/>
        </pc:sldMkLst>
        <pc:spChg chg="add del">
          <ac:chgData name="Corinna Lin" userId="S::linc94@mcmaster.ca::ff1cd646-d066-431e-9610-549cc942b588" providerId="AD" clId="Web-{967AF8C3-3E07-4871-A4C3-4B618D5CB578}" dt="2022-01-27T22:23:10.315" v="2445"/>
          <ac:spMkLst>
            <pc:docMk/>
            <pc:sldMk cId="2074961723" sldId="283"/>
            <ac:spMk id="2" creationId="{B3BC4D93-A9FA-4F80-809D-3EFDCC3FC787}"/>
          </ac:spMkLst>
        </pc:spChg>
        <pc:spChg chg="add del mod">
          <ac:chgData name="Corinna Lin" userId="S::linc94@mcmaster.ca::ff1cd646-d066-431e-9610-549cc942b588" providerId="AD" clId="Web-{967AF8C3-3E07-4871-A4C3-4B618D5CB578}" dt="2022-01-27T22:23:28.237" v="2449"/>
          <ac:spMkLst>
            <pc:docMk/>
            <pc:sldMk cId="2074961723" sldId="283"/>
            <ac:spMk id="4" creationId="{2C6EC1CD-89C6-4850-8EAF-C302D23BFD0C}"/>
          </ac:spMkLst>
        </pc:spChg>
        <pc:spChg chg="add mod">
          <ac:chgData name="Corinna Lin" userId="S::linc94@mcmaster.ca::ff1cd646-d066-431e-9610-549cc942b588" providerId="AD" clId="Web-{967AF8C3-3E07-4871-A4C3-4B618D5CB578}" dt="2022-01-27T22:24:55.004" v="2487" actId="20577"/>
          <ac:spMkLst>
            <pc:docMk/>
            <pc:sldMk cId="2074961723" sldId="283"/>
            <ac:spMk id="6" creationId="{43BEE597-FB9C-4272-857B-0A4CFCBA7F9B}"/>
          </ac:spMkLst>
        </pc:spChg>
        <pc:spChg chg="mod">
          <ac:chgData name="Corinna Lin" userId="S::linc94@mcmaster.ca::ff1cd646-d066-431e-9610-549cc942b588" providerId="AD" clId="Web-{967AF8C3-3E07-4871-A4C3-4B618D5CB578}" dt="2022-01-27T22:23:40.956" v="2450"/>
          <ac:spMkLst>
            <pc:docMk/>
            <pc:sldMk cId="2074961723" sldId="283"/>
            <ac:spMk id="125" creationId="{00000000-0000-0000-0000-000000000000}"/>
          </ac:spMkLst>
        </pc:spChg>
        <pc:spChg chg="del">
          <ac:chgData name="Corinna Lin" userId="S::linc94@mcmaster.ca::ff1cd646-d066-431e-9610-549cc942b588" providerId="AD" clId="Web-{967AF8C3-3E07-4871-A4C3-4B618D5CB578}" dt="2022-01-27T22:23:14.706" v="2446"/>
          <ac:spMkLst>
            <pc:docMk/>
            <pc:sldMk cId="2074961723" sldId="283"/>
            <ac:spMk id="126" creationId="{00000000-0000-0000-0000-000000000000}"/>
          </ac:spMkLst>
        </pc:spChg>
      </pc:sldChg>
      <pc:sldChg chg="modSp">
        <pc:chgData name="Corinna Lin" userId="S::linc94@mcmaster.ca::ff1cd646-d066-431e-9610-549cc942b588" providerId="AD" clId="Web-{967AF8C3-3E07-4871-A4C3-4B618D5CB578}" dt="2022-01-27T22:22:53.799" v="2443" actId="20577"/>
        <pc:sldMkLst>
          <pc:docMk/>
          <pc:sldMk cId="3707662151" sldId="285"/>
        </pc:sldMkLst>
        <pc:spChg chg="mod">
          <ac:chgData name="Corinna Lin" userId="S::linc94@mcmaster.ca::ff1cd646-d066-431e-9610-549cc942b588" providerId="AD" clId="Web-{967AF8C3-3E07-4871-A4C3-4B618D5CB578}" dt="2022-01-27T22:22:53.799" v="2443" actId="20577"/>
          <ac:spMkLst>
            <pc:docMk/>
            <pc:sldMk cId="3707662151" sldId="285"/>
            <ac:spMk id="6" creationId="{61BDF24D-E43C-48A0-9988-08623FF22770}"/>
          </ac:spMkLst>
        </pc:spChg>
      </pc:sldChg>
      <pc:sldChg chg="add del replId">
        <pc:chgData name="Corinna Lin" userId="S::linc94@mcmaster.ca::ff1cd646-d066-431e-9610-549cc942b588" providerId="AD" clId="Web-{967AF8C3-3E07-4871-A4C3-4B618D5CB578}" dt="2022-01-27T22:16:51.871" v="2090"/>
        <pc:sldMkLst>
          <pc:docMk/>
          <pc:sldMk cId="1003822030" sldId="345"/>
        </pc:sldMkLst>
      </pc:sldChg>
      <pc:sldChg chg="add del replId">
        <pc:chgData name="Corinna Lin" userId="S::linc94@mcmaster.ca::ff1cd646-d066-431e-9610-549cc942b588" providerId="AD" clId="Web-{967AF8C3-3E07-4871-A4C3-4B618D5CB578}" dt="2022-01-27T22:16:50.511" v="2089"/>
        <pc:sldMkLst>
          <pc:docMk/>
          <pc:sldMk cId="2028007290" sldId="346"/>
        </pc:sldMkLst>
      </pc:sldChg>
    </pc:docChg>
  </pc:docChgLst>
  <pc:docChgLst>
    <pc:chgData name="Corinna Lin" userId="S::linc94@mcmaster.ca::ff1cd646-d066-431e-9610-549cc942b588" providerId="AD" clId="Web-{AB925977-8AF8-4042-B6CC-688186D5D62E}"/>
    <pc:docChg chg="addSld delSld modSld sldOrd">
      <pc:chgData name="Corinna Lin" userId="S::linc94@mcmaster.ca::ff1cd646-d066-431e-9610-549cc942b588" providerId="AD" clId="Web-{AB925977-8AF8-4042-B6CC-688186D5D62E}" dt="2022-03-04T05:59:42.997" v="1525" actId="20577"/>
      <pc:docMkLst>
        <pc:docMk/>
      </pc:docMkLst>
      <pc:sldChg chg="addSp delSp modSp add ord replId">
        <pc:chgData name="Corinna Lin" userId="S::linc94@mcmaster.ca::ff1cd646-d066-431e-9610-549cc942b588" providerId="AD" clId="Web-{AB925977-8AF8-4042-B6CC-688186D5D62E}" dt="2022-03-04T05:57:36.636" v="1472" actId="20577"/>
        <pc:sldMkLst>
          <pc:docMk/>
          <pc:sldMk cId="1314117981" sldId="363"/>
        </pc:sldMkLst>
        <pc:spChg chg="del">
          <ac:chgData name="Corinna Lin" userId="S::linc94@mcmaster.ca::ff1cd646-d066-431e-9610-549cc942b588" providerId="AD" clId="Web-{AB925977-8AF8-4042-B6CC-688186D5D62E}" dt="2022-03-04T03:56:49.699" v="71"/>
          <ac:spMkLst>
            <pc:docMk/>
            <pc:sldMk cId="1314117981" sldId="363"/>
            <ac:spMk id="4" creationId="{1BAFB751-CFF4-419B-937E-860DA8A90F63}"/>
          </ac:spMkLst>
        </pc:spChg>
        <pc:spChg chg="mod">
          <ac:chgData name="Corinna Lin" userId="S::linc94@mcmaster.ca::ff1cd646-d066-431e-9610-549cc942b588" providerId="AD" clId="Web-{AB925977-8AF8-4042-B6CC-688186D5D62E}" dt="2022-03-04T03:38:42.246" v="3" actId="20577"/>
          <ac:spMkLst>
            <pc:docMk/>
            <pc:sldMk cId="1314117981" sldId="363"/>
            <ac:spMk id="5" creationId="{77CF38F4-8643-D742-8F96-0042DD50DC6F}"/>
          </ac:spMkLst>
        </pc:spChg>
        <pc:spChg chg="mod">
          <ac:chgData name="Corinna Lin" userId="S::linc94@mcmaster.ca::ff1cd646-d066-431e-9610-549cc942b588" providerId="AD" clId="Web-{AB925977-8AF8-4042-B6CC-688186D5D62E}" dt="2022-03-04T05:57:36.636" v="1472" actId="20577"/>
          <ac:spMkLst>
            <pc:docMk/>
            <pc:sldMk cId="1314117981" sldId="363"/>
            <ac:spMk id="6" creationId="{54C2A9AE-8852-4338-9582-5CD3CC01D060}"/>
          </ac:spMkLst>
        </pc:spChg>
        <pc:spChg chg="mod ord">
          <ac:chgData name="Corinna Lin" userId="S::linc94@mcmaster.ca::ff1cd646-d066-431e-9610-549cc942b588" providerId="AD" clId="Web-{AB925977-8AF8-4042-B6CC-688186D5D62E}" dt="2022-03-04T03:53:41.149" v="38"/>
          <ac:spMkLst>
            <pc:docMk/>
            <pc:sldMk cId="1314117981" sldId="363"/>
            <ac:spMk id="7" creationId="{B54139A4-F124-4CCD-957D-894CB1ADBE8C}"/>
          </ac:spMkLst>
        </pc:spChg>
        <pc:spChg chg="del">
          <ac:chgData name="Corinna Lin" userId="S::linc94@mcmaster.ca::ff1cd646-d066-431e-9610-549cc942b588" providerId="AD" clId="Web-{AB925977-8AF8-4042-B6CC-688186D5D62E}" dt="2022-03-04T03:56:37.339" v="67"/>
          <ac:spMkLst>
            <pc:docMk/>
            <pc:sldMk cId="1314117981" sldId="363"/>
            <ac:spMk id="10" creationId="{B6EF72FA-6579-42FC-9003-6AA05B3C7B14}"/>
          </ac:spMkLst>
        </pc:spChg>
        <pc:spChg chg="mod">
          <ac:chgData name="Corinna Lin" userId="S::linc94@mcmaster.ca::ff1cd646-d066-431e-9610-549cc942b588" providerId="AD" clId="Web-{AB925977-8AF8-4042-B6CC-688186D5D62E}" dt="2022-03-04T03:57:34.668" v="87" actId="1076"/>
          <ac:spMkLst>
            <pc:docMk/>
            <pc:sldMk cId="1314117981" sldId="363"/>
            <ac:spMk id="11" creationId="{9D6878AF-9E2F-4176-8117-87EBAFCBC72D}"/>
          </ac:spMkLst>
        </pc:spChg>
        <pc:spChg chg="add mod ord">
          <ac:chgData name="Corinna Lin" userId="S::linc94@mcmaster.ca::ff1cd646-d066-431e-9610-549cc942b588" providerId="AD" clId="Web-{AB925977-8AF8-4042-B6CC-688186D5D62E}" dt="2022-03-04T03:55:47.542" v="60"/>
          <ac:spMkLst>
            <pc:docMk/>
            <pc:sldMk cId="1314117981" sldId="363"/>
            <ac:spMk id="12" creationId="{9068EDD5-D9AD-4925-9351-D434066C2147}"/>
          </ac:spMkLst>
        </pc:spChg>
        <pc:spChg chg="add mod">
          <ac:chgData name="Corinna Lin" userId="S::linc94@mcmaster.ca::ff1cd646-d066-431e-9610-549cc942b588" providerId="AD" clId="Web-{AB925977-8AF8-4042-B6CC-688186D5D62E}" dt="2022-03-04T03:56:42.714" v="68" actId="1076"/>
          <ac:spMkLst>
            <pc:docMk/>
            <pc:sldMk cId="1314117981" sldId="363"/>
            <ac:spMk id="14" creationId="{2CBA3A80-893E-4429-9F61-F116431EAC07}"/>
          </ac:spMkLst>
        </pc:spChg>
        <pc:spChg chg="add mod">
          <ac:chgData name="Corinna Lin" userId="S::linc94@mcmaster.ca::ff1cd646-d066-431e-9610-549cc942b588" providerId="AD" clId="Web-{AB925977-8AF8-4042-B6CC-688186D5D62E}" dt="2022-03-04T03:56:58.527" v="72" actId="1076"/>
          <ac:spMkLst>
            <pc:docMk/>
            <pc:sldMk cId="1314117981" sldId="363"/>
            <ac:spMk id="15" creationId="{5F87BA71-DD6F-461C-A1EE-1EA8045B2532}"/>
          </ac:spMkLst>
        </pc:spChg>
        <pc:spChg chg="add mod">
          <ac:chgData name="Corinna Lin" userId="S::linc94@mcmaster.ca::ff1cd646-d066-431e-9610-549cc942b588" providerId="AD" clId="Web-{AB925977-8AF8-4042-B6CC-688186D5D62E}" dt="2022-03-04T03:57:18.465" v="82" actId="1076"/>
          <ac:spMkLst>
            <pc:docMk/>
            <pc:sldMk cId="1314117981" sldId="363"/>
            <ac:spMk id="16" creationId="{7FBE4E1E-B8C9-48ED-AF73-58680EB2EC0E}"/>
          </ac:spMkLst>
        </pc:spChg>
        <pc:spChg chg="add mod">
          <ac:chgData name="Corinna Lin" userId="S::linc94@mcmaster.ca::ff1cd646-d066-431e-9610-549cc942b588" providerId="AD" clId="Web-{AB925977-8AF8-4042-B6CC-688186D5D62E}" dt="2022-03-04T03:57:23.106" v="83" actId="1076"/>
          <ac:spMkLst>
            <pc:docMk/>
            <pc:sldMk cId="1314117981" sldId="363"/>
            <ac:spMk id="17" creationId="{276E3006-6590-4C66-84D2-6845B6B1B4BE}"/>
          </ac:spMkLst>
        </pc:spChg>
        <pc:picChg chg="del">
          <ac:chgData name="Corinna Lin" userId="S::linc94@mcmaster.ca::ff1cd646-d066-431e-9610-549cc942b588" providerId="AD" clId="Web-{AB925977-8AF8-4042-B6CC-688186D5D62E}" dt="2022-03-04T03:50:29.678" v="4"/>
          <ac:picMkLst>
            <pc:docMk/>
            <pc:sldMk cId="1314117981" sldId="363"/>
            <ac:picMk id="3" creationId="{09AFF377-BD43-411A-B8DB-C2D85CBD4836}"/>
          </ac:picMkLst>
        </pc:picChg>
        <pc:picChg chg="add del mod">
          <ac:chgData name="Corinna Lin" userId="S::linc94@mcmaster.ca::ff1cd646-d066-431e-9610-549cc942b588" providerId="AD" clId="Web-{AB925977-8AF8-4042-B6CC-688186D5D62E}" dt="2022-03-04T03:53:04.383" v="15"/>
          <ac:picMkLst>
            <pc:docMk/>
            <pc:sldMk cId="1314117981" sldId="363"/>
            <ac:picMk id="8" creationId="{375C0F15-2989-4DE9-96B7-361B578F80CA}"/>
          </ac:picMkLst>
        </pc:picChg>
        <pc:picChg chg="add mod ord">
          <ac:chgData name="Corinna Lin" userId="S::linc94@mcmaster.ca::ff1cd646-d066-431e-9610-549cc942b588" providerId="AD" clId="Web-{AB925977-8AF8-4042-B6CC-688186D5D62E}" dt="2022-03-04T03:53:48.103" v="42" actId="1076"/>
          <ac:picMkLst>
            <pc:docMk/>
            <pc:sldMk cId="1314117981" sldId="363"/>
            <ac:picMk id="9" creationId="{561C0F82-0807-4207-A4E9-7E163995590C}"/>
          </ac:picMkLst>
        </pc:picChg>
      </pc:sldChg>
      <pc:sldChg chg="addSp delSp modSp add replId">
        <pc:chgData name="Corinna Lin" userId="S::linc94@mcmaster.ca::ff1cd646-d066-431e-9610-549cc942b588" providerId="AD" clId="Web-{AB925977-8AF8-4042-B6CC-688186D5D62E}" dt="2022-03-04T05:59:42.997" v="1525" actId="20577"/>
        <pc:sldMkLst>
          <pc:docMk/>
          <pc:sldMk cId="2554391978" sldId="364"/>
        </pc:sldMkLst>
        <pc:spChg chg="del">
          <ac:chgData name="Corinna Lin" userId="S::linc94@mcmaster.ca::ff1cd646-d066-431e-9610-549cc942b588" providerId="AD" clId="Web-{AB925977-8AF8-4042-B6CC-688186D5D62E}" dt="2022-03-04T04:11:05.133" v="109"/>
          <ac:spMkLst>
            <pc:docMk/>
            <pc:sldMk cId="2554391978" sldId="364"/>
            <ac:spMk id="2" creationId="{35DE8C20-F450-403D-9722-ABBEEE06F772}"/>
          </ac:spMkLst>
        </pc:spChg>
        <pc:spChg chg="ord">
          <ac:chgData name="Corinna Lin" userId="S::linc94@mcmaster.ca::ff1cd646-d066-431e-9610-549cc942b588" providerId="AD" clId="Web-{AB925977-8AF8-4042-B6CC-688186D5D62E}" dt="2022-03-04T04:43:08.958" v="679"/>
          <ac:spMkLst>
            <pc:docMk/>
            <pc:sldMk cId="2554391978" sldId="364"/>
            <ac:spMk id="5" creationId="{77CF38F4-8643-D742-8F96-0042DD50DC6F}"/>
          </ac:spMkLst>
        </pc:spChg>
        <pc:spChg chg="del">
          <ac:chgData name="Corinna Lin" userId="S::linc94@mcmaster.ca::ff1cd646-d066-431e-9610-549cc942b588" providerId="AD" clId="Web-{AB925977-8AF8-4042-B6CC-688186D5D62E}" dt="2022-03-04T04:11:05.133" v="108"/>
          <ac:spMkLst>
            <pc:docMk/>
            <pc:sldMk cId="2554391978" sldId="364"/>
            <ac:spMk id="6" creationId="{54C2A9AE-8852-4338-9582-5CD3CC01D060}"/>
          </ac:spMkLst>
        </pc:spChg>
        <pc:spChg chg="mod ord">
          <ac:chgData name="Corinna Lin" userId="S::linc94@mcmaster.ca::ff1cd646-d066-431e-9610-549cc942b588" providerId="AD" clId="Web-{AB925977-8AF8-4042-B6CC-688186D5D62E}" dt="2022-03-04T05:50:18.035" v="1335" actId="20577"/>
          <ac:spMkLst>
            <pc:docMk/>
            <pc:sldMk cId="2554391978" sldId="364"/>
            <ac:spMk id="7" creationId="{B54139A4-F124-4CCD-957D-894CB1ADBE8C}"/>
          </ac:spMkLst>
        </pc:spChg>
        <pc:spChg chg="add mod">
          <ac:chgData name="Corinna Lin" userId="S::linc94@mcmaster.ca::ff1cd646-d066-431e-9610-549cc942b588" providerId="AD" clId="Web-{AB925977-8AF8-4042-B6CC-688186D5D62E}" dt="2022-03-04T04:13:01.494" v="125"/>
          <ac:spMkLst>
            <pc:docMk/>
            <pc:sldMk cId="2554391978" sldId="364"/>
            <ac:spMk id="10" creationId="{F091F718-A7A8-4706-98F9-FD3C9B82084B}"/>
          </ac:spMkLst>
        </pc:spChg>
        <pc:spChg chg="del">
          <ac:chgData name="Corinna Lin" userId="S::linc94@mcmaster.ca::ff1cd646-d066-431e-9610-549cc942b588" providerId="AD" clId="Web-{AB925977-8AF8-4042-B6CC-688186D5D62E}" dt="2022-03-04T04:11:03.727" v="106"/>
          <ac:spMkLst>
            <pc:docMk/>
            <pc:sldMk cId="2554391978" sldId="364"/>
            <ac:spMk id="11" creationId="{9D6878AF-9E2F-4176-8117-87EBAFCBC72D}"/>
          </ac:spMkLst>
        </pc:spChg>
        <pc:spChg chg="del">
          <ac:chgData name="Corinna Lin" userId="S::linc94@mcmaster.ca::ff1cd646-d066-431e-9610-549cc942b588" providerId="AD" clId="Web-{AB925977-8AF8-4042-B6CC-688186D5D62E}" dt="2022-03-04T04:11:03.727" v="107"/>
          <ac:spMkLst>
            <pc:docMk/>
            <pc:sldMk cId="2554391978" sldId="364"/>
            <ac:spMk id="12" creationId="{9068EDD5-D9AD-4925-9351-D434066C2147}"/>
          </ac:spMkLst>
        </pc:spChg>
        <pc:spChg chg="add del">
          <ac:chgData name="Corinna Lin" userId="S::linc94@mcmaster.ca::ff1cd646-d066-431e-9610-549cc942b588" providerId="AD" clId="Web-{AB925977-8AF8-4042-B6CC-688186D5D62E}" dt="2022-03-04T04:13:33.854" v="128"/>
          <ac:spMkLst>
            <pc:docMk/>
            <pc:sldMk cId="2554391978" sldId="364"/>
            <ac:spMk id="13" creationId="{FCD3403F-A633-4C57-9A53-4D4EAA028BA7}"/>
          </ac:spMkLst>
        </pc:spChg>
        <pc:spChg chg="del">
          <ac:chgData name="Corinna Lin" userId="S::linc94@mcmaster.ca::ff1cd646-d066-431e-9610-549cc942b588" providerId="AD" clId="Web-{AB925977-8AF8-4042-B6CC-688186D5D62E}" dt="2022-03-04T04:11:03.727" v="105"/>
          <ac:spMkLst>
            <pc:docMk/>
            <pc:sldMk cId="2554391978" sldId="364"/>
            <ac:spMk id="14" creationId="{2CBA3A80-893E-4429-9F61-F116431EAC07}"/>
          </ac:spMkLst>
        </pc:spChg>
        <pc:spChg chg="del">
          <ac:chgData name="Corinna Lin" userId="S::linc94@mcmaster.ca::ff1cd646-d066-431e-9610-549cc942b588" providerId="AD" clId="Web-{AB925977-8AF8-4042-B6CC-688186D5D62E}" dt="2022-03-04T04:11:03.727" v="104"/>
          <ac:spMkLst>
            <pc:docMk/>
            <pc:sldMk cId="2554391978" sldId="364"/>
            <ac:spMk id="15" creationId="{5F87BA71-DD6F-461C-A1EE-1EA8045B2532}"/>
          </ac:spMkLst>
        </pc:spChg>
        <pc:spChg chg="del">
          <ac:chgData name="Corinna Lin" userId="S::linc94@mcmaster.ca::ff1cd646-d066-431e-9610-549cc942b588" providerId="AD" clId="Web-{AB925977-8AF8-4042-B6CC-688186D5D62E}" dt="2022-03-04T04:11:03.727" v="103"/>
          <ac:spMkLst>
            <pc:docMk/>
            <pc:sldMk cId="2554391978" sldId="364"/>
            <ac:spMk id="16" creationId="{7FBE4E1E-B8C9-48ED-AF73-58680EB2EC0E}"/>
          </ac:spMkLst>
        </pc:spChg>
        <pc:spChg chg="del">
          <ac:chgData name="Corinna Lin" userId="S::linc94@mcmaster.ca::ff1cd646-d066-431e-9610-549cc942b588" providerId="AD" clId="Web-{AB925977-8AF8-4042-B6CC-688186D5D62E}" dt="2022-03-04T04:11:03.727" v="102"/>
          <ac:spMkLst>
            <pc:docMk/>
            <pc:sldMk cId="2554391978" sldId="364"/>
            <ac:spMk id="17" creationId="{276E3006-6590-4C66-84D2-6845B6B1B4BE}"/>
          </ac:spMkLst>
        </pc:spChg>
        <pc:spChg chg="add mod">
          <ac:chgData name="Corinna Lin" userId="S::linc94@mcmaster.ca::ff1cd646-d066-431e-9610-549cc942b588" providerId="AD" clId="Web-{AB925977-8AF8-4042-B6CC-688186D5D62E}" dt="2022-03-04T04:14:08.105" v="140" actId="14100"/>
          <ac:spMkLst>
            <pc:docMk/>
            <pc:sldMk cId="2554391978" sldId="364"/>
            <ac:spMk id="19" creationId="{E5EC0C29-6E5E-484A-8E4F-609E675877DC}"/>
          </ac:spMkLst>
        </pc:spChg>
        <pc:spChg chg="add mod">
          <ac:chgData name="Corinna Lin" userId="S::linc94@mcmaster.ca::ff1cd646-d066-431e-9610-549cc942b588" providerId="AD" clId="Web-{AB925977-8AF8-4042-B6CC-688186D5D62E}" dt="2022-03-04T04:20:20.923" v="205"/>
          <ac:spMkLst>
            <pc:docMk/>
            <pc:sldMk cId="2554391978" sldId="364"/>
            <ac:spMk id="21" creationId="{3D7F5EBE-91BC-4669-B5DB-442CB2747B2F}"/>
          </ac:spMkLst>
        </pc:spChg>
        <pc:spChg chg="add mod">
          <ac:chgData name="Corinna Lin" userId="S::linc94@mcmaster.ca::ff1cd646-d066-431e-9610-549cc942b588" providerId="AD" clId="Web-{AB925977-8AF8-4042-B6CC-688186D5D62E}" dt="2022-03-04T04:14:30.636" v="144" actId="20577"/>
          <ac:spMkLst>
            <pc:docMk/>
            <pc:sldMk cId="2554391978" sldId="364"/>
            <ac:spMk id="22" creationId="{98C6B6E5-1B33-473B-A0AC-91AC251B9687}"/>
          </ac:spMkLst>
        </pc:spChg>
        <pc:spChg chg="add mod">
          <ac:chgData name="Corinna Lin" userId="S::linc94@mcmaster.ca::ff1cd646-d066-431e-9610-549cc942b588" providerId="AD" clId="Web-{AB925977-8AF8-4042-B6CC-688186D5D62E}" dt="2022-03-04T05:49:25.331" v="1314" actId="1076"/>
          <ac:spMkLst>
            <pc:docMk/>
            <pc:sldMk cId="2554391978" sldId="364"/>
            <ac:spMk id="23" creationId="{AB656D05-0F39-43B9-A07C-F090CFC27000}"/>
          </ac:spMkLst>
        </pc:spChg>
        <pc:spChg chg="add mod">
          <ac:chgData name="Corinna Lin" userId="S::linc94@mcmaster.ca::ff1cd646-d066-431e-9610-549cc942b588" providerId="AD" clId="Web-{AB925977-8AF8-4042-B6CC-688186D5D62E}" dt="2022-03-04T04:45:31.882" v="690" actId="14100"/>
          <ac:spMkLst>
            <pc:docMk/>
            <pc:sldMk cId="2554391978" sldId="364"/>
            <ac:spMk id="24" creationId="{6F1F419E-2D7D-4CC4-96A6-E0BE10EA0BB0}"/>
          </ac:spMkLst>
        </pc:spChg>
        <pc:spChg chg="add mod">
          <ac:chgData name="Corinna Lin" userId="S::linc94@mcmaster.ca::ff1cd646-d066-431e-9610-549cc942b588" providerId="AD" clId="Web-{AB925977-8AF8-4042-B6CC-688186D5D62E}" dt="2022-03-04T04:45:43.210" v="691" actId="1076"/>
          <ac:spMkLst>
            <pc:docMk/>
            <pc:sldMk cId="2554391978" sldId="364"/>
            <ac:spMk id="25" creationId="{057C634D-16F2-4822-A17E-259F82FD829C}"/>
          </ac:spMkLst>
        </pc:spChg>
        <pc:spChg chg="add del">
          <ac:chgData name="Corinna Lin" userId="S::linc94@mcmaster.ca::ff1cd646-d066-431e-9610-549cc942b588" providerId="AD" clId="Web-{AB925977-8AF8-4042-B6CC-688186D5D62E}" dt="2022-03-04T04:17:20.826" v="176"/>
          <ac:spMkLst>
            <pc:docMk/>
            <pc:sldMk cId="2554391978" sldId="364"/>
            <ac:spMk id="26" creationId="{36D9BF06-496A-48AA-9BAE-BDA7DA05682F}"/>
          </ac:spMkLst>
        </pc:spChg>
        <pc:spChg chg="add del">
          <ac:chgData name="Corinna Lin" userId="S::linc94@mcmaster.ca::ff1cd646-d066-431e-9610-549cc942b588" providerId="AD" clId="Web-{AB925977-8AF8-4042-B6CC-688186D5D62E}" dt="2022-03-04T04:17:27.123" v="178"/>
          <ac:spMkLst>
            <pc:docMk/>
            <pc:sldMk cId="2554391978" sldId="364"/>
            <ac:spMk id="27" creationId="{1C5A1227-F5F6-43C5-8410-71DD61F3757D}"/>
          </ac:spMkLst>
        </pc:spChg>
        <pc:spChg chg="add mod">
          <ac:chgData name="Corinna Lin" userId="S::linc94@mcmaster.ca::ff1cd646-d066-431e-9610-549cc942b588" providerId="AD" clId="Web-{AB925977-8AF8-4042-B6CC-688186D5D62E}" dt="2022-03-04T04:18:27.155" v="193" actId="14100"/>
          <ac:spMkLst>
            <pc:docMk/>
            <pc:sldMk cId="2554391978" sldId="364"/>
            <ac:spMk id="28" creationId="{996732EB-F534-4A54-99CD-B10501C4A070}"/>
          </ac:spMkLst>
        </pc:spChg>
        <pc:spChg chg="add del mod">
          <ac:chgData name="Corinna Lin" userId="S::linc94@mcmaster.ca::ff1cd646-d066-431e-9610-549cc942b588" providerId="AD" clId="Web-{AB925977-8AF8-4042-B6CC-688186D5D62E}" dt="2022-03-04T04:23:12.410" v="217"/>
          <ac:spMkLst>
            <pc:docMk/>
            <pc:sldMk cId="2554391978" sldId="364"/>
            <ac:spMk id="30" creationId="{DE73C035-79DB-432F-B20D-1BE3ABD13597}"/>
          </ac:spMkLst>
        </pc:spChg>
        <pc:spChg chg="add del mod">
          <ac:chgData name="Corinna Lin" userId="S::linc94@mcmaster.ca::ff1cd646-d066-431e-9610-549cc942b588" providerId="AD" clId="Web-{AB925977-8AF8-4042-B6CC-688186D5D62E}" dt="2022-03-04T04:24:03.035" v="226"/>
          <ac:spMkLst>
            <pc:docMk/>
            <pc:sldMk cId="2554391978" sldId="364"/>
            <ac:spMk id="31" creationId="{28F74582-B44B-4181-AD29-E32D983B2C0F}"/>
          </ac:spMkLst>
        </pc:spChg>
        <pc:spChg chg="add del mod">
          <ac:chgData name="Corinna Lin" userId="S::linc94@mcmaster.ca::ff1cd646-d066-431e-9610-549cc942b588" providerId="AD" clId="Web-{AB925977-8AF8-4042-B6CC-688186D5D62E}" dt="2022-03-04T04:39:01.251" v="386"/>
          <ac:spMkLst>
            <pc:docMk/>
            <pc:sldMk cId="2554391978" sldId="364"/>
            <ac:spMk id="32" creationId="{F6A9C408-C1DF-4E22-8426-740BA0397C19}"/>
          </ac:spMkLst>
        </pc:spChg>
        <pc:spChg chg="add del">
          <ac:chgData name="Corinna Lin" userId="S::linc94@mcmaster.ca::ff1cd646-d066-431e-9610-549cc942b588" providerId="AD" clId="Web-{AB925977-8AF8-4042-B6CC-688186D5D62E}" dt="2022-03-04T04:39:09.267" v="389"/>
          <ac:spMkLst>
            <pc:docMk/>
            <pc:sldMk cId="2554391978" sldId="364"/>
            <ac:spMk id="33" creationId="{9A400A39-9DF9-495B-B4F1-82BE24D8BC44}"/>
          </ac:spMkLst>
        </pc:spChg>
        <pc:spChg chg="add del">
          <ac:chgData name="Corinna Lin" userId="S::linc94@mcmaster.ca::ff1cd646-d066-431e-9610-549cc942b588" providerId="AD" clId="Web-{AB925977-8AF8-4042-B6CC-688186D5D62E}" dt="2022-03-04T04:34:51.670" v="328"/>
          <ac:spMkLst>
            <pc:docMk/>
            <pc:sldMk cId="2554391978" sldId="364"/>
            <ac:spMk id="56" creationId="{279B65F1-72E4-4909-B619-A07581371741}"/>
          </ac:spMkLst>
        </pc:spChg>
        <pc:spChg chg="add del">
          <ac:chgData name="Corinna Lin" userId="S::linc94@mcmaster.ca::ff1cd646-d066-431e-9610-549cc942b588" providerId="AD" clId="Web-{AB925977-8AF8-4042-B6CC-688186D5D62E}" dt="2022-03-04T04:35:04.592" v="331"/>
          <ac:spMkLst>
            <pc:docMk/>
            <pc:sldMk cId="2554391978" sldId="364"/>
            <ac:spMk id="57" creationId="{A2D3CC2A-89FD-4CFF-9F09-9527D04F4125}"/>
          </ac:spMkLst>
        </pc:spChg>
        <pc:spChg chg="add del mod">
          <ac:chgData name="Corinna Lin" userId="S::linc94@mcmaster.ca::ff1cd646-d066-431e-9610-549cc942b588" providerId="AD" clId="Web-{AB925977-8AF8-4042-B6CC-688186D5D62E}" dt="2022-03-04T04:42:11.801" v="676"/>
          <ac:spMkLst>
            <pc:docMk/>
            <pc:sldMk cId="2554391978" sldId="364"/>
            <ac:spMk id="148" creationId="{31013673-A28A-4347-AB77-D3E6D05A4044}"/>
          </ac:spMkLst>
        </pc:spChg>
        <pc:spChg chg="add mod">
          <ac:chgData name="Corinna Lin" userId="S::linc94@mcmaster.ca::ff1cd646-d066-431e-9610-549cc942b588" providerId="AD" clId="Web-{AB925977-8AF8-4042-B6CC-688186D5D62E}" dt="2022-03-04T04:44:28.944" v="685"/>
          <ac:spMkLst>
            <pc:docMk/>
            <pc:sldMk cId="2554391978" sldId="364"/>
            <ac:spMk id="150" creationId="{167E5688-A020-412B-BF75-4783C737E356}"/>
          </ac:spMkLst>
        </pc:spChg>
        <pc:spChg chg="add del mod">
          <ac:chgData name="Corinna Lin" userId="S::linc94@mcmaster.ca::ff1cd646-d066-431e-9610-549cc942b588" providerId="AD" clId="Web-{AB925977-8AF8-4042-B6CC-688186D5D62E}" dt="2022-03-04T04:46:29.195" v="696"/>
          <ac:spMkLst>
            <pc:docMk/>
            <pc:sldMk cId="2554391978" sldId="364"/>
            <ac:spMk id="153" creationId="{78259604-17B6-417C-94E7-02812DF097B0}"/>
          </ac:spMkLst>
        </pc:spChg>
        <pc:spChg chg="add del mod">
          <ac:chgData name="Corinna Lin" userId="S::linc94@mcmaster.ca::ff1cd646-d066-431e-9610-549cc942b588" providerId="AD" clId="Web-{AB925977-8AF8-4042-B6CC-688186D5D62E}" dt="2022-03-04T05:37:53.711" v="1043"/>
          <ac:spMkLst>
            <pc:docMk/>
            <pc:sldMk cId="2554391978" sldId="364"/>
            <ac:spMk id="156" creationId="{C18B1437-E5AB-44F5-8508-27425D4A5B23}"/>
          </ac:spMkLst>
        </pc:spChg>
        <pc:spChg chg="add">
          <ac:chgData name="Corinna Lin" userId="S::linc94@mcmaster.ca::ff1cd646-d066-431e-9610-549cc942b588" providerId="AD" clId="Web-{AB925977-8AF8-4042-B6CC-688186D5D62E}" dt="2022-03-04T05:38:23.290" v="1047"/>
          <ac:spMkLst>
            <pc:docMk/>
            <pc:sldMk cId="2554391978" sldId="364"/>
            <ac:spMk id="157" creationId="{9B3E511D-BBA2-4417-B491-A754B07D7536}"/>
          </ac:spMkLst>
        </pc:spChg>
        <pc:spChg chg="add del mod">
          <ac:chgData name="Corinna Lin" userId="S::linc94@mcmaster.ca::ff1cd646-d066-431e-9610-549cc942b588" providerId="AD" clId="Web-{AB925977-8AF8-4042-B6CC-688186D5D62E}" dt="2022-03-04T05:39:21.900" v="1063"/>
          <ac:spMkLst>
            <pc:docMk/>
            <pc:sldMk cId="2554391978" sldId="364"/>
            <ac:spMk id="159" creationId="{03B92EFE-EC83-4B9F-A5C3-9A59664014BC}"/>
          </ac:spMkLst>
        </pc:spChg>
        <pc:spChg chg="add del mod">
          <ac:chgData name="Corinna Lin" userId="S::linc94@mcmaster.ca::ff1cd646-d066-431e-9610-549cc942b588" providerId="AD" clId="Web-{AB925977-8AF8-4042-B6CC-688186D5D62E}" dt="2022-03-04T05:49:16.565" v="1310"/>
          <ac:spMkLst>
            <pc:docMk/>
            <pc:sldMk cId="2554391978" sldId="364"/>
            <ac:spMk id="160" creationId="{D6736CCC-492B-4F76-A3C4-75077909B6A7}"/>
          </ac:spMkLst>
        </pc:spChg>
        <pc:spChg chg="add mod">
          <ac:chgData name="Corinna Lin" userId="S::linc94@mcmaster.ca::ff1cd646-d066-431e-9610-549cc942b588" providerId="AD" clId="Web-{AB925977-8AF8-4042-B6CC-688186D5D62E}" dt="2022-03-04T05:44:45.202" v="1186" actId="1076"/>
          <ac:spMkLst>
            <pc:docMk/>
            <pc:sldMk cId="2554391978" sldId="364"/>
            <ac:spMk id="161" creationId="{5577C8E4-59C4-428D-A7AB-47139EB751E6}"/>
          </ac:spMkLst>
        </pc:spChg>
        <pc:spChg chg="add del mod">
          <ac:chgData name="Corinna Lin" userId="S::linc94@mcmaster.ca::ff1cd646-d066-431e-9610-549cc942b588" providerId="AD" clId="Web-{AB925977-8AF8-4042-B6CC-688186D5D62E}" dt="2022-03-04T05:49:16.565" v="1309"/>
          <ac:spMkLst>
            <pc:docMk/>
            <pc:sldMk cId="2554391978" sldId="364"/>
            <ac:spMk id="162" creationId="{41BAD8A2-383F-4EFE-A049-F770D47B2094}"/>
          </ac:spMkLst>
        </pc:spChg>
        <pc:spChg chg="add del mod">
          <ac:chgData name="Corinna Lin" userId="S::linc94@mcmaster.ca::ff1cd646-d066-431e-9610-549cc942b588" providerId="AD" clId="Web-{AB925977-8AF8-4042-B6CC-688186D5D62E}" dt="2022-03-04T05:49:16.565" v="1308"/>
          <ac:spMkLst>
            <pc:docMk/>
            <pc:sldMk cId="2554391978" sldId="364"/>
            <ac:spMk id="163" creationId="{4D9A24A3-FBC7-442F-9C3D-EAC3CA7BD3B3}"/>
          </ac:spMkLst>
        </pc:spChg>
        <pc:spChg chg="add del mod">
          <ac:chgData name="Corinna Lin" userId="S::linc94@mcmaster.ca::ff1cd646-d066-431e-9610-549cc942b588" providerId="AD" clId="Web-{AB925977-8AF8-4042-B6CC-688186D5D62E}" dt="2022-03-04T05:49:16.565" v="1307"/>
          <ac:spMkLst>
            <pc:docMk/>
            <pc:sldMk cId="2554391978" sldId="364"/>
            <ac:spMk id="164" creationId="{E247E96D-BBC0-4598-9015-6E57CC4E0463}"/>
          </ac:spMkLst>
        </pc:spChg>
        <pc:spChg chg="add del mod">
          <ac:chgData name="Corinna Lin" userId="S::linc94@mcmaster.ca::ff1cd646-d066-431e-9610-549cc942b588" providerId="AD" clId="Web-{AB925977-8AF8-4042-B6CC-688186D5D62E}" dt="2022-03-04T05:49:16.565" v="1306"/>
          <ac:spMkLst>
            <pc:docMk/>
            <pc:sldMk cId="2554391978" sldId="364"/>
            <ac:spMk id="165" creationId="{070D623E-E63E-4055-AF64-3E05021E9695}"/>
          </ac:spMkLst>
        </pc:spChg>
        <pc:spChg chg="add mod">
          <ac:chgData name="Corinna Lin" userId="S::linc94@mcmaster.ca::ff1cd646-d066-431e-9610-549cc942b588" providerId="AD" clId="Web-{AB925977-8AF8-4042-B6CC-688186D5D62E}" dt="2022-03-04T05:43:02.122" v="1149" actId="1076"/>
          <ac:spMkLst>
            <pc:docMk/>
            <pc:sldMk cId="2554391978" sldId="364"/>
            <ac:spMk id="167" creationId="{C44FC12A-62CB-41F5-8E26-AABEF68180DB}"/>
          </ac:spMkLst>
        </pc:spChg>
        <pc:spChg chg="add mod">
          <ac:chgData name="Corinna Lin" userId="S::linc94@mcmaster.ca::ff1cd646-d066-431e-9610-549cc942b588" providerId="AD" clId="Web-{AB925977-8AF8-4042-B6CC-688186D5D62E}" dt="2022-03-04T05:43:02.138" v="1150" actId="1076"/>
          <ac:spMkLst>
            <pc:docMk/>
            <pc:sldMk cId="2554391978" sldId="364"/>
            <ac:spMk id="168" creationId="{511BEC9F-6BE6-4886-A2B5-669B661C1ABF}"/>
          </ac:spMkLst>
        </pc:spChg>
        <pc:spChg chg="add mod">
          <ac:chgData name="Corinna Lin" userId="S::linc94@mcmaster.ca::ff1cd646-d066-431e-9610-549cc942b588" providerId="AD" clId="Web-{AB925977-8AF8-4042-B6CC-688186D5D62E}" dt="2022-03-04T05:43:02.153" v="1151" actId="1076"/>
          <ac:spMkLst>
            <pc:docMk/>
            <pc:sldMk cId="2554391978" sldId="364"/>
            <ac:spMk id="169" creationId="{5F1B5680-4D78-481B-ADB9-07AFAA2DDBA6}"/>
          </ac:spMkLst>
        </pc:spChg>
        <pc:spChg chg="add mod">
          <ac:chgData name="Corinna Lin" userId="S::linc94@mcmaster.ca::ff1cd646-d066-431e-9610-549cc942b588" providerId="AD" clId="Web-{AB925977-8AF8-4042-B6CC-688186D5D62E}" dt="2022-03-04T05:43:02.153" v="1152" actId="1076"/>
          <ac:spMkLst>
            <pc:docMk/>
            <pc:sldMk cId="2554391978" sldId="364"/>
            <ac:spMk id="170" creationId="{B7F5679B-2A5A-49C0-AB1E-122F647AA774}"/>
          </ac:spMkLst>
        </pc:spChg>
        <pc:spChg chg="add mod">
          <ac:chgData name="Corinna Lin" userId="S::linc94@mcmaster.ca::ff1cd646-d066-431e-9610-549cc942b588" providerId="AD" clId="Web-{AB925977-8AF8-4042-B6CC-688186D5D62E}" dt="2022-03-04T05:43:02.169" v="1153" actId="1076"/>
          <ac:spMkLst>
            <pc:docMk/>
            <pc:sldMk cId="2554391978" sldId="364"/>
            <ac:spMk id="171" creationId="{39648B50-99CB-4BF2-84C8-EA27720FD64C}"/>
          </ac:spMkLst>
        </pc:spChg>
        <pc:spChg chg="add mod">
          <ac:chgData name="Corinna Lin" userId="S::linc94@mcmaster.ca::ff1cd646-d066-431e-9610-549cc942b588" providerId="AD" clId="Web-{AB925977-8AF8-4042-B6CC-688186D5D62E}" dt="2022-03-04T05:45:33.656" v="1212" actId="1076"/>
          <ac:spMkLst>
            <pc:docMk/>
            <pc:sldMk cId="2554391978" sldId="364"/>
            <ac:spMk id="173" creationId="{3984CE6E-331A-4F08-BB70-65D81BB5A3FE}"/>
          </ac:spMkLst>
        </pc:spChg>
        <pc:spChg chg="add mod">
          <ac:chgData name="Corinna Lin" userId="S::linc94@mcmaster.ca::ff1cd646-d066-431e-9610-549cc942b588" providerId="AD" clId="Web-{AB925977-8AF8-4042-B6CC-688186D5D62E}" dt="2022-03-04T05:45:51.140" v="1218" actId="1076"/>
          <ac:spMkLst>
            <pc:docMk/>
            <pc:sldMk cId="2554391978" sldId="364"/>
            <ac:spMk id="176" creationId="{6019BF61-DA8D-46A0-A858-ADAEB1E37FB6}"/>
          </ac:spMkLst>
        </pc:spChg>
        <pc:spChg chg="add mod">
          <ac:chgData name="Corinna Lin" userId="S::linc94@mcmaster.ca::ff1cd646-d066-431e-9610-549cc942b588" providerId="AD" clId="Web-{AB925977-8AF8-4042-B6CC-688186D5D62E}" dt="2022-03-04T05:46:25.891" v="1236" actId="1076"/>
          <ac:spMkLst>
            <pc:docMk/>
            <pc:sldMk cId="2554391978" sldId="364"/>
            <ac:spMk id="177" creationId="{03FA82F9-A581-4AC4-8505-C2FE8A17936C}"/>
          </ac:spMkLst>
        </pc:spChg>
        <pc:spChg chg="add mod">
          <ac:chgData name="Corinna Lin" userId="S::linc94@mcmaster.ca::ff1cd646-d066-431e-9610-549cc942b588" providerId="AD" clId="Web-{AB925977-8AF8-4042-B6CC-688186D5D62E}" dt="2022-03-04T05:47:29.907" v="1239" actId="14100"/>
          <ac:spMkLst>
            <pc:docMk/>
            <pc:sldMk cId="2554391978" sldId="364"/>
            <ac:spMk id="178" creationId="{766B51C7-7CDE-4378-8FE4-E54110901831}"/>
          </ac:spMkLst>
        </pc:spChg>
        <pc:spChg chg="add mod">
          <ac:chgData name="Corinna Lin" userId="S::linc94@mcmaster.ca::ff1cd646-d066-431e-9610-549cc942b588" providerId="AD" clId="Web-{AB925977-8AF8-4042-B6CC-688186D5D62E}" dt="2022-03-04T05:47:45.204" v="1253" actId="20577"/>
          <ac:spMkLst>
            <pc:docMk/>
            <pc:sldMk cId="2554391978" sldId="364"/>
            <ac:spMk id="179" creationId="{AF4C5975-A1E9-40BA-A53D-A146B431D01E}"/>
          </ac:spMkLst>
        </pc:spChg>
        <pc:spChg chg="add mod">
          <ac:chgData name="Corinna Lin" userId="S::linc94@mcmaster.ca::ff1cd646-d066-431e-9610-549cc942b588" providerId="AD" clId="Web-{AB925977-8AF8-4042-B6CC-688186D5D62E}" dt="2022-03-04T05:48:16.455" v="1259" actId="1076"/>
          <ac:spMkLst>
            <pc:docMk/>
            <pc:sldMk cId="2554391978" sldId="364"/>
            <ac:spMk id="180" creationId="{AA636BD7-816B-423D-AD09-BA89C214B979}"/>
          </ac:spMkLst>
        </pc:spChg>
        <pc:spChg chg="add mod">
          <ac:chgData name="Corinna Lin" userId="S::linc94@mcmaster.ca::ff1cd646-d066-431e-9610-549cc942b588" providerId="AD" clId="Web-{AB925977-8AF8-4042-B6CC-688186D5D62E}" dt="2022-03-04T05:59:42.997" v="1525" actId="20577"/>
          <ac:spMkLst>
            <pc:docMk/>
            <pc:sldMk cId="2554391978" sldId="364"/>
            <ac:spMk id="181" creationId="{A8D336FB-F4D9-4F4D-B509-EC0786439DD6}"/>
          </ac:spMkLst>
        </pc:spChg>
        <pc:spChg chg="add mod">
          <ac:chgData name="Corinna Lin" userId="S::linc94@mcmaster.ca::ff1cd646-d066-431e-9610-549cc942b588" providerId="AD" clId="Web-{AB925977-8AF8-4042-B6CC-688186D5D62E}" dt="2022-03-04T05:49:33.175" v="1317" actId="1076"/>
          <ac:spMkLst>
            <pc:docMk/>
            <pc:sldMk cId="2554391978" sldId="364"/>
            <ac:spMk id="182" creationId="{A50B5CD4-FCB9-48EF-AF5F-02604CBADFBD}"/>
          </ac:spMkLst>
        </pc:spChg>
        <pc:spChg chg="add mod">
          <ac:chgData name="Corinna Lin" userId="S::linc94@mcmaster.ca::ff1cd646-d066-431e-9610-549cc942b588" providerId="AD" clId="Web-{AB925977-8AF8-4042-B6CC-688186D5D62E}" dt="2022-03-04T05:57:29.776" v="1470" actId="1076"/>
          <ac:spMkLst>
            <pc:docMk/>
            <pc:sldMk cId="2554391978" sldId="364"/>
            <ac:spMk id="183" creationId="{840E6A58-026F-440C-99F5-81A9D80EE3C7}"/>
          </ac:spMkLst>
        </pc:spChg>
        <pc:picChg chg="add del mod">
          <ac:chgData name="Corinna Lin" userId="S::linc94@mcmaster.ca::ff1cd646-d066-431e-9610-549cc942b588" providerId="AD" clId="Web-{AB925977-8AF8-4042-B6CC-688186D5D62E}" dt="2022-03-04T04:03:49.861" v="94"/>
          <ac:picMkLst>
            <pc:docMk/>
            <pc:sldMk cId="2554391978" sldId="364"/>
            <ac:picMk id="3" creationId="{4C51E150-3915-4C27-8A6D-F1C0A455F83B}"/>
          </ac:picMkLst>
        </pc:picChg>
        <pc:picChg chg="add del mod ord">
          <ac:chgData name="Corinna Lin" userId="S::linc94@mcmaster.ca::ff1cd646-d066-431e-9610-549cc942b588" providerId="AD" clId="Web-{AB925977-8AF8-4042-B6CC-688186D5D62E}" dt="2022-03-04T05:45:20.234" v="1209"/>
          <ac:picMkLst>
            <pc:docMk/>
            <pc:sldMk cId="2554391978" sldId="364"/>
            <ac:picMk id="4" creationId="{A2C8F40B-950D-4420-9D09-A2B2008EA708}"/>
          </ac:picMkLst>
        </pc:picChg>
        <pc:picChg chg="add del mod ord">
          <ac:chgData name="Corinna Lin" userId="S::linc94@mcmaster.ca::ff1cd646-d066-431e-9610-549cc942b588" providerId="AD" clId="Web-{AB925977-8AF8-4042-B6CC-688186D5D62E}" dt="2022-03-04T04:38:55.517" v="379"/>
          <ac:picMkLst>
            <pc:docMk/>
            <pc:sldMk cId="2554391978" sldId="364"/>
            <ac:picMk id="8" creationId="{89A9A1C1-6363-4A2A-8687-0FC886D4E634}"/>
          </ac:picMkLst>
        </pc:picChg>
        <pc:picChg chg="del">
          <ac:chgData name="Corinna Lin" userId="S::linc94@mcmaster.ca::ff1cd646-d066-431e-9610-549cc942b588" providerId="AD" clId="Web-{AB925977-8AF8-4042-B6CC-688186D5D62E}" dt="2022-03-04T04:11:01.649" v="101"/>
          <ac:picMkLst>
            <pc:docMk/>
            <pc:sldMk cId="2554391978" sldId="364"/>
            <ac:picMk id="9" creationId="{561C0F82-0807-4207-A4E9-7E163995590C}"/>
          </ac:picMkLst>
        </pc:picChg>
        <pc:picChg chg="add mod ord">
          <ac:chgData name="Corinna Lin" userId="S::linc94@mcmaster.ca::ff1cd646-d066-431e-9610-549cc942b588" providerId="AD" clId="Web-{AB925977-8AF8-4042-B6CC-688186D5D62E}" dt="2022-03-04T05:45:45.015" v="1217" actId="1076"/>
          <ac:picMkLst>
            <pc:docMk/>
            <pc:sldMk cId="2554391978" sldId="364"/>
            <ac:picMk id="62" creationId="{A5AFF5D0-0345-4DDB-849E-5679874F28BD}"/>
          </ac:picMkLst>
        </pc:picChg>
        <pc:cxnChg chg="add del mod">
          <ac:chgData name="Corinna Lin" userId="S::linc94@mcmaster.ca::ff1cd646-d066-431e-9610-549cc942b588" providerId="AD" clId="Web-{AB925977-8AF8-4042-B6CC-688186D5D62E}" dt="2022-03-04T04:39:18.939" v="397"/>
          <ac:cxnSpMkLst>
            <pc:docMk/>
            <pc:sldMk cId="2554391978" sldId="364"/>
            <ac:cxnSpMk id="29" creationId="{12876023-CEA8-4F4A-9548-2BD347BAA7FF}"/>
          </ac:cxnSpMkLst>
        </pc:cxnChg>
        <pc:cxnChg chg="add del mod">
          <ac:chgData name="Corinna Lin" userId="S::linc94@mcmaster.ca::ff1cd646-d066-431e-9610-549cc942b588" providerId="AD" clId="Web-{AB925977-8AF8-4042-B6CC-688186D5D62E}" dt="2022-03-04T04:39:11.283" v="390"/>
          <ac:cxnSpMkLst>
            <pc:docMk/>
            <pc:sldMk cId="2554391978" sldId="364"/>
            <ac:cxnSpMk id="34" creationId="{A56F9D3A-F34D-4CB5-963F-B077441DF1B3}"/>
          </ac:cxnSpMkLst>
        </pc:cxnChg>
        <pc:cxnChg chg="add del mod">
          <ac:chgData name="Corinna Lin" userId="S::linc94@mcmaster.ca::ff1cd646-d066-431e-9610-549cc942b588" providerId="AD" clId="Web-{AB925977-8AF8-4042-B6CC-688186D5D62E}" dt="2022-03-04T04:27:01.350" v="247"/>
          <ac:cxnSpMkLst>
            <pc:docMk/>
            <pc:sldMk cId="2554391978" sldId="364"/>
            <ac:cxnSpMk id="35" creationId="{DB5DF31A-D58B-4AF5-A0E1-9DBDFC9FDD88}"/>
          </ac:cxnSpMkLst>
        </pc:cxnChg>
        <pc:cxnChg chg="add del mod">
          <ac:chgData name="Corinna Lin" userId="S::linc94@mcmaster.ca::ff1cd646-d066-431e-9610-549cc942b588" providerId="AD" clId="Web-{AB925977-8AF8-4042-B6CC-688186D5D62E}" dt="2022-03-04T04:39:12.814" v="391"/>
          <ac:cxnSpMkLst>
            <pc:docMk/>
            <pc:sldMk cId="2554391978" sldId="364"/>
            <ac:cxnSpMk id="36" creationId="{7322F178-9D99-4838-BBEA-F09DEBE36E3E}"/>
          </ac:cxnSpMkLst>
        </pc:cxnChg>
        <pc:cxnChg chg="add del mod">
          <ac:chgData name="Corinna Lin" userId="S::linc94@mcmaster.ca::ff1cd646-d066-431e-9610-549cc942b588" providerId="AD" clId="Web-{AB925977-8AF8-4042-B6CC-688186D5D62E}" dt="2022-03-04T04:39:13.517" v="392"/>
          <ac:cxnSpMkLst>
            <pc:docMk/>
            <pc:sldMk cId="2554391978" sldId="364"/>
            <ac:cxnSpMk id="37" creationId="{8A8FAA2F-7E65-419A-975F-8FF9959AC67D}"/>
          </ac:cxnSpMkLst>
        </pc:cxnChg>
        <pc:cxnChg chg="add del mod">
          <ac:chgData name="Corinna Lin" userId="S::linc94@mcmaster.ca::ff1cd646-d066-431e-9610-549cc942b588" providerId="AD" clId="Web-{AB925977-8AF8-4042-B6CC-688186D5D62E}" dt="2022-03-04T04:39:14.377" v="393"/>
          <ac:cxnSpMkLst>
            <pc:docMk/>
            <pc:sldMk cId="2554391978" sldId="364"/>
            <ac:cxnSpMk id="38" creationId="{84026269-A0D3-44CD-9415-0D3680DA6EE5}"/>
          </ac:cxnSpMkLst>
        </pc:cxnChg>
        <pc:cxnChg chg="add del mod">
          <ac:chgData name="Corinna Lin" userId="S::linc94@mcmaster.ca::ff1cd646-d066-431e-9610-549cc942b588" providerId="AD" clId="Web-{AB925977-8AF8-4042-B6CC-688186D5D62E}" dt="2022-03-04T04:39:15.830" v="394"/>
          <ac:cxnSpMkLst>
            <pc:docMk/>
            <pc:sldMk cId="2554391978" sldId="364"/>
            <ac:cxnSpMk id="39" creationId="{29891472-7F38-4513-AF6B-B1EF3B01D976}"/>
          </ac:cxnSpMkLst>
        </pc:cxnChg>
        <pc:cxnChg chg="add del mod">
          <ac:chgData name="Corinna Lin" userId="S::linc94@mcmaster.ca::ff1cd646-d066-431e-9610-549cc942b588" providerId="AD" clId="Web-{AB925977-8AF8-4042-B6CC-688186D5D62E}" dt="2022-03-04T04:28:37.242" v="265"/>
          <ac:cxnSpMkLst>
            <pc:docMk/>
            <pc:sldMk cId="2554391978" sldId="364"/>
            <ac:cxnSpMk id="40" creationId="{64FFB263-E771-4D0F-8B90-5877BCC7F678}"/>
          </ac:cxnSpMkLst>
        </pc:cxnChg>
        <pc:cxnChg chg="add del mod">
          <ac:chgData name="Corinna Lin" userId="S::linc94@mcmaster.ca::ff1cd646-d066-431e-9610-549cc942b588" providerId="AD" clId="Web-{AB925977-8AF8-4042-B6CC-688186D5D62E}" dt="2022-03-04T04:39:16.845" v="395"/>
          <ac:cxnSpMkLst>
            <pc:docMk/>
            <pc:sldMk cId="2554391978" sldId="364"/>
            <ac:cxnSpMk id="41" creationId="{236D2FE5-8E25-4D05-B665-CC0DEF3FF51F}"/>
          </ac:cxnSpMkLst>
        </pc:cxnChg>
        <pc:cxnChg chg="add del mod">
          <ac:chgData name="Corinna Lin" userId="S::linc94@mcmaster.ca::ff1cd646-d066-431e-9610-549cc942b588" providerId="AD" clId="Web-{AB925977-8AF8-4042-B6CC-688186D5D62E}" dt="2022-03-04T04:39:17.736" v="396"/>
          <ac:cxnSpMkLst>
            <pc:docMk/>
            <pc:sldMk cId="2554391978" sldId="364"/>
            <ac:cxnSpMk id="42" creationId="{32782A13-8645-4052-A507-1EE5BCAC549D}"/>
          </ac:cxnSpMkLst>
        </pc:cxnChg>
        <pc:cxnChg chg="add del mod">
          <ac:chgData name="Corinna Lin" userId="S::linc94@mcmaster.ca::ff1cd646-d066-431e-9610-549cc942b588" providerId="AD" clId="Web-{AB925977-8AF8-4042-B6CC-688186D5D62E}" dt="2022-03-04T04:29:35.024" v="275"/>
          <ac:cxnSpMkLst>
            <pc:docMk/>
            <pc:sldMk cId="2554391978" sldId="364"/>
            <ac:cxnSpMk id="43" creationId="{DAC41C27-B091-4736-80E3-11FD27204010}"/>
          </ac:cxnSpMkLst>
        </pc:cxnChg>
        <pc:cxnChg chg="add del mod">
          <ac:chgData name="Corinna Lin" userId="S::linc94@mcmaster.ca::ff1cd646-d066-431e-9610-549cc942b588" providerId="AD" clId="Web-{AB925977-8AF8-4042-B6CC-688186D5D62E}" dt="2022-03-04T04:39:19.799" v="398"/>
          <ac:cxnSpMkLst>
            <pc:docMk/>
            <pc:sldMk cId="2554391978" sldId="364"/>
            <ac:cxnSpMk id="44" creationId="{E7CE02A9-453F-4C46-887C-CE36CB2535E0}"/>
          </ac:cxnSpMkLst>
        </pc:cxnChg>
        <pc:cxnChg chg="add del mod">
          <ac:chgData name="Corinna Lin" userId="S::linc94@mcmaster.ca::ff1cd646-d066-431e-9610-549cc942b588" providerId="AD" clId="Web-{AB925977-8AF8-4042-B6CC-688186D5D62E}" dt="2022-03-04T04:30:50.276" v="286"/>
          <ac:cxnSpMkLst>
            <pc:docMk/>
            <pc:sldMk cId="2554391978" sldId="364"/>
            <ac:cxnSpMk id="45" creationId="{4403B24C-C43F-4015-913D-E2322756B398}"/>
          </ac:cxnSpMkLst>
        </pc:cxnChg>
        <pc:cxnChg chg="add del mod">
          <ac:chgData name="Corinna Lin" userId="S::linc94@mcmaster.ca::ff1cd646-d066-431e-9610-549cc942b588" providerId="AD" clId="Web-{AB925977-8AF8-4042-B6CC-688186D5D62E}" dt="2022-03-04T04:39:20.970" v="399"/>
          <ac:cxnSpMkLst>
            <pc:docMk/>
            <pc:sldMk cId="2554391978" sldId="364"/>
            <ac:cxnSpMk id="46" creationId="{4CCD7B9B-EDAF-454B-8C9F-9CF7C8D8DC88}"/>
          </ac:cxnSpMkLst>
        </pc:cxnChg>
        <pc:cxnChg chg="add del mod">
          <ac:chgData name="Corinna Lin" userId="S::linc94@mcmaster.ca::ff1cd646-d066-431e-9610-549cc942b588" providerId="AD" clId="Web-{AB925977-8AF8-4042-B6CC-688186D5D62E}" dt="2022-03-04T04:39:21.814" v="400"/>
          <ac:cxnSpMkLst>
            <pc:docMk/>
            <pc:sldMk cId="2554391978" sldId="364"/>
            <ac:cxnSpMk id="47" creationId="{95630B4D-27A4-448D-B259-F2237B675AA1}"/>
          </ac:cxnSpMkLst>
        </pc:cxnChg>
        <pc:cxnChg chg="add del mod">
          <ac:chgData name="Corinna Lin" userId="S::linc94@mcmaster.ca::ff1cd646-d066-431e-9610-549cc942b588" providerId="AD" clId="Web-{AB925977-8AF8-4042-B6CC-688186D5D62E}" dt="2022-03-04T04:31:34.995" v="297"/>
          <ac:cxnSpMkLst>
            <pc:docMk/>
            <pc:sldMk cId="2554391978" sldId="364"/>
            <ac:cxnSpMk id="48" creationId="{AFCC883A-7576-488F-9870-6C539454F951}"/>
          </ac:cxnSpMkLst>
        </pc:cxnChg>
        <pc:cxnChg chg="add del mod">
          <ac:chgData name="Corinna Lin" userId="S::linc94@mcmaster.ca::ff1cd646-d066-431e-9610-549cc942b588" providerId="AD" clId="Web-{AB925977-8AF8-4042-B6CC-688186D5D62E}" dt="2022-03-04T04:31:46.636" v="299"/>
          <ac:cxnSpMkLst>
            <pc:docMk/>
            <pc:sldMk cId="2554391978" sldId="364"/>
            <ac:cxnSpMk id="49" creationId="{198A6FF6-F0F5-442E-90F3-2A2E56A7EF5E}"/>
          </ac:cxnSpMkLst>
        </pc:cxnChg>
        <pc:cxnChg chg="add del mod">
          <ac:chgData name="Corinna Lin" userId="S::linc94@mcmaster.ca::ff1cd646-d066-431e-9610-549cc942b588" providerId="AD" clId="Web-{AB925977-8AF8-4042-B6CC-688186D5D62E}" dt="2022-03-04T04:39:22.549" v="401"/>
          <ac:cxnSpMkLst>
            <pc:docMk/>
            <pc:sldMk cId="2554391978" sldId="364"/>
            <ac:cxnSpMk id="50" creationId="{D8AB2360-AE20-458C-A929-CC12655E4D41}"/>
          </ac:cxnSpMkLst>
        </pc:cxnChg>
        <pc:cxnChg chg="add del mod">
          <ac:chgData name="Corinna Lin" userId="S::linc94@mcmaster.ca::ff1cd646-d066-431e-9610-549cc942b588" providerId="AD" clId="Web-{AB925977-8AF8-4042-B6CC-688186D5D62E}" dt="2022-03-04T04:39:23.283" v="402"/>
          <ac:cxnSpMkLst>
            <pc:docMk/>
            <pc:sldMk cId="2554391978" sldId="364"/>
            <ac:cxnSpMk id="51" creationId="{D7DF2543-AF43-48B8-A65A-6E6459ABC519}"/>
          </ac:cxnSpMkLst>
        </pc:cxnChg>
        <pc:cxnChg chg="add del mod">
          <ac:chgData name="Corinna Lin" userId="S::linc94@mcmaster.ca::ff1cd646-d066-431e-9610-549cc942b588" providerId="AD" clId="Web-{AB925977-8AF8-4042-B6CC-688186D5D62E}" dt="2022-03-04T04:39:23.799" v="403"/>
          <ac:cxnSpMkLst>
            <pc:docMk/>
            <pc:sldMk cId="2554391978" sldId="364"/>
            <ac:cxnSpMk id="52" creationId="{07B2BFA2-B803-479D-BF59-D89E918053F8}"/>
          </ac:cxnSpMkLst>
        </pc:cxnChg>
        <pc:cxnChg chg="add del mod">
          <ac:chgData name="Corinna Lin" userId="S::linc94@mcmaster.ca::ff1cd646-d066-431e-9610-549cc942b588" providerId="AD" clId="Web-{AB925977-8AF8-4042-B6CC-688186D5D62E}" dt="2022-03-04T04:38:58.736" v="385"/>
          <ac:cxnSpMkLst>
            <pc:docMk/>
            <pc:sldMk cId="2554391978" sldId="364"/>
            <ac:cxnSpMk id="53" creationId="{6FDB1F13-7B2D-4CF6-B796-617D33F1F798}"/>
          </ac:cxnSpMkLst>
        </pc:cxnChg>
        <pc:cxnChg chg="add del mod">
          <ac:chgData name="Corinna Lin" userId="S::linc94@mcmaster.ca::ff1cd646-d066-431e-9610-549cc942b588" providerId="AD" clId="Web-{AB925977-8AF8-4042-B6CC-688186D5D62E}" dt="2022-03-04T04:38:58.736" v="384"/>
          <ac:cxnSpMkLst>
            <pc:docMk/>
            <pc:sldMk cId="2554391978" sldId="364"/>
            <ac:cxnSpMk id="54" creationId="{992EE21E-B3D3-4A81-8E94-C5A5078CEEFF}"/>
          </ac:cxnSpMkLst>
        </pc:cxnChg>
        <pc:cxnChg chg="add del mod">
          <ac:chgData name="Corinna Lin" userId="S::linc94@mcmaster.ca::ff1cd646-d066-431e-9610-549cc942b588" providerId="AD" clId="Web-{AB925977-8AF8-4042-B6CC-688186D5D62E}" dt="2022-03-04T04:38:58.736" v="383"/>
          <ac:cxnSpMkLst>
            <pc:docMk/>
            <pc:sldMk cId="2554391978" sldId="364"/>
            <ac:cxnSpMk id="55" creationId="{3CCFC926-E300-4ABC-A586-44521EDAF114}"/>
          </ac:cxnSpMkLst>
        </pc:cxnChg>
        <pc:cxnChg chg="add del mod">
          <ac:chgData name="Corinna Lin" userId="S::linc94@mcmaster.ca::ff1cd646-d066-431e-9610-549cc942b588" providerId="AD" clId="Web-{AB925977-8AF8-4042-B6CC-688186D5D62E}" dt="2022-03-04T04:38:58.736" v="382"/>
          <ac:cxnSpMkLst>
            <pc:docMk/>
            <pc:sldMk cId="2554391978" sldId="364"/>
            <ac:cxnSpMk id="58" creationId="{AC075200-4CA7-4F43-A6DA-2987B1FF244B}"/>
          </ac:cxnSpMkLst>
        </pc:cxnChg>
        <pc:cxnChg chg="add del mod">
          <ac:chgData name="Corinna Lin" userId="S::linc94@mcmaster.ca::ff1cd646-d066-431e-9610-549cc942b588" providerId="AD" clId="Web-{AB925977-8AF8-4042-B6CC-688186D5D62E}" dt="2022-03-04T04:38:58.736" v="381"/>
          <ac:cxnSpMkLst>
            <pc:docMk/>
            <pc:sldMk cId="2554391978" sldId="364"/>
            <ac:cxnSpMk id="59" creationId="{CB90476C-10D5-407D-B54E-FC19BF17E52F}"/>
          </ac:cxnSpMkLst>
        </pc:cxnChg>
        <pc:cxnChg chg="add del mod">
          <ac:chgData name="Corinna Lin" userId="S::linc94@mcmaster.ca::ff1cd646-d066-431e-9610-549cc942b588" providerId="AD" clId="Web-{AB925977-8AF8-4042-B6CC-688186D5D62E}" dt="2022-03-04T04:38:58.736" v="380"/>
          <ac:cxnSpMkLst>
            <pc:docMk/>
            <pc:sldMk cId="2554391978" sldId="364"/>
            <ac:cxnSpMk id="60" creationId="{D506EAC5-84AA-4468-B9DB-82E59FF33C2A}"/>
          </ac:cxnSpMkLst>
        </pc:cxnChg>
        <pc:cxnChg chg="add del mod">
          <ac:chgData name="Corinna Lin" userId="S::linc94@mcmaster.ca::ff1cd646-d066-431e-9610-549cc942b588" providerId="AD" clId="Web-{AB925977-8AF8-4042-B6CC-688186D5D62E}" dt="2022-03-04T04:39:02.017" v="387"/>
          <ac:cxnSpMkLst>
            <pc:docMk/>
            <pc:sldMk cId="2554391978" sldId="364"/>
            <ac:cxnSpMk id="61" creationId="{ED8F27AE-A587-439E-9776-2FC471890BB0}"/>
          </ac:cxnSpMkLst>
        </pc:cxnChg>
        <pc:cxnChg chg="add del">
          <ac:chgData name="Corinna Lin" userId="S::linc94@mcmaster.ca::ff1cd646-d066-431e-9610-549cc942b588" providerId="AD" clId="Web-{AB925977-8AF8-4042-B6CC-688186D5D62E}" dt="2022-03-04T04:39:51.658" v="449"/>
          <ac:cxnSpMkLst>
            <pc:docMk/>
            <pc:sldMk cId="2554391978" sldId="364"/>
            <ac:cxnSpMk id="64" creationId="{9F273345-4FCD-4482-85BB-EB6617B612B1}"/>
          </ac:cxnSpMkLst>
        </pc:cxnChg>
        <pc:cxnChg chg="add del">
          <ac:chgData name="Corinna Lin" userId="S::linc94@mcmaster.ca::ff1cd646-d066-431e-9610-549cc942b588" providerId="AD" clId="Web-{AB925977-8AF8-4042-B6CC-688186D5D62E}" dt="2022-03-04T04:39:51.658" v="448"/>
          <ac:cxnSpMkLst>
            <pc:docMk/>
            <pc:sldMk cId="2554391978" sldId="364"/>
            <ac:cxnSpMk id="66" creationId="{B1E4784A-D710-47A5-8CF1-8CE5B36A86FC}"/>
          </ac:cxnSpMkLst>
        </pc:cxnChg>
        <pc:cxnChg chg="add del">
          <ac:chgData name="Corinna Lin" userId="S::linc94@mcmaster.ca::ff1cd646-d066-431e-9610-549cc942b588" providerId="AD" clId="Web-{AB925977-8AF8-4042-B6CC-688186D5D62E}" dt="2022-03-04T04:39:51.658" v="447"/>
          <ac:cxnSpMkLst>
            <pc:docMk/>
            <pc:sldMk cId="2554391978" sldId="364"/>
            <ac:cxnSpMk id="68" creationId="{4C93527C-E362-46FF-B4FA-07C9CD8C4A0C}"/>
          </ac:cxnSpMkLst>
        </pc:cxnChg>
        <pc:cxnChg chg="add del">
          <ac:chgData name="Corinna Lin" userId="S::linc94@mcmaster.ca::ff1cd646-d066-431e-9610-549cc942b588" providerId="AD" clId="Web-{AB925977-8AF8-4042-B6CC-688186D5D62E}" dt="2022-03-04T04:39:51.658" v="446"/>
          <ac:cxnSpMkLst>
            <pc:docMk/>
            <pc:sldMk cId="2554391978" sldId="364"/>
            <ac:cxnSpMk id="70" creationId="{9BDB5BCB-3C6A-47A6-9E10-65AD8281A4C4}"/>
          </ac:cxnSpMkLst>
        </pc:cxnChg>
        <pc:cxnChg chg="add del">
          <ac:chgData name="Corinna Lin" userId="S::linc94@mcmaster.ca::ff1cd646-d066-431e-9610-549cc942b588" providerId="AD" clId="Web-{AB925977-8AF8-4042-B6CC-688186D5D62E}" dt="2022-03-04T04:39:51.658" v="445"/>
          <ac:cxnSpMkLst>
            <pc:docMk/>
            <pc:sldMk cId="2554391978" sldId="364"/>
            <ac:cxnSpMk id="72" creationId="{4E92B1EB-17E0-494E-BC0F-722344D458F9}"/>
          </ac:cxnSpMkLst>
        </pc:cxnChg>
        <pc:cxnChg chg="add del">
          <ac:chgData name="Corinna Lin" userId="S::linc94@mcmaster.ca::ff1cd646-d066-431e-9610-549cc942b588" providerId="AD" clId="Web-{AB925977-8AF8-4042-B6CC-688186D5D62E}" dt="2022-03-04T04:39:51.658" v="444"/>
          <ac:cxnSpMkLst>
            <pc:docMk/>
            <pc:sldMk cId="2554391978" sldId="364"/>
            <ac:cxnSpMk id="74" creationId="{6EFCF4A0-9228-4FB6-897E-5DE749BAD8B2}"/>
          </ac:cxnSpMkLst>
        </pc:cxnChg>
        <pc:cxnChg chg="add del">
          <ac:chgData name="Corinna Lin" userId="S::linc94@mcmaster.ca::ff1cd646-d066-431e-9610-549cc942b588" providerId="AD" clId="Web-{AB925977-8AF8-4042-B6CC-688186D5D62E}" dt="2022-03-04T04:39:51.658" v="443"/>
          <ac:cxnSpMkLst>
            <pc:docMk/>
            <pc:sldMk cId="2554391978" sldId="364"/>
            <ac:cxnSpMk id="76" creationId="{5572FAF9-AF45-4600-9944-9482A3B61701}"/>
          </ac:cxnSpMkLst>
        </pc:cxnChg>
        <pc:cxnChg chg="add del">
          <ac:chgData name="Corinna Lin" userId="S::linc94@mcmaster.ca::ff1cd646-d066-431e-9610-549cc942b588" providerId="AD" clId="Web-{AB925977-8AF8-4042-B6CC-688186D5D62E}" dt="2022-03-04T04:39:51.658" v="442"/>
          <ac:cxnSpMkLst>
            <pc:docMk/>
            <pc:sldMk cId="2554391978" sldId="364"/>
            <ac:cxnSpMk id="78" creationId="{B674FA4F-A502-4EFE-88A9-4EAB604794FE}"/>
          </ac:cxnSpMkLst>
        </pc:cxnChg>
        <pc:cxnChg chg="add del">
          <ac:chgData name="Corinna Lin" userId="S::linc94@mcmaster.ca::ff1cd646-d066-431e-9610-549cc942b588" providerId="AD" clId="Web-{AB925977-8AF8-4042-B6CC-688186D5D62E}" dt="2022-03-04T04:39:51.658" v="441"/>
          <ac:cxnSpMkLst>
            <pc:docMk/>
            <pc:sldMk cId="2554391978" sldId="364"/>
            <ac:cxnSpMk id="80" creationId="{64C6D481-5B23-4E18-8DB0-D45EF3FA0D00}"/>
          </ac:cxnSpMkLst>
        </pc:cxnChg>
        <pc:cxnChg chg="add del">
          <ac:chgData name="Corinna Lin" userId="S::linc94@mcmaster.ca::ff1cd646-d066-431e-9610-549cc942b588" providerId="AD" clId="Web-{AB925977-8AF8-4042-B6CC-688186D5D62E}" dt="2022-03-04T04:39:51.658" v="440"/>
          <ac:cxnSpMkLst>
            <pc:docMk/>
            <pc:sldMk cId="2554391978" sldId="364"/>
            <ac:cxnSpMk id="82" creationId="{9F3BBA7F-7180-439C-BBF8-06D1EE0AF4A8}"/>
          </ac:cxnSpMkLst>
        </pc:cxnChg>
        <pc:cxnChg chg="add del">
          <ac:chgData name="Corinna Lin" userId="S::linc94@mcmaster.ca::ff1cd646-d066-431e-9610-549cc942b588" providerId="AD" clId="Web-{AB925977-8AF8-4042-B6CC-688186D5D62E}" dt="2022-03-04T04:39:51.658" v="439"/>
          <ac:cxnSpMkLst>
            <pc:docMk/>
            <pc:sldMk cId="2554391978" sldId="364"/>
            <ac:cxnSpMk id="84" creationId="{D55E26DC-1CD1-40D8-8EEA-3FBE53776298}"/>
          </ac:cxnSpMkLst>
        </pc:cxnChg>
        <pc:cxnChg chg="add del">
          <ac:chgData name="Corinna Lin" userId="S::linc94@mcmaster.ca::ff1cd646-d066-431e-9610-549cc942b588" providerId="AD" clId="Web-{AB925977-8AF8-4042-B6CC-688186D5D62E}" dt="2022-03-04T04:39:51.658" v="438"/>
          <ac:cxnSpMkLst>
            <pc:docMk/>
            <pc:sldMk cId="2554391978" sldId="364"/>
            <ac:cxnSpMk id="86" creationId="{CFFAFF90-65D2-42CB-8A3D-C008B776A66A}"/>
          </ac:cxnSpMkLst>
        </pc:cxnChg>
        <pc:cxnChg chg="add del">
          <ac:chgData name="Corinna Lin" userId="S::linc94@mcmaster.ca::ff1cd646-d066-431e-9610-549cc942b588" providerId="AD" clId="Web-{AB925977-8AF8-4042-B6CC-688186D5D62E}" dt="2022-03-04T04:39:51.658" v="437"/>
          <ac:cxnSpMkLst>
            <pc:docMk/>
            <pc:sldMk cId="2554391978" sldId="364"/>
            <ac:cxnSpMk id="88" creationId="{2689E4FC-005C-43F7-9A51-F8F4B27BA342}"/>
          </ac:cxnSpMkLst>
        </pc:cxnChg>
        <pc:cxnChg chg="add del">
          <ac:chgData name="Corinna Lin" userId="S::linc94@mcmaster.ca::ff1cd646-d066-431e-9610-549cc942b588" providerId="AD" clId="Web-{AB925977-8AF8-4042-B6CC-688186D5D62E}" dt="2022-03-04T04:39:51.658" v="436"/>
          <ac:cxnSpMkLst>
            <pc:docMk/>
            <pc:sldMk cId="2554391978" sldId="364"/>
            <ac:cxnSpMk id="90" creationId="{DC2CFEE2-3F7C-4400-AA2F-462DB4817ED9}"/>
          </ac:cxnSpMkLst>
        </pc:cxnChg>
        <pc:cxnChg chg="add del">
          <ac:chgData name="Corinna Lin" userId="S::linc94@mcmaster.ca::ff1cd646-d066-431e-9610-549cc942b588" providerId="AD" clId="Web-{AB925977-8AF8-4042-B6CC-688186D5D62E}" dt="2022-03-04T04:39:51.658" v="435"/>
          <ac:cxnSpMkLst>
            <pc:docMk/>
            <pc:sldMk cId="2554391978" sldId="364"/>
            <ac:cxnSpMk id="92" creationId="{636052AE-756A-4538-AB72-7E4728081036}"/>
          </ac:cxnSpMkLst>
        </pc:cxnChg>
        <pc:cxnChg chg="add del">
          <ac:chgData name="Corinna Lin" userId="S::linc94@mcmaster.ca::ff1cd646-d066-431e-9610-549cc942b588" providerId="AD" clId="Web-{AB925977-8AF8-4042-B6CC-688186D5D62E}" dt="2022-03-04T04:39:51.658" v="434"/>
          <ac:cxnSpMkLst>
            <pc:docMk/>
            <pc:sldMk cId="2554391978" sldId="364"/>
            <ac:cxnSpMk id="94" creationId="{2D6F2DA0-0E51-4A73-A993-161CDB3F6178}"/>
          </ac:cxnSpMkLst>
        </pc:cxnChg>
        <pc:cxnChg chg="add del">
          <ac:chgData name="Corinna Lin" userId="S::linc94@mcmaster.ca::ff1cd646-d066-431e-9610-549cc942b588" providerId="AD" clId="Web-{AB925977-8AF8-4042-B6CC-688186D5D62E}" dt="2022-03-04T04:39:51.658" v="433"/>
          <ac:cxnSpMkLst>
            <pc:docMk/>
            <pc:sldMk cId="2554391978" sldId="364"/>
            <ac:cxnSpMk id="96" creationId="{C7048A6E-E772-4F7C-86E6-F1EA528A1251}"/>
          </ac:cxnSpMkLst>
        </pc:cxnChg>
        <pc:cxnChg chg="add del">
          <ac:chgData name="Corinna Lin" userId="S::linc94@mcmaster.ca::ff1cd646-d066-431e-9610-549cc942b588" providerId="AD" clId="Web-{AB925977-8AF8-4042-B6CC-688186D5D62E}" dt="2022-03-04T04:39:51.658" v="432"/>
          <ac:cxnSpMkLst>
            <pc:docMk/>
            <pc:sldMk cId="2554391978" sldId="364"/>
            <ac:cxnSpMk id="98" creationId="{F5780262-4ACE-471D-8B12-C63FC0A3DBDD}"/>
          </ac:cxnSpMkLst>
        </pc:cxnChg>
        <pc:cxnChg chg="add del">
          <ac:chgData name="Corinna Lin" userId="S::linc94@mcmaster.ca::ff1cd646-d066-431e-9610-549cc942b588" providerId="AD" clId="Web-{AB925977-8AF8-4042-B6CC-688186D5D62E}" dt="2022-03-04T04:39:51.658" v="431"/>
          <ac:cxnSpMkLst>
            <pc:docMk/>
            <pc:sldMk cId="2554391978" sldId="364"/>
            <ac:cxnSpMk id="100" creationId="{992FF7E4-D875-49FB-AAAA-44109892AB63}"/>
          </ac:cxnSpMkLst>
        </pc:cxnChg>
        <pc:cxnChg chg="add del">
          <ac:chgData name="Corinna Lin" userId="S::linc94@mcmaster.ca::ff1cd646-d066-431e-9610-549cc942b588" providerId="AD" clId="Web-{AB925977-8AF8-4042-B6CC-688186D5D62E}" dt="2022-03-04T04:39:51.658" v="430"/>
          <ac:cxnSpMkLst>
            <pc:docMk/>
            <pc:sldMk cId="2554391978" sldId="364"/>
            <ac:cxnSpMk id="102" creationId="{CE350DBF-745A-4B10-9C4A-644F9EBE0C3F}"/>
          </ac:cxnSpMkLst>
        </pc:cxnChg>
        <pc:cxnChg chg="add del">
          <ac:chgData name="Corinna Lin" userId="S::linc94@mcmaster.ca::ff1cd646-d066-431e-9610-549cc942b588" providerId="AD" clId="Web-{AB925977-8AF8-4042-B6CC-688186D5D62E}" dt="2022-03-04T04:39:51.658" v="429"/>
          <ac:cxnSpMkLst>
            <pc:docMk/>
            <pc:sldMk cId="2554391978" sldId="364"/>
            <ac:cxnSpMk id="104" creationId="{AAA74744-F0D4-4FF4-93C3-2C0A44FBCBD3}"/>
          </ac:cxnSpMkLst>
        </pc:cxnChg>
        <pc:cxnChg chg="add mod">
          <ac:chgData name="Corinna Lin" userId="S::linc94@mcmaster.ca::ff1cd646-d066-431e-9610-549cc942b588" providerId="AD" clId="Web-{AB925977-8AF8-4042-B6CC-688186D5D62E}" dt="2022-03-04T04:46:35.086" v="697" actId="1076"/>
          <ac:cxnSpMkLst>
            <pc:docMk/>
            <pc:sldMk cId="2554391978" sldId="364"/>
            <ac:cxnSpMk id="106" creationId="{9BD820E5-5CBE-45A4-9F01-A1744A1EA5C7}"/>
          </ac:cxnSpMkLst>
        </pc:cxnChg>
        <pc:cxnChg chg="add mod">
          <ac:chgData name="Corinna Lin" userId="S::linc94@mcmaster.ca::ff1cd646-d066-431e-9610-549cc942b588" providerId="AD" clId="Web-{AB925977-8AF8-4042-B6CC-688186D5D62E}" dt="2022-03-04T04:40:47.206" v="640" actId="1076"/>
          <ac:cxnSpMkLst>
            <pc:docMk/>
            <pc:sldMk cId="2554391978" sldId="364"/>
            <ac:cxnSpMk id="108" creationId="{BD71E9B9-2CEF-42F6-B25A-286F430EC668}"/>
          </ac:cxnSpMkLst>
        </pc:cxnChg>
        <pc:cxnChg chg="add mod">
          <ac:chgData name="Corinna Lin" userId="S::linc94@mcmaster.ca::ff1cd646-d066-431e-9610-549cc942b588" providerId="AD" clId="Web-{AB925977-8AF8-4042-B6CC-688186D5D62E}" dt="2022-03-04T04:40:47.206" v="641" actId="1076"/>
          <ac:cxnSpMkLst>
            <pc:docMk/>
            <pc:sldMk cId="2554391978" sldId="364"/>
            <ac:cxnSpMk id="110" creationId="{6D01EF08-1EA3-47FB-A069-10BF9ABD80E9}"/>
          </ac:cxnSpMkLst>
        </pc:cxnChg>
        <pc:cxnChg chg="add mod">
          <ac:chgData name="Corinna Lin" userId="S::linc94@mcmaster.ca::ff1cd646-d066-431e-9610-549cc942b588" providerId="AD" clId="Web-{AB925977-8AF8-4042-B6CC-688186D5D62E}" dt="2022-03-04T04:40:47.206" v="642" actId="1076"/>
          <ac:cxnSpMkLst>
            <pc:docMk/>
            <pc:sldMk cId="2554391978" sldId="364"/>
            <ac:cxnSpMk id="112" creationId="{2DD596BC-9006-4080-966C-E8AA637E9373}"/>
          </ac:cxnSpMkLst>
        </pc:cxnChg>
        <pc:cxnChg chg="add mod">
          <ac:chgData name="Corinna Lin" userId="S::linc94@mcmaster.ca::ff1cd646-d066-431e-9610-549cc942b588" providerId="AD" clId="Web-{AB925977-8AF8-4042-B6CC-688186D5D62E}" dt="2022-03-04T04:40:47.222" v="643" actId="1076"/>
          <ac:cxnSpMkLst>
            <pc:docMk/>
            <pc:sldMk cId="2554391978" sldId="364"/>
            <ac:cxnSpMk id="114" creationId="{6B052B3F-C47D-4AE9-85F0-398194CA27C4}"/>
          </ac:cxnSpMkLst>
        </pc:cxnChg>
        <pc:cxnChg chg="add mod">
          <ac:chgData name="Corinna Lin" userId="S::linc94@mcmaster.ca::ff1cd646-d066-431e-9610-549cc942b588" providerId="AD" clId="Web-{AB925977-8AF8-4042-B6CC-688186D5D62E}" dt="2022-03-04T04:40:47.222" v="644" actId="1076"/>
          <ac:cxnSpMkLst>
            <pc:docMk/>
            <pc:sldMk cId="2554391978" sldId="364"/>
            <ac:cxnSpMk id="116" creationId="{D7B3B873-B06D-43AF-BCAF-FE3108A8AE2A}"/>
          </ac:cxnSpMkLst>
        </pc:cxnChg>
        <pc:cxnChg chg="add mod">
          <ac:chgData name="Corinna Lin" userId="S::linc94@mcmaster.ca::ff1cd646-d066-431e-9610-549cc942b588" providerId="AD" clId="Web-{AB925977-8AF8-4042-B6CC-688186D5D62E}" dt="2022-03-04T04:40:47.222" v="645" actId="1076"/>
          <ac:cxnSpMkLst>
            <pc:docMk/>
            <pc:sldMk cId="2554391978" sldId="364"/>
            <ac:cxnSpMk id="118" creationId="{3713F6C5-FACE-4514-BD68-324C21C3939C}"/>
          </ac:cxnSpMkLst>
        </pc:cxnChg>
        <pc:cxnChg chg="add mod">
          <ac:chgData name="Corinna Lin" userId="S::linc94@mcmaster.ca::ff1cd646-d066-431e-9610-549cc942b588" providerId="AD" clId="Web-{AB925977-8AF8-4042-B6CC-688186D5D62E}" dt="2022-03-04T04:40:47.237" v="646" actId="1076"/>
          <ac:cxnSpMkLst>
            <pc:docMk/>
            <pc:sldMk cId="2554391978" sldId="364"/>
            <ac:cxnSpMk id="120" creationId="{D7F58F7A-5228-4536-B93C-0A148EFD948A}"/>
          </ac:cxnSpMkLst>
        </pc:cxnChg>
        <pc:cxnChg chg="add mod">
          <ac:chgData name="Corinna Lin" userId="S::linc94@mcmaster.ca::ff1cd646-d066-431e-9610-549cc942b588" providerId="AD" clId="Web-{AB925977-8AF8-4042-B6CC-688186D5D62E}" dt="2022-03-04T04:40:47.237" v="647" actId="1076"/>
          <ac:cxnSpMkLst>
            <pc:docMk/>
            <pc:sldMk cId="2554391978" sldId="364"/>
            <ac:cxnSpMk id="122" creationId="{E995EC54-78C5-4139-A605-883B43A9DE58}"/>
          </ac:cxnSpMkLst>
        </pc:cxnChg>
        <pc:cxnChg chg="add mod">
          <ac:chgData name="Corinna Lin" userId="S::linc94@mcmaster.ca::ff1cd646-d066-431e-9610-549cc942b588" providerId="AD" clId="Web-{AB925977-8AF8-4042-B6CC-688186D5D62E}" dt="2022-03-04T04:40:47.237" v="648" actId="1076"/>
          <ac:cxnSpMkLst>
            <pc:docMk/>
            <pc:sldMk cId="2554391978" sldId="364"/>
            <ac:cxnSpMk id="124" creationId="{76D00864-F20D-4A17-806C-649E110AC0FC}"/>
          </ac:cxnSpMkLst>
        </pc:cxnChg>
        <pc:cxnChg chg="add mod">
          <ac:chgData name="Corinna Lin" userId="S::linc94@mcmaster.ca::ff1cd646-d066-431e-9610-549cc942b588" providerId="AD" clId="Web-{AB925977-8AF8-4042-B6CC-688186D5D62E}" dt="2022-03-04T04:40:47.253" v="649" actId="1076"/>
          <ac:cxnSpMkLst>
            <pc:docMk/>
            <pc:sldMk cId="2554391978" sldId="364"/>
            <ac:cxnSpMk id="126" creationId="{547A992A-C45A-4D38-8577-E63BA3C95D03}"/>
          </ac:cxnSpMkLst>
        </pc:cxnChg>
        <pc:cxnChg chg="add mod">
          <ac:chgData name="Corinna Lin" userId="S::linc94@mcmaster.ca::ff1cd646-d066-431e-9610-549cc942b588" providerId="AD" clId="Web-{AB925977-8AF8-4042-B6CC-688186D5D62E}" dt="2022-03-04T04:40:47.253" v="650" actId="1076"/>
          <ac:cxnSpMkLst>
            <pc:docMk/>
            <pc:sldMk cId="2554391978" sldId="364"/>
            <ac:cxnSpMk id="128" creationId="{F43F455F-66AA-4F19-9369-9EA8DF5C4867}"/>
          </ac:cxnSpMkLst>
        </pc:cxnChg>
        <pc:cxnChg chg="add mod">
          <ac:chgData name="Corinna Lin" userId="S::linc94@mcmaster.ca::ff1cd646-d066-431e-9610-549cc942b588" providerId="AD" clId="Web-{AB925977-8AF8-4042-B6CC-688186D5D62E}" dt="2022-03-04T04:40:47.253" v="651" actId="1076"/>
          <ac:cxnSpMkLst>
            <pc:docMk/>
            <pc:sldMk cId="2554391978" sldId="364"/>
            <ac:cxnSpMk id="130" creationId="{DB5DFDE7-5349-4B4A-BB93-F0BD82C597D8}"/>
          </ac:cxnSpMkLst>
        </pc:cxnChg>
        <pc:cxnChg chg="add mod">
          <ac:chgData name="Corinna Lin" userId="S::linc94@mcmaster.ca::ff1cd646-d066-431e-9610-549cc942b588" providerId="AD" clId="Web-{AB925977-8AF8-4042-B6CC-688186D5D62E}" dt="2022-03-04T04:40:47.253" v="652" actId="1076"/>
          <ac:cxnSpMkLst>
            <pc:docMk/>
            <pc:sldMk cId="2554391978" sldId="364"/>
            <ac:cxnSpMk id="132" creationId="{305AF14D-A70F-4A99-A261-25CB80DFB854}"/>
          </ac:cxnSpMkLst>
        </pc:cxnChg>
        <pc:cxnChg chg="add mod">
          <ac:chgData name="Corinna Lin" userId="S::linc94@mcmaster.ca::ff1cd646-d066-431e-9610-549cc942b588" providerId="AD" clId="Web-{AB925977-8AF8-4042-B6CC-688186D5D62E}" dt="2022-03-04T04:40:55.300" v="660" actId="1076"/>
          <ac:cxnSpMkLst>
            <pc:docMk/>
            <pc:sldMk cId="2554391978" sldId="364"/>
            <ac:cxnSpMk id="134" creationId="{D9F763D9-8B7C-46AF-A87E-85CAF6315624}"/>
          </ac:cxnSpMkLst>
        </pc:cxnChg>
        <pc:cxnChg chg="add mod">
          <ac:chgData name="Corinna Lin" userId="S::linc94@mcmaster.ca::ff1cd646-d066-431e-9610-549cc942b588" providerId="AD" clId="Web-{AB925977-8AF8-4042-B6CC-688186D5D62E}" dt="2022-03-04T04:41:26.675" v="666" actId="1076"/>
          <ac:cxnSpMkLst>
            <pc:docMk/>
            <pc:sldMk cId="2554391978" sldId="364"/>
            <ac:cxnSpMk id="136" creationId="{8067B88F-6933-47DD-A1B2-CBCEEE8436E4}"/>
          </ac:cxnSpMkLst>
        </pc:cxnChg>
        <pc:cxnChg chg="add mod">
          <ac:chgData name="Corinna Lin" userId="S::linc94@mcmaster.ca::ff1cd646-d066-431e-9610-549cc942b588" providerId="AD" clId="Web-{AB925977-8AF8-4042-B6CC-688186D5D62E}" dt="2022-03-04T04:41:02.425" v="661" actId="1076"/>
          <ac:cxnSpMkLst>
            <pc:docMk/>
            <pc:sldMk cId="2554391978" sldId="364"/>
            <ac:cxnSpMk id="138" creationId="{79B808DB-836A-44CE-B9AF-B2F38D750382}"/>
          </ac:cxnSpMkLst>
        </pc:cxnChg>
        <pc:cxnChg chg="add mod">
          <ac:chgData name="Corinna Lin" userId="S::linc94@mcmaster.ca::ff1cd646-d066-431e-9610-549cc942b588" providerId="AD" clId="Web-{AB925977-8AF8-4042-B6CC-688186D5D62E}" dt="2022-03-04T04:41:11.253" v="663" actId="1076"/>
          <ac:cxnSpMkLst>
            <pc:docMk/>
            <pc:sldMk cId="2554391978" sldId="364"/>
            <ac:cxnSpMk id="140" creationId="{A9A7A89D-DDF3-481A-889F-0FC63247893D}"/>
          </ac:cxnSpMkLst>
        </pc:cxnChg>
        <pc:cxnChg chg="add mod">
          <ac:chgData name="Corinna Lin" userId="S::linc94@mcmaster.ca::ff1cd646-d066-431e-9610-549cc942b588" providerId="AD" clId="Web-{AB925977-8AF8-4042-B6CC-688186D5D62E}" dt="2022-03-04T04:41:16.660" v="665" actId="1076"/>
          <ac:cxnSpMkLst>
            <pc:docMk/>
            <pc:sldMk cId="2554391978" sldId="364"/>
            <ac:cxnSpMk id="142" creationId="{E4D7AFF5-D755-4305-87F1-9B91209B47C5}"/>
          </ac:cxnSpMkLst>
        </pc:cxnChg>
        <pc:cxnChg chg="add mod">
          <ac:chgData name="Corinna Lin" userId="S::linc94@mcmaster.ca::ff1cd646-d066-431e-9610-549cc942b588" providerId="AD" clId="Web-{AB925977-8AF8-4042-B6CC-688186D5D62E}" dt="2022-03-04T04:41:35.363" v="668" actId="1076"/>
          <ac:cxnSpMkLst>
            <pc:docMk/>
            <pc:sldMk cId="2554391978" sldId="364"/>
            <ac:cxnSpMk id="144" creationId="{F7A5633B-D441-4422-9A55-C0EBCDDF079F}"/>
          </ac:cxnSpMkLst>
        </pc:cxnChg>
        <pc:cxnChg chg="add mod">
          <ac:chgData name="Corinna Lin" userId="S::linc94@mcmaster.ca::ff1cd646-d066-431e-9610-549cc942b588" providerId="AD" clId="Web-{AB925977-8AF8-4042-B6CC-688186D5D62E}" dt="2022-03-04T04:41:43.973" v="670" actId="1076"/>
          <ac:cxnSpMkLst>
            <pc:docMk/>
            <pc:sldMk cId="2554391978" sldId="364"/>
            <ac:cxnSpMk id="146" creationId="{25C9F937-5366-44AF-BCBF-9C2B8A7964B6}"/>
          </ac:cxnSpMkLst>
        </pc:cxnChg>
        <pc:cxnChg chg="add mod">
          <ac:chgData name="Corinna Lin" userId="S::linc94@mcmaster.ca::ff1cd646-d066-431e-9610-549cc942b588" providerId="AD" clId="Web-{AB925977-8AF8-4042-B6CC-688186D5D62E}" dt="2022-03-04T04:42:08.192" v="675" actId="1076"/>
          <ac:cxnSpMkLst>
            <pc:docMk/>
            <pc:sldMk cId="2554391978" sldId="364"/>
            <ac:cxnSpMk id="151" creationId="{49115806-F7FF-4BF8-850F-6982E7E52B14}"/>
          </ac:cxnSpMkLst>
        </pc:cxnChg>
        <pc:cxnChg chg="add del mod">
          <ac:chgData name="Corinna Lin" userId="S::linc94@mcmaster.ca::ff1cd646-d066-431e-9610-549cc942b588" providerId="AD" clId="Web-{AB925977-8AF8-4042-B6CC-688186D5D62E}" dt="2022-03-04T05:49:16.565" v="1311"/>
          <ac:cxnSpMkLst>
            <pc:docMk/>
            <pc:sldMk cId="2554391978" sldId="364"/>
            <ac:cxnSpMk id="155" creationId="{9DFD88FB-F106-40CA-8671-203320BA4945}"/>
          </ac:cxnSpMkLst>
        </pc:cxnChg>
        <pc:cxnChg chg="add mod">
          <ac:chgData name="Corinna Lin" userId="S::linc94@mcmaster.ca::ff1cd646-d066-431e-9610-549cc942b588" providerId="AD" clId="Web-{AB925977-8AF8-4042-B6CC-688186D5D62E}" dt="2022-03-04T05:43:02.122" v="1148" actId="1076"/>
          <ac:cxnSpMkLst>
            <pc:docMk/>
            <pc:sldMk cId="2554391978" sldId="364"/>
            <ac:cxnSpMk id="166" creationId="{8D39A1CA-7013-4B32-A388-4CB67DA320BF}"/>
          </ac:cxnSpMkLst>
        </pc:cxnChg>
      </pc:sldChg>
      <pc:sldChg chg="add del replId">
        <pc:chgData name="Corinna Lin" userId="S::linc94@mcmaster.ca::ff1cd646-d066-431e-9610-549cc942b588" providerId="AD" clId="Web-{AB925977-8AF8-4042-B6CC-688186D5D62E}" dt="2022-03-04T05:59:06.684" v="1502"/>
        <pc:sldMkLst>
          <pc:docMk/>
          <pc:sldMk cId="2450356090" sldId="365"/>
        </pc:sldMkLst>
      </pc:sldChg>
      <pc:sldChg chg="addSp delSp add del replId">
        <pc:chgData name="Corinna Lin" userId="S::linc94@mcmaster.ca::ff1cd646-d066-431e-9610-549cc942b588" providerId="AD" clId="Web-{AB925977-8AF8-4042-B6CC-688186D5D62E}" dt="2022-03-04T04:36:06.108" v="342"/>
        <pc:sldMkLst>
          <pc:docMk/>
          <pc:sldMk cId="1853865997" sldId="366"/>
        </pc:sldMkLst>
        <pc:picChg chg="add del">
          <ac:chgData name="Corinna Lin" userId="S::linc94@mcmaster.ca::ff1cd646-d066-431e-9610-549cc942b588" providerId="AD" clId="Web-{AB925977-8AF8-4042-B6CC-688186D5D62E}" dt="2022-03-04T04:36:02.811" v="341"/>
          <ac:picMkLst>
            <pc:docMk/>
            <pc:sldMk cId="1853865997" sldId="366"/>
            <ac:picMk id="8" creationId="{89A9A1C1-6363-4A2A-8687-0FC886D4E634}"/>
          </ac:picMkLst>
        </pc:picChg>
      </pc:sldChg>
      <pc:sldChg chg="delSp modSp add del replId">
        <pc:chgData name="Corinna Lin" userId="S::linc94@mcmaster.ca::ff1cd646-d066-431e-9610-549cc942b588" providerId="AD" clId="Web-{AB925977-8AF8-4042-B6CC-688186D5D62E}" dt="2022-03-04T05:59:09.028" v="1503"/>
        <pc:sldMkLst>
          <pc:docMk/>
          <pc:sldMk cId="2893986607" sldId="366"/>
        </pc:sldMkLst>
        <pc:spChg chg="mod">
          <ac:chgData name="Corinna Lin" userId="S::linc94@mcmaster.ca::ff1cd646-d066-431e-9610-549cc942b588" providerId="AD" clId="Web-{AB925977-8AF8-4042-B6CC-688186D5D62E}" dt="2022-03-04T04:38:10.501" v="370" actId="1076"/>
          <ac:spMkLst>
            <pc:docMk/>
            <pc:sldMk cId="2893986607" sldId="366"/>
            <ac:spMk id="5" creationId="{77CF38F4-8643-D742-8F96-0042DD50DC6F}"/>
          </ac:spMkLst>
        </pc:spChg>
        <pc:spChg chg="del mod">
          <ac:chgData name="Corinna Lin" userId="S::linc94@mcmaster.ca::ff1cd646-d066-431e-9610-549cc942b588" providerId="AD" clId="Web-{AB925977-8AF8-4042-B6CC-688186D5D62E}" dt="2022-03-04T04:37:29.609" v="353"/>
          <ac:spMkLst>
            <pc:docMk/>
            <pc:sldMk cId="2893986607" sldId="366"/>
            <ac:spMk id="7" creationId="{B54139A4-F124-4CCD-957D-894CB1ADBE8C}"/>
          </ac:spMkLst>
        </pc:spChg>
        <pc:spChg chg="del">
          <ac:chgData name="Corinna Lin" userId="S::linc94@mcmaster.ca::ff1cd646-d066-431e-9610-549cc942b588" providerId="AD" clId="Web-{AB925977-8AF8-4042-B6CC-688186D5D62E}" dt="2022-03-04T04:38:07.657" v="368"/>
          <ac:spMkLst>
            <pc:docMk/>
            <pc:sldMk cId="2893986607" sldId="366"/>
            <ac:spMk id="10" creationId="{F091F718-A7A8-4706-98F9-FD3C9B82084B}"/>
          </ac:spMkLst>
        </pc:spChg>
        <pc:spChg chg="del">
          <ac:chgData name="Corinna Lin" userId="S::linc94@mcmaster.ca::ff1cd646-d066-431e-9610-549cc942b588" providerId="AD" clId="Web-{AB925977-8AF8-4042-B6CC-688186D5D62E}" dt="2022-03-04T04:38:26.001" v="377"/>
          <ac:spMkLst>
            <pc:docMk/>
            <pc:sldMk cId="2893986607" sldId="366"/>
            <ac:spMk id="19" creationId="{E5EC0C29-6E5E-484A-8E4F-609E675877DC}"/>
          </ac:spMkLst>
        </pc:spChg>
        <pc:spChg chg="del">
          <ac:chgData name="Corinna Lin" userId="S::linc94@mcmaster.ca::ff1cd646-d066-431e-9610-549cc942b588" providerId="AD" clId="Web-{AB925977-8AF8-4042-B6CC-688186D5D62E}" dt="2022-03-04T04:38:23.907" v="375"/>
          <ac:spMkLst>
            <pc:docMk/>
            <pc:sldMk cId="2893986607" sldId="366"/>
            <ac:spMk id="21" creationId="{3D7F5EBE-91BC-4669-B5DB-442CB2747B2F}"/>
          </ac:spMkLst>
        </pc:spChg>
        <pc:spChg chg="del">
          <ac:chgData name="Corinna Lin" userId="S::linc94@mcmaster.ca::ff1cd646-d066-431e-9610-549cc942b588" providerId="AD" clId="Web-{AB925977-8AF8-4042-B6CC-688186D5D62E}" dt="2022-03-04T04:38:25.063" v="376"/>
          <ac:spMkLst>
            <pc:docMk/>
            <pc:sldMk cId="2893986607" sldId="366"/>
            <ac:spMk id="22" creationId="{98C6B6E5-1B33-473B-A0AC-91AC251B9687}"/>
          </ac:spMkLst>
        </pc:spChg>
        <pc:spChg chg="del">
          <ac:chgData name="Corinna Lin" userId="S::linc94@mcmaster.ca::ff1cd646-d066-431e-9610-549cc942b588" providerId="AD" clId="Web-{AB925977-8AF8-4042-B6CC-688186D5D62E}" dt="2022-03-04T04:38:21.985" v="374"/>
          <ac:spMkLst>
            <pc:docMk/>
            <pc:sldMk cId="2893986607" sldId="366"/>
            <ac:spMk id="23" creationId="{AB656D05-0F39-43B9-A07C-F090CFC27000}"/>
          </ac:spMkLst>
        </pc:spChg>
        <pc:spChg chg="del">
          <ac:chgData name="Corinna Lin" userId="S::linc94@mcmaster.ca::ff1cd646-d066-431e-9610-549cc942b588" providerId="AD" clId="Web-{AB925977-8AF8-4042-B6CC-688186D5D62E}" dt="2022-03-04T04:38:16.360" v="372"/>
          <ac:spMkLst>
            <pc:docMk/>
            <pc:sldMk cId="2893986607" sldId="366"/>
            <ac:spMk id="24" creationId="{6F1F419E-2D7D-4CC4-96A6-E0BE10EA0BB0}"/>
          </ac:spMkLst>
        </pc:spChg>
        <pc:spChg chg="del">
          <ac:chgData name="Corinna Lin" userId="S::linc94@mcmaster.ca::ff1cd646-d066-431e-9610-549cc942b588" providerId="AD" clId="Web-{AB925977-8AF8-4042-B6CC-688186D5D62E}" dt="2022-03-04T04:38:20.798" v="373"/>
          <ac:spMkLst>
            <pc:docMk/>
            <pc:sldMk cId="2893986607" sldId="366"/>
            <ac:spMk id="25" creationId="{057C634D-16F2-4822-A17E-259F82FD829C}"/>
          </ac:spMkLst>
        </pc:spChg>
        <pc:spChg chg="del">
          <ac:chgData name="Corinna Lin" userId="S::linc94@mcmaster.ca::ff1cd646-d066-431e-9610-549cc942b588" providerId="AD" clId="Web-{AB925977-8AF8-4042-B6CC-688186D5D62E}" dt="2022-03-04T04:38:14.454" v="371"/>
          <ac:spMkLst>
            <pc:docMk/>
            <pc:sldMk cId="2893986607" sldId="366"/>
            <ac:spMk id="28" creationId="{996732EB-F534-4A54-99CD-B10501C4A070}"/>
          </ac:spMkLst>
        </pc:spChg>
        <pc:spChg chg="del">
          <ac:chgData name="Corinna Lin" userId="S::linc94@mcmaster.ca::ff1cd646-d066-431e-9610-549cc942b588" providerId="AD" clId="Web-{AB925977-8AF8-4042-B6CC-688186D5D62E}" dt="2022-03-04T04:37:16.562" v="351"/>
          <ac:spMkLst>
            <pc:docMk/>
            <pc:sldMk cId="2893986607" sldId="366"/>
            <ac:spMk id="32" creationId="{F6A9C408-C1DF-4E22-8426-740BA0397C19}"/>
          </ac:spMkLst>
        </pc:spChg>
        <pc:picChg chg="del">
          <ac:chgData name="Corinna Lin" userId="S::linc94@mcmaster.ca::ff1cd646-d066-431e-9610-549cc942b588" providerId="AD" clId="Web-{AB925977-8AF8-4042-B6CC-688186D5D62E}" dt="2022-03-04T04:37:10.234" v="350"/>
          <ac:picMkLst>
            <pc:docMk/>
            <pc:sldMk cId="2893986607" sldId="366"/>
            <ac:picMk id="4" creationId="{A2C8F40B-950D-4420-9D09-A2B2008EA708}"/>
          </ac:picMkLst>
        </pc:picChg>
        <pc:picChg chg="del">
          <ac:chgData name="Corinna Lin" userId="S::linc94@mcmaster.ca::ff1cd646-d066-431e-9610-549cc942b588" providerId="AD" clId="Web-{AB925977-8AF8-4042-B6CC-688186D5D62E}" dt="2022-03-04T04:37:06.297" v="349"/>
          <ac:picMkLst>
            <pc:docMk/>
            <pc:sldMk cId="2893986607" sldId="366"/>
            <ac:picMk id="8" creationId="{89A9A1C1-6363-4A2A-8687-0FC886D4E634}"/>
          </ac:picMkLst>
        </pc:picChg>
        <pc:cxnChg chg="mod">
          <ac:chgData name="Corinna Lin" userId="S::linc94@mcmaster.ca::ff1cd646-d066-431e-9610-549cc942b588" providerId="AD" clId="Web-{AB925977-8AF8-4042-B6CC-688186D5D62E}" dt="2022-03-04T04:37:50.266" v="367" actId="1076"/>
          <ac:cxnSpMkLst>
            <pc:docMk/>
            <pc:sldMk cId="2893986607" sldId="366"/>
            <ac:cxnSpMk id="53" creationId="{6FDB1F13-7B2D-4CF6-B796-617D33F1F798}"/>
          </ac:cxnSpMkLst>
        </pc:cxnChg>
        <pc:cxnChg chg="mod">
          <ac:chgData name="Corinna Lin" userId="S::linc94@mcmaster.ca::ff1cd646-d066-431e-9610-549cc942b588" providerId="AD" clId="Web-{AB925977-8AF8-4042-B6CC-688186D5D62E}" dt="2022-03-04T04:37:50.266" v="366" actId="1076"/>
          <ac:cxnSpMkLst>
            <pc:docMk/>
            <pc:sldMk cId="2893986607" sldId="366"/>
            <ac:cxnSpMk id="54" creationId="{992EE21E-B3D3-4A81-8E94-C5A5078CEEFF}"/>
          </ac:cxnSpMkLst>
        </pc:cxnChg>
        <pc:cxnChg chg="mod">
          <ac:chgData name="Corinna Lin" userId="S::linc94@mcmaster.ca::ff1cd646-d066-431e-9610-549cc942b588" providerId="AD" clId="Web-{AB925977-8AF8-4042-B6CC-688186D5D62E}" dt="2022-03-04T04:37:50.266" v="365" actId="1076"/>
          <ac:cxnSpMkLst>
            <pc:docMk/>
            <pc:sldMk cId="2893986607" sldId="366"/>
            <ac:cxnSpMk id="55" creationId="{3CCFC926-E300-4ABC-A586-44521EDAF114}"/>
          </ac:cxnSpMkLst>
        </pc:cxnChg>
        <pc:cxnChg chg="mod">
          <ac:chgData name="Corinna Lin" userId="S::linc94@mcmaster.ca::ff1cd646-d066-431e-9610-549cc942b588" providerId="AD" clId="Web-{AB925977-8AF8-4042-B6CC-688186D5D62E}" dt="2022-03-04T04:37:50.266" v="364" actId="1076"/>
          <ac:cxnSpMkLst>
            <pc:docMk/>
            <pc:sldMk cId="2893986607" sldId="366"/>
            <ac:cxnSpMk id="58" creationId="{AC075200-4CA7-4F43-A6DA-2987B1FF244B}"/>
          </ac:cxnSpMkLst>
        </pc:cxnChg>
        <pc:cxnChg chg="mod">
          <ac:chgData name="Corinna Lin" userId="S::linc94@mcmaster.ca::ff1cd646-d066-431e-9610-549cc942b588" providerId="AD" clId="Web-{AB925977-8AF8-4042-B6CC-688186D5D62E}" dt="2022-03-04T04:37:50.266" v="363" actId="1076"/>
          <ac:cxnSpMkLst>
            <pc:docMk/>
            <pc:sldMk cId="2893986607" sldId="366"/>
            <ac:cxnSpMk id="59" creationId="{CB90476C-10D5-407D-B54E-FC19BF17E52F}"/>
          </ac:cxnSpMkLst>
        </pc:cxnChg>
        <pc:cxnChg chg="mod">
          <ac:chgData name="Corinna Lin" userId="S::linc94@mcmaster.ca::ff1cd646-d066-431e-9610-549cc942b588" providerId="AD" clId="Web-{AB925977-8AF8-4042-B6CC-688186D5D62E}" dt="2022-03-04T04:37:50.266" v="362" actId="1076"/>
          <ac:cxnSpMkLst>
            <pc:docMk/>
            <pc:sldMk cId="2893986607" sldId="366"/>
            <ac:cxnSpMk id="60" creationId="{D506EAC5-84AA-4468-B9DB-82E59FF33C2A}"/>
          </ac:cxnSpMkLst>
        </pc:cxnChg>
        <pc:cxnChg chg="mod">
          <ac:chgData name="Corinna Lin" userId="S::linc94@mcmaster.ca::ff1cd646-d066-431e-9610-549cc942b588" providerId="AD" clId="Web-{AB925977-8AF8-4042-B6CC-688186D5D62E}" dt="2022-03-04T04:37:50.266" v="361" actId="1076"/>
          <ac:cxnSpMkLst>
            <pc:docMk/>
            <pc:sldMk cId="2893986607" sldId="366"/>
            <ac:cxnSpMk id="61" creationId="{ED8F27AE-A587-439E-9776-2FC471890BB0}"/>
          </ac:cxnSpMkLst>
        </pc:cxnChg>
      </pc:sldChg>
      <pc:sldChg chg="add del replId">
        <pc:chgData name="Corinna Lin" userId="S::linc94@mcmaster.ca::ff1cd646-d066-431e-9610-549cc942b588" providerId="AD" clId="Web-{AB925977-8AF8-4042-B6CC-688186D5D62E}" dt="2022-03-04T05:59:11.465" v="1504"/>
        <pc:sldMkLst>
          <pc:docMk/>
          <pc:sldMk cId="3120779716" sldId="367"/>
        </pc:sldMkLst>
      </pc:sldChg>
      <pc:sldChg chg="add del replId">
        <pc:chgData name="Corinna Lin" userId="S::linc94@mcmaster.ca::ff1cd646-d066-431e-9610-549cc942b588" providerId="AD" clId="Web-{AB925977-8AF8-4042-B6CC-688186D5D62E}" dt="2022-03-04T04:45:08.038" v="687"/>
        <pc:sldMkLst>
          <pc:docMk/>
          <pc:sldMk cId="1254063156" sldId="368"/>
        </pc:sldMkLst>
      </pc:sldChg>
      <pc:sldChg chg="add del replId">
        <pc:chgData name="Corinna Lin" userId="S::linc94@mcmaster.ca::ff1cd646-d066-431e-9610-549cc942b588" providerId="AD" clId="Web-{AB925977-8AF8-4042-B6CC-688186D5D62E}" dt="2022-03-04T05:59:13.965" v="1505"/>
        <pc:sldMkLst>
          <pc:docMk/>
          <pc:sldMk cId="2562649261" sldId="368"/>
        </pc:sldMkLst>
      </pc:sldChg>
      <pc:sldChg chg="addSp delSp modSp add replId">
        <pc:chgData name="Corinna Lin" userId="S::linc94@mcmaster.ca::ff1cd646-d066-431e-9610-549cc942b588" providerId="AD" clId="Web-{AB925977-8AF8-4042-B6CC-688186D5D62E}" dt="2022-03-04T05:58:15.183" v="1496" actId="1076"/>
        <pc:sldMkLst>
          <pc:docMk/>
          <pc:sldMk cId="2074033683" sldId="369"/>
        </pc:sldMkLst>
        <pc:spChg chg="add mod">
          <ac:chgData name="Corinna Lin" userId="S::linc94@mcmaster.ca::ff1cd646-d066-431e-9610-549cc942b588" providerId="AD" clId="Web-{AB925977-8AF8-4042-B6CC-688186D5D62E}" dt="2022-03-04T05:07:54.308" v="840" actId="1076"/>
          <ac:spMkLst>
            <pc:docMk/>
            <pc:sldMk cId="2074033683" sldId="369"/>
            <ac:spMk id="3" creationId="{40996EA1-F612-4BD6-9C5D-3DAF8DE4E1EE}"/>
          </ac:spMkLst>
        </pc:spChg>
        <pc:spChg chg="add mod">
          <ac:chgData name="Corinna Lin" userId="S::linc94@mcmaster.ca::ff1cd646-d066-431e-9610-549cc942b588" providerId="AD" clId="Web-{AB925977-8AF8-4042-B6CC-688186D5D62E}" dt="2022-03-04T04:56:16.641" v="783" actId="1076"/>
          <ac:spMkLst>
            <pc:docMk/>
            <pc:sldMk cId="2074033683" sldId="369"/>
            <ac:spMk id="6" creationId="{D1FDC388-79FC-4D17-8D25-87B5EC1041EA}"/>
          </ac:spMkLst>
        </pc:spChg>
        <pc:spChg chg="mod">
          <ac:chgData name="Corinna Lin" userId="S::linc94@mcmaster.ca::ff1cd646-d066-431e-9610-549cc942b588" providerId="AD" clId="Web-{AB925977-8AF8-4042-B6CC-688186D5D62E}" dt="2022-03-04T05:50:21.192" v="1336" actId="20577"/>
          <ac:spMkLst>
            <pc:docMk/>
            <pc:sldMk cId="2074033683" sldId="369"/>
            <ac:spMk id="7" creationId="{B54139A4-F124-4CCD-957D-894CB1ADBE8C}"/>
          </ac:spMkLst>
        </pc:spChg>
        <pc:spChg chg="add mod">
          <ac:chgData name="Corinna Lin" userId="S::linc94@mcmaster.ca::ff1cd646-d066-431e-9610-549cc942b588" providerId="AD" clId="Web-{AB925977-8AF8-4042-B6CC-688186D5D62E}" dt="2022-03-04T05:54:22.992" v="1420"/>
          <ac:spMkLst>
            <pc:docMk/>
            <pc:sldMk cId="2074033683" sldId="369"/>
            <ac:spMk id="9" creationId="{8A2FEE96-8CCD-4380-A97D-EE3B9BEC4EB3}"/>
          </ac:spMkLst>
        </pc:spChg>
        <pc:spChg chg="add">
          <ac:chgData name="Corinna Lin" userId="S::linc94@mcmaster.ca::ff1cd646-d066-431e-9610-549cc942b588" providerId="AD" clId="Web-{AB925977-8AF8-4042-B6CC-688186D5D62E}" dt="2022-03-04T05:44:03.014" v="1170"/>
          <ac:spMkLst>
            <pc:docMk/>
            <pc:sldMk cId="2074033683" sldId="369"/>
            <ac:spMk id="12" creationId="{4057DFEA-2404-427E-814D-6AC8AAFE8580}"/>
          </ac:spMkLst>
        </pc:spChg>
        <pc:spChg chg="add">
          <ac:chgData name="Corinna Lin" userId="S::linc94@mcmaster.ca::ff1cd646-d066-431e-9610-549cc942b588" providerId="AD" clId="Web-{AB925977-8AF8-4042-B6CC-688186D5D62E}" dt="2022-03-04T05:44:03.170" v="1171"/>
          <ac:spMkLst>
            <pc:docMk/>
            <pc:sldMk cId="2074033683" sldId="369"/>
            <ac:spMk id="13" creationId="{C4B86F20-9CD7-4DBC-B638-3199275CAB88}"/>
          </ac:spMkLst>
        </pc:spChg>
        <pc:spChg chg="add">
          <ac:chgData name="Corinna Lin" userId="S::linc94@mcmaster.ca::ff1cd646-d066-431e-9610-549cc942b588" providerId="AD" clId="Web-{AB925977-8AF8-4042-B6CC-688186D5D62E}" dt="2022-03-04T05:44:03.326" v="1172"/>
          <ac:spMkLst>
            <pc:docMk/>
            <pc:sldMk cId="2074033683" sldId="369"/>
            <ac:spMk id="14" creationId="{30009A99-F07F-44B5-8591-7BECD1DF6CAA}"/>
          </ac:spMkLst>
        </pc:spChg>
        <pc:spChg chg="add">
          <ac:chgData name="Corinna Lin" userId="S::linc94@mcmaster.ca::ff1cd646-d066-431e-9610-549cc942b588" providerId="AD" clId="Web-{AB925977-8AF8-4042-B6CC-688186D5D62E}" dt="2022-03-04T05:44:03.483" v="1173"/>
          <ac:spMkLst>
            <pc:docMk/>
            <pc:sldMk cId="2074033683" sldId="369"/>
            <ac:spMk id="15" creationId="{132C280F-5E2F-43ED-8237-02A28FDBCE8D}"/>
          </ac:spMkLst>
        </pc:spChg>
        <pc:spChg chg="add">
          <ac:chgData name="Corinna Lin" userId="S::linc94@mcmaster.ca::ff1cd646-d066-431e-9610-549cc942b588" providerId="AD" clId="Web-{AB925977-8AF8-4042-B6CC-688186D5D62E}" dt="2022-03-04T05:44:03.639" v="1174"/>
          <ac:spMkLst>
            <pc:docMk/>
            <pc:sldMk cId="2074033683" sldId="369"/>
            <ac:spMk id="16" creationId="{3574B8E6-A992-4565-970F-7FAF55B1278E}"/>
          </ac:spMkLst>
        </pc:spChg>
        <pc:spChg chg="add mod">
          <ac:chgData name="Corinna Lin" userId="S::linc94@mcmaster.ca::ff1cd646-d066-431e-9610-549cc942b588" providerId="AD" clId="Web-{AB925977-8AF8-4042-B6CC-688186D5D62E}" dt="2022-03-04T05:51:55.896" v="1372" actId="1076"/>
          <ac:spMkLst>
            <pc:docMk/>
            <pc:sldMk cId="2074033683" sldId="369"/>
            <ac:spMk id="17" creationId="{21579ECA-285C-4BE5-B419-CD6868BADAD5}"/>
          </ac:spMkLst>
        </pc:spChg>
        <pc:spChg chg="add mod ord">
          <ac:chgData name="Corinna Lin" userId="S::linc94@mcmaster.ca::ff1cd646-d066-431e-9610-549cc942b588" providerId="AD" clId="Web-{AB925977-8AF8-4042-B6CC-688186D5D62E}" dt="2022-03-04T05:51:52.693" v="1371"/>
          <ac:spMkLst>
            <pc:docMk/>
            <pc:sldMk cId="2074033683" sldId="369"/>
            <ac:spMk id="18" creationId="{FC9F5AA4-520C-4717-AB81-C8BCAC01617F}"/>
          </ac:spMkLst>
        </pc:spChg>
        <pc:spChg chg="add mod">
          <ac:chgData name="Corinna Lin" userId="S::linc94@mcmaster.ca::ff1cd646-d066-431e-9610-549cc942b588" providerId="AD" clId="Web-{AB925977-8AF8-4042-B6CC-688186D5D62E}" dt="2022-03-04T04:53:06.732" v="763" actId="1076"/>
          <ac:spMkLst>
            <pc:docMk/>
            <pc:sldMk cId="2074033683" sldId="369"/>
            <ac:spMk id="41" creationId="{4A7E1291-EB2E-4A23-8B49-8C164F119AC9}"/>
          </ac:spMkLst>
        </pc:spChg>
        <pc:spChg chg="add mod">
          <ac:chgData name="Corinna Lin" userId="S::linc94@mcmaster.ca::ff1cd646-d066-431e-9610-549cc942b588" providerId="AD" clId="Web-{AB925977-8AF8-4042-B6CC-688186D5D62E}" dt="2022-03-04T04:55:55.954" v="781" actId="20577"/>
          <ac:spMkLst>
            <pc:docMk/>
            <pc:sldMk cId="2074033683" sldId="369"/>
            <ac:spMk id="43" creationId="{2E8368A5-B9E0-468A-8F30-1D13409070DA}"/>
          </ac:spMkLst>
        </pc:spChg>
        <pc:spChg chg="add mod">
          <ac:chgData name="Corinna Lin" userId="S::linc94@mcmaster.ca::ff1cd646-d066-431e-9610-549cc942b588" providerId="AD" clId="Web-{AB925977-8AF8-4042-B6CC-688186D5D62E}" dt="2022-03-04T04:57:06.236" v="794" actId="1076"/>
          <ac:spMkLst>
            <pc:docMk/>
            <pc:sldMk cId="2074033683" sldId="369"/>
            <ac:spMk id="45" creationId="{6163D14D-C4A9-4138-809D-BDBC91856521}"/>
          </ac:spMkLst>
        </pc:spChg>
        <pc:spChg chg="add mod">
          <ac:chgData name="Corinna Lin" userId="S::linc94@mcmaster.ca::ff1cd646-d066-431e-9610-549cc942b588" providerId="AD" clId="Web-{AB925977-8AF8-4042-B6CC-688186D5D62E}" dt="2022-03-04T04:57:20.783" v="797" actId="1076"/>
          <ac:spMkLst>
            <pc:docMk/>
            <pc:sldMk cId="2074033683" sldId="369"/>
            <ac:spMk id="47" creationId="{39EB8DBA-FB7A-4800-8C54-A712D88665C7}"/>
          </ac:spMkLst>
        </pc:spChg>
        <pc:spChg chg="add mod">
          <ac:chgData name="Corinna Lin" userId="S::linc94@mcmaster.ca::ff1cd646-d066-431e-9610-549cc942b588" providerId="AD" clId="Web-{AB925977-8AF8-4042-B6CC-688186D5D62E}" dt="2022-03-04T04:57:50.690" v="802" actId="20577"/>
          <ac:spMkLst>
            <pc:docMk/>
            <pc:sldMk cId="2074033683" sldId="369"/>
            <ac:spMk id="49" creationId="{0A4B26BA-C68B-469F-8988-CAECC21AAB33}"/>
          </ac:spMkLst>
        </pc:spChg>
        <pc:spChg chg="add mod">
          <ac:chgData name="Corinna Lin" userId="S::linc94@mcmaster.ca::ff1cd646-d066-431e-9610-549cc942b588" providerId="AD" clId="Web-{AB925977-8AF8-4042-B6CC-688186D5D62E}" dt="2022-03-04T04:58:06.596" v="806" actId="1076"/>
          <ac:spMkLst>
            <pc:docMk/>
            <pc:sldMk cId="2074033683" sldId="369"/>
            <ac:spMk id="50" creationId="{A326AC42-315C-406B-B39F-7E23743E5E2D}"/>
          </ac:spMkLst>
        </pc:spChg>
        <pc:spChg chg="add mod">
          <ac:chgData name="Corinna Lin" userId="S::linc94@mcmaster.ca::ff1cd646-d066-431e-9610-549cc942b588" providerId="AD" clId="Web-{AB925977-8AF8-4042-B6CC-688186D5D62E}" dt="2022-03-04T04:59:35.426" v="820" actId="1076"/>
          <ac:spMkLst>
            <pc:docMk/>
            <pc:sldMk cId="2074033683" sldId="369"/>
            <ac:spMk id="52" creationId="{BFF8A866-00DC-427E-A810-BEEF4B66CD21}"/>
          </ac:spMkLst>
        </pc:spChg>
        <pc:spChg chg="add mod">
          <ac:chgData name="Corinna Lin" userId="S::linc94@mcmaster.ca::ff1cd646-d066-431e-9610-549cc942b588" providerId="AD" clId="Web-{AB925977-8AF8-4042-B6CC-688186D5D62E}" dt="2022-03-04T04:59:49.879" v="824" actId="1076"/>
          <ac:spMkLst>
            <pc:docMk/>
            <pc:sldMk cId="2074033683" sldId="369"/>
            <ac:spMk id="53" creationId="{D413BAB5-4C8C-472C-804A-0A8C1D7EF806}"/>
          </ac:spMkLst>
        </pc:spChg>
        <pc:spChg chg="add mod">
          <ac:chgData name="Corinna Lin" userId="S::linc94@mcmaster.ca::ff1cd646-d066-431e-9610-549cc942b588" providerId="AD" clId="Web-{AB925977-8AF8-4042-B6CC-688186D5D62E}" dt="2022-03-04T05:06:17.760" v="831" actId="1076"/>
          <ac:spMkLst>
            <pc:docMk/>
            <pc:sldMk cId="2074033683" sldId="369"/>
            <ac:spMk id="54" creationId="{864C8424-FAFA-4BBF-B4BD-FAC416AF29E3}"/>
          </ac:spMkLst>
        </pc:spChg>
        <pc:spChg chg="add mod">
          <ac:chgData name="Corinna Lin" userId="S::linc94@mcmaster.ca::ff1cd646-d066-431e-9610-549cc942b588" providerId="AD" clId="Web-{AB925977-8AF8-4042-B6CC-688186D5D62E}" dt="2022-03-04T05:24:33.713" v="1035" actId="14100"/>
          <ac:spMkLst>
            <pc:docMk/>
            <pc:sldMk cId="2074033683" sldId="369"/>
            <ac:spMk id="57" creationId="{379E189F-FDFB-48F6-91DB-15645ED7B355}"/>
          </ac:spMkLst>
        </pc:spChg>
        <pc:spChg chg="add mod">
          <ac:chgData name="Corinna Lin" userId="S::linc94@mcmaster.ca::ff1cd646-d066-431e-9610-549cc942b588" providerId="AD" clId="Web-{AB925977-8AF8-4042-B6CC-688186D5D62E}" dt="2022-03-04T05:52:58.006" v="1378" actId="1076"/>
          <ac:spMkLst>
            <pc:docMk/>
            <pc:sldMk cId="2074033683" sldId="369"/>
            <ac:spMk id="74" creationId="{7DAB880A-1A43-4FB4-821D-87B7EE6B0FCF}"/>
          </ac:spMkLst>
        </pc:spChg>
        <pc:spChg chg="add mod">
          <ac:chgData name="Corinna Lin" userId="S::linc94@mcmaster.ca::ff1cd646-d066-431e-9610-549cc942b588" providerId="AD" clId="Web-{AB925977-8AF8-4042-B6CC-688186D5D62E}" dt="2022-03-04T05:54:13.992" v="1419" actId="1076"/>
          <ac:spMkLst>
            <pc:docMk/>
            <pc:sldMk cId="2074033683" sldId="369"/>
            <ac:spMk id="75" creationId="{CA23DCB9-40A3-4E72-B8F2-5F16505A29CF}"/>
          </ac:spMkLst>
        </pc:spChg>
        <pc:spChg chg="add mod">
          <ac:chgData name="Corinna Lin" userId="S::linc94@mcmaster.ca::ff1cd646-d066-431e-9610-549cc942b588" providerId="AD" clId="Web-{AB925977-8AF8-4042-B6CC-688186D5D62E}" dt="2022-03-04T05:54:34.008" v="1424" actId="1076"/>
          <ac:spMkLst>
            <pc:docMk/>
            <pc:sldMk cId="2074033683" sldId="369"/>
            <ac:spMk id="76" creationId="{6D702229-BA2A-4BC0-B6AD-AF534E3F41FE}"/>
          </ac:spMkLst>
        </pc:spChg>
        <pc:spChg chg="add mod">
          <ac:chgData name="Corinna Lin" userId="S::linc94@mcmaster.ca::ff1cd646-d066-431e-9610-549cc942b588" providerId="AD" clId="Web-{AB925977-8AF8-4042-B6CC-688186D5D62E}" dt="2022-03-04T05:54:51.055" v="1435" actId="1076"/>
          <ac:spMkLst>
            <pc:docMk/>
            <pc:sldMk cId="2074033683" sldId="369"/>
            <ac:spMk id="77" creationId="{CC91AC56-6850-4C2E-A9D3-6272DDEB3C45}"/>
          </ac:spMkLst>
        </pc:spChg>
        <pc:spChg chg="add mod">
          <ac:chgData name="Corinna Lin" userId="S::linc94@mcmaster.ca::ff1cd646-d066-431e-9610-549cc942b588" providerId="AD" clId="Web-{AB925977-8AF8-4042-B6CC-688186D5D62E}" dt="2022-03-04T05:56:14.728" v="1460" actId="1076"/>
          <ac:spMkLst>
            <pc:docMk/>
            <pc:sldMk cId="2074033683" sldId="369"/>
            <ac:spMk id="78" creationId="{33C68EAF-8230-44F2-929F-46D88ACDC16D}"/>
          </ac:spMkLst>
        </pc:spChg>
        <pc:spChg chg="add mod">
          <ac:chgData name="Corinna Lin" userId="S::linc94@mcmaster.ca::ff1cd646-d066-431e-9610-549cc942b588" providerId="AD" clId="Web-{AB925977-8AF8-4042-B6CC-688186D5D62E}" dt="2022-03-04T05:57:53.495" v="1476" actId="1076"/>
          <ac:spMkLst>
            <pc:docMk/>
            <pc:sldMk cId="2074033683" sldId="369"/>
            <ac:spMk id="80" creationId="{4EADB2A4-5E2F-41DA-AB83-BFC9A54E862F}"/>
          </ac:spMkLst>
        </pc:spChg>
        <pc:spChg chg="add mod">
          <ac:chgData name="Corinna Lin" userId="S::linc94@mcmaster.ca::ff1cd646-d066-431e-9610-549cc942b588" providerId="AD" clId="Web-{AB925977-8AF8-4042-B6CC-688186D5D62E}" dt="2022-03-04T05:58:15.183" v="1496" actId="1076"/>
          <ac:spMkLst>
            <pc:docMk/>
            <pc:sldMk cId="2074033683" sldId="369"/>
            <ac:spMk id="81" creationId="{276A42C5-E03A-45F3-8187-2120854307BF}"/>
          </ac:spMkLst>
        </pc:spChg>
        <pc:picChg chg="add del mod">
          <ac:chgData name="Corinna Lin" userId="S::linc94@mcmaster.ca::ff1cd646-d066-431e-9610-549cc942b588" providerId="AD" clId="Web-{AB925977-8AF8-4042-B6CC-688186D5D62E}" dt="2022-03-04T05:02:12.053" v="826"/>
          <ac:picMkLst>
            <pc:docMk/>
            <pc:sldMk cId="2074033683" sldId="369"/>
            <ac:picMk id="2" creationId="{64DD3918-0536-4E95-B5F8-DAACCD90CC87}"/>
          </ac:picMkLst>
        </pc:picChg>
        <pc:picChg chg="mod ord">
          <ac:chgData name="Corinna Lin" userId="S::linc94@mcmaster.ca::ff1cd646-d066-431e-9610-549cc942b588" providerId="AD" clId="Web-{AB925977-8AF8-4042-B6CC-688186D5D62E}" dt="2022-03-04T04:52:59.982" v="762" actId="1076"/>
          <ac:picMkLst>
            <pc:docMk/>
            <pc:sldMk cId="2074033683" sldId="369"/>
            <ac:picMk id="4" creationId="{A2C8F40B-950D-4420-9D09-A2B2008EA708}"/>
          </ac:picMkLst>
        </pc:picChg>
        <pc:picChg chg="add mod">
          <ac:chgData name="Corinna Lin" userId="S::linc94@mcmaster.ca::ff1cd646-d066-431e-9610-549cc942b588" providerId="AD" clId="Web-{AB925977-8AF8-4042-B6CC-688186D5D62E}" dt="2022-03-04T04:55:32.188" v="773" actId="1076"/>
          <ac:picMkLst>
            <pc:docMk/>
            <pc:sldMk cId="2074033683" sldId="369"/>
            <ac:picMk id="8" creationId="{99B763C7-8E1D-411E-80C3-22D142875C9D}"/>
          </ac:picMkLst>
        </pc:picChg>
        <pc:picChg chg="add mod">
          <ac:chgData name="Corinna Lin" userId="S::linc94@mcmaster.ca::ff1cd646-d066-431e-9610-549cc942b588" providerId="AD" clId="Web-{AB925977-8AF8-4042-B6CC-688186D5D62E}" dt="2022-03-04T04:56:57.580" v="793" actId="1076"/>
          <ac:picMkLst>
            <pc:docMk/>
            <pc:sldMk cId="2074033683" sldId="369"/>
            <ac:picMk id="46" creationId="{CE165165-7864-47A5-8934-6182F8742B28}"/>
          </ac:picMkLst>
        </pc:picChg>
        <pc:picChg chg="add mod">
          <ac:chgData name="Corinna Lin" userId="S::linc94@mcmaster.ca::ff1cd646-d066-431e-9610-549cc942b588" providerId="AD" clId="Web-{AB925977-8AF8-4042-B6CC-688186D5D62E}" dt="2022-03-04T04:57:40.596" v="799" actId="1076"/>
          <ac:picMkLst>
            <pc:docMk/>
            <pc:sldMk cId="2074033683" sldId="369"/>
            <ac:picMk id="48" creationId="{697CD7B6-5F78-4A21-8058-696773645234}"/>
          </ac:picMkLst>
        </pc:picChg>
        <pc:picChg chg="add mod">
          <ac:chgData name="Corinna Lin" userId="S::linc94@mcmaster.ca::ff1cd646-d066-431e-9610-549cc942b588" providerId="AD" clId="Web-{AB925977-8AF8-4042-B6CC-688186D5D62E}" dt="2022-03-04T04:58:21.378" v="808" actId="1076"/>
          <ac:picMkLst>
            <pc:docMk/>
            <pc:sldMk cId="2074033683" sldId="369"/>
            <ac:picMk id="51" creationId="{2C0CC446-1321-411A-BB8D-829F1997F2E8}"/>
          </ac:picMkLst>
        </pc:picChg>
        <pc:cxnChg chg="add">
          <ac:chgData name="Corinna Lin" userId="S::linc94@mcmaster.ca::ff1cd646-d066-431e-9610-549cc942b588" providerId="AD" clId="Web-{AB925977-8AF8-4042-B6CC-688186D5D62E}" dt="2022-03-04T05:44:02.858" v="1169"/>
          <ac:cxnSpMkLst>
            <pc:docMk/>
            <pc:sldMk cId="2074033683" sldId="369"/>
            <ac:cxnSpMk id="11" creationId="{56584B48-F3A4-4F84-B479-D2A148670A74}"/>
          </ac:cxnSpMkLst>
        </pc:cxnChg>
        <pc:cxnChg chg="add mod">
          <ac:chgData name="Corinna Lin" userId="S::linc94@mcmaster.ca::ff1cd646-d066-431e-9610-549cc942b588" providerId="AD" clId="Web-{AB925977-8AF8-4042-B6CC-688186D5D62E}" dt="2022-03-04T05:57:14.276" v="1468" actId="14100"/>
          <ac:cxnSpMkLst>
            <pc:docMk/>
            <pc:sldMk cId="2074033683" sldId="369"/>
            <ac:cxnSpMk id="20" creationId="{C35F5A16-205A-41D9-B2CD-6B9EEB900FDD}"/>
          </ac:cxnSpMkLst>
        </pc:cxnChg>
        <pc:cxnChg chg="del">
          <ac:chgData name="Corinna Lin" userId="S::linc94@mcmaster.ca::ff1cd646-d066-431e-9610-549cc942b588" providerId="AD" clId="Web-{AB925977-8AF8-4042-B6CC-688186D5D62E}" dt="2022-03-04T04:48:54.213" v="708"/>
          <ac:cxnSpMkLst>
            <pc:docMk/>
            <pc:sldMk cId="2074033683" sldId="369"/>
            <ac:cxnSpMk id="132" creationId="{305AF14D-A70F-4A99-A261-25CB80DFB854}"/>
          </ac:cxnSpMkLst>
        </pc:cxnChg>
      </pc:sldChg>
      <pc:sldChg chg="addSp delSp modSp add ord replId">
        <pc:chgData name="Corinna Lin" userId="S::linc94@mcmaster.ca::ff1cd646-d066-431e-9610-549cc942b588" providerId="AD" clId="Web-{AB925977-8AF8-4042-B6CC-688186D5D62E}" dt="2022-03-04T05:58:48.012" v="1501" actId="20577"/>
        <pc:sldMkLst>
          <pc:docMk/>
          <pc:sldMk cId="3445101298" sldId="370"/>
        </pc:sldMkLst>
        <pc:spChg chg="add del">
          <ac:chgData name="Corinna Lin" userId="S::linc94@mcmaster.ca::ff1cd646-d066-431e-9610-549cc942b588" providerId="AD" clId="Web-{AB925977-8AF8-4042-B6CC-688186D5D62E}" dt="2022-03-04T05:08:07.683" v="842"/>
          <ac:spMkLst>
            <pc:docMk/>
            <pc:sldMk cId="3445101298" sldId="370"/>
            <ac:spMk id="2" creationId="{7C980EBA-5EB9-4D7F-BB2B-ABD65165C36B}"/>
          </ac:spMkLst>
        </pc:spChg>
        <pc:spChg chg="add mod">
          <ac:chgData name="Corinna Lin" userId="S::linc94@mcmaster.ca::ff1cd646-d066-431e-9610-549cc942b588" providerId="AD" clId="Web-{AB925977-8AF8-4042-B6CC-688186D5D62E}" dt="2022-03-04T05:22:13.633" v="1017" actId="14100"/>
          <ac:spMkLst>
            <pc:docMk/>
            <pc:sldMk cId="3445101298" sldId="370"/>
            <ac:spMk id="3" creationId="{3B4F4EE4-ED1E-4EE6-BAFF-BA17EF7C0DB5}"/>
          </ac:spMkLst>
        </pc:spChg>
        <pc:spChg chg="add mod">
          <ac:chgData name="Corinna Lin" userId="S::linc94@mcmaster.ca::ff1cd646-d066-431e-9610-549cc942b588" providerId="AD" clId="Web-{AB925977-8AF8-4042-B6CC-688186D5D62E}" dt="2022-03-04T05:08:27.543" v="845" actId="1076"/>
          <ac:spMkLst>
            <pc:docMk/>
            <pc:sldMk cId="3445101298" sldId="370"/>
            <ac:spMk id="6" creationId="{DEB058E3-FDEE-43CE-ACC8-99FD470CB35E}"/>
          </ac:spMkLst>
        </pc:spChg>
        <pc:spChg chg="add mod">
          <ac:chgData name="Corinna Lin" userId="S::linc94@mcmaster.ca::ff1cd646-d066-431e-9610-549cc942b588" providerId="AD" clId="Web-{AB925977-8AF8-4042-B6CC-688186D5D62E}" dt="2022-03-04T05:09:59.966" v="856" actId="1076"/>
          <ac:spMkLst>
            <pc:docMk/>
            <pc:sldMk cId="3445101298" sldId="370"/>
            <ac:spMk id="9" creationId="{D981DA50-364A-4A94-9CFB-088BA4011497}"/>
          </ac:spMkLst>
        </pc:spChg>
        <pc:spChg chg="add del mod">
          <ac:chgData name="Corinna Lin" userId="S::linc94@mcmaster.ca::ff1cd646-d066-431e-9610-549cc942b588" providerId="AD" clId="Web-{AB925977-8AF8-4042-B6CC-688186D5D62E}" dt="2022-03-04T05:22:42.008" v="1021"/>
          <ac:spMkLst>
            <pc:docMk/>
            <pc:sldMk cId="3445101298" sldId="370"/>
            <ac:spMk id="11" creationId="{DF0D7199-EAD2-4115-8DA7-D8389291D6D9}"/>
          </ac:spMkLst>
        </pc:spChg>
        <pc:spChg chg="add del">
          <ac:chgData name="Corinna Lin" userId="S::linc94@mcmaster.ca::ff1cd646-d066-431e-9610-549cc942b588" providerId="AD" clId="Web-{AB925977-8AF8-4042-B6CC-688186D5D62E}" dt="2022-03-04T05:10:47.513" v="864"/>
          <ac:spMkLst>
            <pc:docMk/>
            <pc:sldMk cId="3445101298" sldId="370"/>
            <ac:spMk id="12" creationId="{7C1EA9A0-9134-4785-8C48-5B70E0629FB1}"/>
          </ac:spMkLst>
        </pc:spChg>
        <pc:spChg chg="add del">
          <ac:chgData name="Corinna Lin" userId="S::linc94@mcmaster.ca::ff1cd646-d066-431e-9610-549cc942b588" providerId="AD" clId="Web-{AB925977-8AF8-4042-B6CC-688186D5D62E}" dt="2022-03-04T05:10:46.170" v="863"/>
          <ac:spMkLst>
            <pc:docMk/>
            <pc:sldMk cId="3445101298" sldId="370"/>
            <ac:spMk id="13" creationId="{1CB520F7-5ACD-4905-8859-59D0792F4626}"/>
          </ac:spMkLst>
        </pc:spChg>
        <pc:spChg chg="add">
          <ac:chgData name="Corinna Lin" userId="S::linc94@mcmaster.ca::ff1cd646-d066-431e-9610-549cc942b588" providerId="AD" clId="Web-{AB925977-8AF8-4042-B6CC-688186D5D62E}" dt="2022-03-04T05:24:46.041" v="1036"/>
          <ac:spMkLst>
            <pc:docMk/>
            <pc:sldMk cId="3445101298" sldId="370"/>
            <ac:spMk id="16" creationId="{A24D2F56-62DF-48E3-954C-9872A7A43C3B}"/>
          </ac:spMkLst>
        </pc:spChg>
        <pc:spChg chg="add">
          <ac:chgData name="Corinna Lin" userId="S::linc94@mcmaster.ca::ff1cd646-d066-431e-9610-549cc942b588" providerId="AD" clId="Web-{AB925977-8AF8-4042-B6CC-688186D5D62E}" dt="2022-03-04T05:44:05.482" v="1176"/>
          <ac:spMkLst>
            <pc:docMk/>
            <pc:sldMk cId="3445101298" sldId="370"/>
            <ac:spMk id="18" creationId="{E28538E8-D7F2-4617-9CA4-0262C826ABE4}"/>
          </ac:spMkLst>
        </pc:spChg>
        <pc:spChg chg="add">
          <ac:chgData name="Corinna Lin" userId="S::linc94@mcmaster.ca::ff1cd646-d066-431e-9610-549cc942b588" providerId="AD" clId="Web-{AB925977-8AF8-4042-B6CC-688186D5D62E}" dt="2022-03-04T05:44:05.670" v="1177"/>
          <ac:spMkLst>
            <pc:docMk/>
            <pc:sldMk cId="3445101298" sldId="370"/>
            <ac:spMk id="20" creationId="{B8CF2332-98C8-49D3-823D-AE54A1BEAB3F}"/>
          </ac:spMkLst>
        </pc:spChg>
        <pc:spChg chg="add">
          <ac:chgData name="Corinna Lin" userId="S::linc94@mcmaster.ca::ff1cd646-d066-431e-9610-549cc942b588" providerId="AD" clId="Web-{AB925977-8AF8-4042-B6CC-688186D5D62E}" dt="2022-03-04T05:44:05.873" v="1178"/>
          <ac:spMkLst>
            <pc:docMk/>
            <pc:sldMk cId="3445101298" sldId="370"/>
            <ac:spMk id="26" creationId="{A6235FF4-961E-41C8-9531-FC71C0244CC6}"/>
          </ac:spMkLst>
        </pc:spChg>
        <pc:spChg chg="add">
          <ac:chgData name="Corinna Lin" userId="S::linc94@mcmaster.ca::ff1cd646-d066-431e-9610-549cc942b588" providerId="AD" clId="Web-{AB925977-8AF8-4042-B6CC-688186D5D62E}" dt="2022-03-04T05:44:06.029" v="1179"/>
          <ac:spMkLst>
            <pc:docMk/>
            <pc:sldMk cId="3445101298" sldId="370"/>
            <ac:spMk id="27" creationId="{119F516F-FE7C-4380-89F3-E177F4E0A4F6}"/>
          </ac:spMkLst>
        </pc:spChg>
        <pc:spChg chg="add">
          <ac:chgData name="Corinna Lin" userId="S::linc94@mcmaster.ca::ff1cd646-d066-431e-9610-549cc942b588" providerId="AD" clId="Web-{AB925977-8AF8-4042-B6CC-688186D5D62E}" dt="2022-03-04T05:44:06.186" v="1180"/>
          <ac:spMkLst>
            <pc:docMk/>
            <pc:sldMk cId="3445101298" sldId="370"/>
            <ac:spMk id="29" creationId="{77C84C09-52E7-4B54-A667-63C6BBFF1418}"/>
          </ac:spMkLst>
        </pc:spChg>
        <pc:spChg chg="add mod">
          <ac:chgData name="Corinna Lin" userId="S::linc94@mcmaster.ca::ff1cd646-d066-431e-9610-549cc942b588" providerId="AD" clId="Web-{AB925977-8AF8-4042-B6CC-688186D5D62E}" dt="2022-03-04T05:58:34.136" v="1498" actId="1076"/>
          <ac:spMkLst>
            <pc:docMk/>
            <pc:sldMk cId="3445101298" sldId="370"/>
            <ac:spMk id="30" creationId="{1119BDC3-BCD0-4394-BADB-541DB2352D21}"/>
          </ac:spMkLst>
        </pc:spChg>
        <pc:spChg chg="add mod">
          <ac:chgData name="Corinna Lin" userId="S::linc94@mcmaster.ca::ff1cd646-d066-431e-9610-549cc942b588" providerId="AD" clId="Web-{AB925977-8AF8-4042-B6CC-688186D5D62E}" dt="2022-03-04T05:58:48.012" v="1501" actId="20577"/>
          <ac:spMkLst>
            <pc:docMk/>
            <pc:sldMk cId="3445101298" sldId="370"/>
            <ac:spMk id="31" creationId="{3B49C48F-682C-4CDD-9200-09E59D663A7D}"/>
          </ac:spMkLst>
        </pc:spChg>
        <pc:spChg chg="add mod">
          <ac:chgData name="Corinna Lin" userId="S::linc94@mcmaster.ca::ff1cd646-d066-431e-9610-549cc942b588" providerId="AD" clId="Web-{AB925977-8AF8-4042-B6CC-688186D5D62E}" dt="2022-03-04T05:16:46.206" v="954" actId="1076"/>
          <ac:spMkLst>
            <pc:docMk/>
            <pc:sldMk cId="3445101298" sldId="370"/>
            <ac:spMk id="56" creationId="{8FC1CB5A-6744-4786-BD47-8603616C6C2C}"/>
          </ac:spMkLst>
        </pc:spChg>
        <pc:spChg chg="add mod">
          <ac:chgData name="Corinna Lin" userId="S::linc94@mcmaster.ca::ff1cd646-d066-431e-9610-549cc942b588" providerId="AD" clId="Web-{AB925977-8AF8-4042-B6CC-688186D5D62E}" dt="2022-03-04T05:16:53.613" v="956" actId="1076"/>
          <ac:spMkLst>
            <pc:docMk/>
            <pc:sldMk cId="3445101298" sldId="370"/>
            <ac:spMk id="59" creationId="{4A98CE4F-56A5-49E2-B2DE-15BCADDAE355}"/>
          </ac:spMkLst>
        </pc:spChg>
        <pc:spChg chg="add mod">
          <ac:chgData name="Corinna Lin" userId="S::linc94@mcmaster.ca::ff1cd646-d066-431e-9610-549cc942b588" providerId="AD" clId="Web-{AB925977-8AF8-4042-B6CC-688186D5D62E}" dt="2022-03-04T05:14:24.470" v="925" actId="1076"/>
          <ac:spMkLst>
            <pc:docMk/>
            <pc:sldMk cId="3445101298" sldId="370"/>
            <ac:spMk id="63" creationId="{6CD34817-BA11-45E7-A900-56BC7FFB338E}"/>
          </ac:spMkLst>
        </pc:spChg>
        <pc:spChg chg="add mod">
          <ac:chgData name="Corinna Lin" userId="S::linc94@mcmaster.ca::ff1cd646-d066-431e-9610-549cc942b588" providerId="AD" clId="Web-{AB925977-8AF8-4042-B6CC-688186D5D62E}" dt="2022-03-04T05:17:12.613" v="957" actId="1076"/>
          <ac:spMkLst>
            <pc:docMk/>
            <pc:sldMk cId="3445101298" sldId="370"/>
            <ac:spMk id="64" creationId="{AA9FD07A-663E-45F2-AAE7-15334A02E353}"/>
          </ac:spMkLst>
        </pc:spChg>
        <pc:spChg chg="add mod">
          <ac:chgData name="Corinna Lin" userId="S::linc94@mcmaster.ca::ff1cd646-d066-431e-9610-549cc942b588" providerId="AD" clId="Web-{AB925977-8AF8-4042-B6CC-688186D5D62E}" dt="2022-03-04T05:18:14.958" v="969" actId="1076"/>
          <ac:spMkLst>
            <pc:docMk/>
            <pc:sldMk cId="3445101298" sldId="370"/>
            <ac:spMk id="68" creationId="{66155966-E8D2-457C-AF92-4E68D2302448}"/>
          </ac:spMkLst>
        </pc:spChg>
        <pc:spChg chg="add mod">
          <ac:chgData name="Corinna Lin" userId="S::linc94@mcmaster.ca::ff1cd646-d066-431e-9610-549cc942b588" providerId="AD" clId="Web-{AB925977-8AF8-4042-B6CC-688186D5D62E}" dt="2022-03-04T05:19:03.146" v="972" actId="1076"/>
          <ac:spMkLst>
            <pc:docMk/>
            <pc:sldMk cId="3445101298" sldId="370"/>
            <ac:spMk id="69" creationId="{D356B036-830C-45E8-A65E-5563BB088CBE}"/>
          </ac:spMkLst>
        </pc:spChg>
        <pc:spChg chg="add mod">
          <ac:chgData name="Corinna Lin" userId="S::linc94@mcmaster.ca::ff1cd646-d066-431e-9610-549cc942b588" providerId="AD" clId="Web-{AB925977-8AF8-4042-B6CC-688186D5D62E}" dt="2022-03-04T05:19:47.131" v="985" actId="1076"/>
          <ac:spMkLst>
            <pc:docMk/>
            <pc:sldMk cId="3445101298" sldId="370"/>
            <ac:spMk id="70" creationId="{0574AA51-362A-4156-B30F-AC0E5DB39D5B}"/>
          </ac:spMkLst>
        </pc:spChg>
        <pc:spChg chg="add mod">
          <ac:chgData name="Corinna Lin" userId="S::linc94@mcmaster.ca::ff1cd646-d066-431e-9610-549cc942b588" providerId="AD" clId="Web-{AB925977-8AF8-4042-B6CC-688186D5D62E}" dt="2022-03-04T05:19:44.162" v="984" actId="1076"/>
          <ac:spMkLst>
            <pc:docMk/>
            <pc:sldMk cId="3445101298" sldId="370"/>
            <ac:spMk id="71" creationId="{532599AA-B7B2-4DEF-807A-A7363AD51882}"/>
          </ac:spMkLst>
        </pc:spChg>
        <pc:spChg chg="add mod">
          <ac:chgData name="Corinna Lin" userId="S::linc94@mcmaster.ca::ff1cd646-d066-431e-9610-549cc942b588" providerId="AD" clId="Web-{AB925977-8AF8-4042-B6CC-688186D5D62E}" dt="2022-03-04T05:20:10.084" v="987" actId="1076"/>
          <ac:spMkLst>
            <pc:docMk/>
            <pc:sldMk cId="3445101298" sldId="370"/>
            <ac:spMk id="72" creationId="{012D7D55-8B9A-497E-8566-D85B605CE9D3}"/>
          </ac:spMkLst>
        </pc:spChg>
        <pc:spChg chg="add mod">
          <ac:chgData name="Corinna Lin" userId="S::linc94@mcmaster.ca::ff1cd646-d066-431e-9610-549cc942b588" providerId="AD" clId="Web-{AB925977-8AF8-4042-B6CC-688186D5D62E}" dt="2022-03-04T05:20:19.678" v="989" actId="1076"/>
          <ac:spMkLst>
            <pc:docMk/>
            <pc:sldMk cId="3445101298" sldId="370"/>
            <ac:spMk id="73" creationId="{ACC050CD-AF37-4C79-A8F2-CBA5100A6E7F}"/>
          </ac:spMkLst>
        </pc:spChg>
        <pc:spChg chg="add mod">
          <ac:chgData name="Corinna Lin" userId="S::linc94@mcmaster.ca::ff1cd646-d066-431e-9610-549cc942b588" providerId="AD" clId="Web-{AB925977-8AF8-4042-B6CC-688186D5D62E}" dt="2022-03-04T05:20:49.944" v="999" actId="1076"/>
          <ac:spMkLst>
            <pc:docMk/>
            <pc:sldMk cId="3445101298" sldId="370"/>
            <ac:spMk id="74" creationId="{0CD49C68-91A0-4DEB-8167-79B6BDC61509}"/>
          </ac:spMkLst>
        </pc:spChg>
        <pc:spChg chg="add mod">
          <ac:chgData name="Corinna Lin" userId="S::linc94@mcmaster.ca::ff1cd646-d066-431e-9610-549cc942b588" providerId="AD" clId="Web-{AB925977-8AF8-4042-B6CC-688186D5D62E}" dt="2022-03-04T05:20:57.147" v="1000" actId="1076"/>
          <ac:spMkLst>
            <pc:docMk/>
            <pc:sldMk cId="3445101298" sldId="370"/>
            <ac:spMk id="75" creationId="{63662AC0-B005-4E78-9098-35DB6A8BFCF3}"/>
          </ac:spMkLst>
        </pc:spChg>
        <pc:spChg chg="add mod">
          <ac:chgData name="Corinna Lin" userId="S::linc94@mcmaster.ca::ff1cd646-d066-431e-9610-549cc942b588" providerId="AD" clId="Web-{AB925977-8AF8-4042-B6CC-688186D5D62E}" dt="2022-03-04T05:21:23.007" v="1014" actId="20577"/>
          <ac:spMkLst>
            <pc:docMk/>
            <pc:sldMk cId="3445101298" sldId="370"/>
            <ac:spMk id="76" creationId="{064F3F24-EA92-453A-BBDB-4B63668597C5}"/>
          </ac:spMkLst>
        </pc:spChg>
        <pc:spChg chg="add mod">
          <ac:chgData name="Corinna Lin" userId="S::linc94@mcmaster.ca::ff1cd646-d066-431e-9610-549cc942b588" providerId="AD" clId="Web-{AB925977-8AF8-4042-B6CC-688186D5D62E}" dt="2022-03-04T05:21:31.273" v="1016" actId="1076"/>
          <ac:spMkLst>
            <pc:docMk/>
            <pc:sldMk cId="3445101298" sldId="370"/>
            <ac:spMk id="77" creationId="{D634727E-E6ED-4EDA-9230-16499746F5ED}"/>
          </ac:spMkLst>
        </pc:spChg>
        <pc:picChg chg="del">
          <ac:chgData name="Corinna Lin" userId="S::linc94@mcmaster.ca::ff1cd646-d066-431e-9610-549cc942b588" providerId="AD" clId="Web-{AB925977-8AF8-4042-B6CC-688186D5D62E}" dt="2022-03-04T05:22:18.055" v="1018"/>
          <ac:picMkLst>
            <pc:docMk/>
            <pc:sldMk cId="3445101298" sldId="370"/>
            <ac:picMk id="4" creationId="{A2C8F40B-950D-4420-9D09-A2B2008EA708}"/>
          </ac:picMkLst>
        </pc:picChg>
        <pc:picChg chg="add del mod">
          <ac:chgData name="Corinna Lin" userId="S::linc94@mcmaster.ca::ff1cd646-d066-431e-9610-549cc942b588" providerId="AD" clId="Web-{AB925977-8AF8-4042-B6CC-688186D5D62E}" dt="2022-03-04T05:22:19.008" v="1019"/>
          <ac:picMkLst>
            <pc:docMk/>
            <pc:sldMk cId="3445101298" sldId="370"/>
            <ac:picMk id="8" creationId="{71D3CD3A-F62B-44D3-9E87-4E79DF257D9B}"/>
          </ac:picMkLst>
        </pc:picChg>
        <pc:picChg chg="add mod">
          <ac:chgData name="Corinna Lin" userId="S::linc94@mcmaster.ca::ff1cd646-d066-431e-9610-549cc942b588" providerId="AD" clId="Web-{AB925977-8AF8-4042-B6CC-688186D5D62E}" dt="2022-03-04T05:10:41.451" v="862" actId="1076"/>
          <ac:picMkLst>
            <pc:docMk/>
            <pc:sldMk cId="3445101298" sldId="370"/>
            <ac:picMk id="14" creationId="{6394F015-FC81-4861-8F3D-2A7D1F06E69C}"/>
          </ac:picMkLst>
        </pc:picChg>
        <pc:picChg chg="add mod">
          <ac:chgData name="Corinna Lin" userId="S::linc94@mcmaster.ca::ff1cd646-d066-431e-9610-549cc942b588" providerId="AD" clId="Web-{AB925977-8AF8-4042-B6CC-688186D5D62E}" dt="2022-03-04T05:12:48.437" v="891" actId="1076"/>
          <ac:picMkLst>
            <pc:docMk/>
            <pc:sldMk cId="3445101298" sldId="370"/>
            <ac:picMk id="15" creationId="{80765EC6-B417-4CE9-8FAD-F3A2B13B8283}"/>
          </ac:picMkLst>
        </pc:picChg>
        <pc:picChg chg="add mod">
          <ac:chgData name="Corinna Lin" userId="S::linc94@mcmaster.ca::ff1cd646-d066-431e-9610-549cc942b588" providerId="AD" clId="Web-{AB925977-8AF8-4042-B6CC-688186D5D62E}" dt="2022-03-04T05:13:20.219" v="906" actId="1076"/>
          <ac:picMkLst>
            <pc:docMk/>
            <pc:sldMk cId="3445101298" sldId="370"/>
            <ac:picMk id="60" creationId="{9401026A-D4DA-4DCE-9828-A318CCEC6C0A}"/>
          </ac:picMkLst>
        </pc:picChg>
        <pc:picChg chg="add mod">
          <ac:chgData name="Corinna Lin" userId="S::linc94@mcmaster.ca::ff1cd646-d066-431e-9610-549cc942b588" providerId="AD" clId="Web-{AB925977-8AF8-4042-B6CC-688186D5D62E}" dt="2022-03-04T05:14:18.767" v="924" actId="1076"/>
          <ac:picMkLst>
            <pc:docMk/>
            <pc:sldMk cId="3445101298" sldId="370"/>
            <ac:picMk id="61" creationId="{175F81FC-280E-46E9-A183-28F27C6A558B}"/>
          </ac:picMkLst>
        </pc:picChg>
        <pc:picChg chg="add del mod">
          <ac:chgData name="Corinna Lin" userId="S::linc94@mcmaster.ca::ff1cd646-d066-431e-9610-549cc942b588" providerId="AD" clId="Web-{AB925977-8AF8-4042-B6CC-688186D5D62E}" dt="2022-03-04T05:16:09.393" v="948"/>
          <ac:picMkLst>
            <pc:docMk/>
            <pc:sldMk cId="3445101298" sldId="370"/>
            <ac:picMk id="65" creationId="{AF3A7FCF-F787-43C3-916F-BAB26D44858B}"/>
          </ac:picMkLst>
        </pc:picChg>
        <pc:picChg chg="add mod">
          <ac:chgData name="Corinna Lin" userId="S::linc94@mcmaster.ca::ff1cd646-d066-431e-9610-549cc942b588" providerId="AD" clId="Web-{AB925977-8AF8-4042-B6CC-688186D5D62E}" dt="2022-03-04T05:16:17.253" v="950" actId="1076"/>
          <ac:picMkLst>
            <pc:docMk/>
            <pc:sldMk cId="3445101298" sldId="370"/>
            <ac:picMk id="66" creationId="{01895970-5FD7-462C-8ADA-50E6A4EBD76F}"/>
          </ac:picMkLst>
        </pc:picChg>
        <pc:picChg chg="add mod">
          <ac:chgData name="Corinna Lin" userId="S::linc94@mcmaster.ca::ff1cd646-d066-431e-9610-549cc942b588" providerId="AD" clId="Web-{AB925977-8AF8-4042-B6CC-688186D5D62E}" dt="2022-03-04T05:17:54.926" v="960" actId="1076"/>
          <ac:picMkLst>
            <pc:docMk/>
            <pc:sldMk cId="3445101298" sldId="370"/>
            <ac:picMk id="67" creationId="{53BC3EB2-41AB-4F8C-BCC2-A8348BCCACE4}"/>
          </ac:picMkLst>
        </pc:picChg>
        <pc:cxnChg chg="add">
          <ac:chgData name="Corinna Lin" userId="S::linc94@mcmaster.ca::ff1cd646-d066-431e-9610-549cc942b588" providerId="AD" clId="Web-{AB925977-8AF8-4042-B6CC-688186D5D62E}" dt="2022-03-04T05:44:05.326" v="1175"/>
          <ac:cxnSpMkLst>
            <pc:docMk/>
            <pc:sldMk cId="3445101298" sldId="370"/>
            <ac:cxnSpMk id="17" creationId="{0982E4B6-6BFD-4F85-8390-4E1275AD1837}"/>
          </ac:cxnSpMkLst>
        </pc:cxnChg>
      </pc:sldChg>
      <pc:sldChg chg="add del replId">
        <pc:chgData name="Corinna Lin" userId="S::linc94@mcmaster.ca::ff1cd646-d066-431e-9610-549cc942b588" providerId="AD" clId="Web-{AB925977-8AF8-4042-B6CC-688186D5D62E}" dt="2022-03-04T05:41:27.840" v="1087"/>
        <pc:sldMkLst>
          <pc:docMk/>
          <pc:sldMk cId="1675513460" sldId="371"/>
        </pc:sldMkLst>
      </pc:sldChg>
      <pc:sldChg chg="addSp delSp modSp add del replId">
        <pc:chgData name="Corinna Lin" userId="S::linc94@mcmaster.ca::ff1cd646-d066-431e-9610-549cc942b588" providerId="AD" clId="Web-{AB925977-8AF8-4042-B6CC-688186D5D62E}" dt="2022-03-04T05:44:13.811" v="1181"/>
        <pc:sldMkLst>
          <pc:docMk/>
          <pc:sldMk cId="2861751212" sldId="371"/>
        </pc:sldMkLst>
        <pc:spChg chg="add del">
          <ac:chgData name="Corinna Lin" userId="S::linc94@mcmaster.ca::ff1cd646-d066-431e-9610-549cc942b588" providerId="AD" clId="Web-{AB925977-8AF8-4042-B6CC-688186D5D62E}" dt="2022-03-04T05:43:53.029" v="1167"/>
          <ac:spMkLst>
            <pc:docMk/>
            <pc:sldMk cId="2861751212" sldId="371"/>
            <ac:spMk id="2" creationId="{059880A1-12F1-4998-B1A4-329549D48159}"/>
          </ac:spMkLst>
        </pc:spChg>
        <pc:spChg chg="add del">
          <ac:chgData name="Corinna Lin" userId="S::linc94@mcmaster.ca::ff1cd646-d066-431e-9610-549cc942b588" providerId="AD" clId="Web-{AB925977-8AF8-4042-B6CC-688186D5D62E}" dt="2022-03-04T05:43:36.576" v="1160"/>
          <ac:spMkLst>
            <pc:docMk/>
            <pc:sldMk cId="2861751212" sldId="371"/>
            <ac:spMk id="10" creationId="{F091F718-A7A8-4706-98F9-FD3C9B82084B}"/>
          </ac:spMkLst>
        </pc:spChg>
        <pc:spChg chg="del">
          <ac:chgData name="Corinna Lin" userId="S::linc94@mcmaster.ca::ff1cd646-d066-431e-9610-549cc942b588" providerId="AD" clId="Web-{AB925977-8AF8-4042-B6CC-688186D5D62E}" dt="2022-03-04T05:43:41.138" v="1162"/>
          <ac:spMkLst>
            <pc:docMk/>
            <pc:sldMk cId="2861751212" sldId="371"/>
            <ac:spMk id="150" creationId="{167E5688-A020-412B-BF75-4783C737E356}"/>
          </ac:spMkLst>
        </pc:spChg>
        <pc:spChg chg="del mod">
          <ac:chgData name="Corinna Lin" userId="S::linc94@mcmaster.ca::ff1cd646-d066-431e-9610-549cc942b588" providerId="AD" clId="Web-{AB925977-8AF8-4042-B6CC-688186D5D62E}" dt="2022-03-04T05:43:43.420" v="1164"/>
          <ac:spMkLst>
            <pc:docMk/>
            <pc:sldMk cId="2861751212" sldId="371"/>
            <ac:spMk id="157" creationId="{9B3E511D-BBA2-4417-B491-A754B07D7536}"/>
          </ac:spMkLst>
        </pc:spChg>
        <pc:picChg chg="del">
          <ac:chgData name="Corinna Lin" userId="S::linc94@mcmaster.ca::ff1cd646-d066-431e-9610-549cc942b588" providerId="AD" clId="Web-{AB925977-8AF8-4042-B6CC-688186D5D62E}" dt="2022-03-04T05:43:23.654" v="1155"/>
          <ac:picMkLst>
            <pc:docMk/>
            <pc:sldMk cId="2861751212" sldId="371"/>
            <ac:picMk id="62" creationId="{A5AFF5D0-0345-4DDB-849E-5679874F28BD}"/>
          </ac:picMkLst>
        </pc:picChg>
        <pc:picChg chg="del">
          <ac:chgData name="Corinna Lin" userId="S::linc94@mcmaster.ca::ff1cd646-d066-431e-9610-549cc942b588" providerId="AD" clId="Web-{AB925977-8AF8-4042-B6CC-688186D5D62E}" dt="2022-03-04T05:43:39.701" v="1161"/>
          <ac:picMkLst>
            <pc:docMk/>
            <pc:sldMk cId="2861751212" sldId="371"/>
            <ac:picMk id="263" creationId="{00000000-0000-0000-0000-000000000000}"/>
          </ac:picMkLst>
        </pc:picChg>
        <pc:cxnChg chg="add del mod">
          <ac:chgData name="Corinna Lin" userId="S::linc94@mcmaster.ca::ff1cd646-d066-431e-9610-549cc942b588" providerId="AD" clId="Web-{AB925977-8AF8-4042-B6CC-688186D5D62E}" dt="2022-03-04T05:43:32.701" v="1158"/>
          <ac:cxnSpMkLst>
            <pc:docMk/>
            <pc:sldMk cId="2861751212" sldId="371"/>
            <ac:cxnSpMk id="51" creationId="{8DEF38EF-0D3A-49E1-ACDD-825CE543E07A}"/>
          </ac:cxnSpMkLst>
        </pc:cxnChg>
        <pc:cxnChg chg="del">
          <ac:chgData name="Corinna Lin" userId="S::linc94@mcmaster.ca::ff1cd646-d066-431e-9610-549cc942b588" providerId="AD" clId="Web-{AB925977-8AF8-4042-B6CC-688186D5D62E}" dt="2022-03-04T05:43:46.685" v="1165"/>
          <ac:cxnSpMkLst>
            <pc:docMk/>
            <pc:sldMk cId="2861751212" sldId="371"/>
            <ac:cxnSpMk id="120" creationId="{D7F58F7A-5228-4536-B93C-0A148EFD948A}"/>
          </ac:cxnSpMkLst>
        </pc:cxnChg>
        <pc:cxnChg chg="del">
          <ac:chgData name="Corinna Lin" userId="S::linc94@mcmaster.ca::ff1cd646-d066-431e-9610-549cc942b588" providerId="AD" clId="Web-{AB925977-8AF8-4042-B6CC-688186D5D62E}" dt="2022-03-04T05:43:56.904" v="1168"/>
          <ac:cxnSpMkLst>
            <pc:docMk/>
            <pc:sldMk cId="2861751212" sldId="371"/>
            <ac:cxnSpMk id="151" creationId="{49115806-F7FF-4BF8-850F-6982E7E52B14}"/>
          </ac:cxnSpMkLst>
        </pc:cxnChg>
      </pc:sldChg>
    </pc:docChg>
  </pc:docChgLst>
  <pc:docChgLst>
    <pc:chgData name="Corinna Lin" userId="S::linc94@mcmaster.ca::ff1cd646-d066-431e-9610-549cc942b588" providerId="AD" clId="Web-{747E4434-5B29-4BDD-A047-D26EBC0942C3}"/>
    <pc:docChg chg="addSld delSld modSld sldOrd addMainMaster">
      <pc:chgData name="Corinna Lin" userId="S::linc94@mcmaster.ca::ff1cd646-d066-431e-9610-549cc942b588" providerId="AD" clId="Web-{747E4434-5B29-4BDD-A047-D26EBC0942C3}" dt="2022-04-02T23:45:13.050" v="353"/>
      <pc:docMkLst>
        <pc:docMk/>
      </pc:docMkLst>
      <pc:sldChg chg="ord">
        <pc:chgData name="Corinna Lin" userId="S::linc94@mcmaster.ca::ff1cd646-d066-431e-9610-549cc942b588" providerId="AD" clId="Web-{747E4434-5B29-4BDD-A047-D26EBC0942C3}" dt="2022-04-02T23:41:58.406" v="292"/>
        <pc:sldMkLst>
          <pc:docMk/>
          <pc:sldMk cId="0" sldId="271"/>
        </pc:sldMkLst>
      </pc:sldChg>
      <pc:sldChg chg="modSp">
        <pc:chgData name="Corinna Lin" userId="S::linc94@mcmaster.ca::ff1cd646-d066-431e-9610-549cc942b588" providerId="AD" clId="Web-{747E4434-5B29-4BDD-A047-D26EBC0942C3}" dt="2022-04-02T23:43:52.548" v="330" actId="20577"/>
        <pc:sldMkLst>
          <pc:docMk/>
          <pc:sldMk cId="0" sldId="272"/>
        </pc:sldMkLst>
        <pc:spChg chg="mod">
          <ac:chgData name="Corinna Lin" userId="S::linc94@mcmaster.ca::ff1cd646-d066-431e-9610-549cc942b588" providerId="AD" clId="Web-{747E4434-5B29-4BDD-A047-D26EBC0942C3}" dt="2022-04-02T23:43:52.548" v="330" actId="20577"/>
          <ac:spMkLst>
            <pc:docMk/>
            <pc:sldMk cId="0" sldId="272"/>
            <ac:spMk id="305" creationId="{00000000-0000-0000-0000-000000000000}"/>
          </ac:spMkLst>
        </pc:spChg>
      </pc:sldChg>
      <pc:sldChg chg="addSp delSp modSp del mod setBg">
        <pc:chgData name="Corinna Lin" userId="S::linc94@mcmaster.ca::ff1cd646-d066-431e-9610-549cc942b588" providerId="AD" clId="Web-{747E4434-5B29-4BDD-A047-D26EBC0942C3}" dt="2022-04-02T23:08:06.035" v="10"/>
        <pc:sldMkLst>
          <pc:docMk/>
          <pc:sldMk cId="780047936" sldId="342"/>
        </pc:sldMkLst>
        <pc:spChg chg="add">
          <ac:chgData name="Corinna Lin" userId="S::linc94@mcmaster.ca::ff1cd646-d066-431e-9610-549cc942b588" providerId="AD" clId="Web-{747E4434-5B29-4BDD-A047-D26EBC0942C3}" dt="2022-04-02T23:07:52.644" v="9"/>
          <ac:spMkLst>
            <pc:docMk/>
            <pc:sldMk cId="780047936" sldId="342"/>
            <ac:spMk id="112" creationId="{3A397E3E-B90C-4D82-BAAA-36F7AC6A4565}"/>
          </ac:spMkLst>
        </pc:spChg>
        <pc:spChg chg="add">
          <ac:chgData name="Corinna Lin" userId="S::linc94@mcmaster.ca::ff1cd646-d066-431e-9610-549cc942b588" providerId="AD" clId="Web-{747E4434-5B29-4BDD-A047-D26EBC0942C3}" dt="2022-04-02T23:07:52.644" v="9"/>
          <ac:spMkLst>
            <pc:docMk/>
            <pc:sldMk cId="780047936" sldId="342"/>
            <ac:spMk id="114" creationId="{8CF5E676-CA04-4CED-9F1E-5026ED66E66D}"/>
          </ac:spMkLst>
        </pc:spChg>
        <pc:spChg chg="add">
          <ac:chgData name="Corinna Lin" userId="S::linc94@mcmaster.ca::ff1cd646-d066-431e-9610-549cc942b588" providerId="AD" clId="Web-{747E4434-5B29-4BDD-A047-D26EBC0942C3}" dt="2022-04-02T23:07:52.644" v="9"/>
          <ac:spMkLst>
            <pc:docMk/>
            <pc:sldMk cId="780047936" sldId="342"/>
            <ac:spMk id="116" creationId="{AFD1189F-9598-4281-8056-2845388D4D05}"/>
          </ac:spMkLst>
        </pc:spChg>
        <pc:spChg chg="add">
          <ac:chgData name="Corinna Lin" userId="S::linc94@mcmaster.ca::ff1cd646-d066-431e-9610-549cc942b588" providerId="AD" clId="Web-{747E4434-5B29-4BDD-A047-D26EBC0942C3}" dt="2022-04-02T23:07:52.644" v="9"/>
          <ac:spMkLst>
            <pc:docMk/>
            <pc:sldMk cId="780047936" sldId="342"/>
            <ac:spMk id="118" creationId="{583E04E1-D74F-4ED6-972C-035F4FEC4B88}"/>
          </ac:spMkLst>
        </pc:spChg>
        <pc:spChg chg="add">
          <ac:chgData name="Corinna Lin" userId="S::linc94@mcmaster.ca::ff1cd646-d066-431e-9610-549cc942b588" providerId="AD" clId="Web-{747E4434-5B29-4BDD-A047-D26EBC0942C3}" dt="2022-04-02T23:07:52.644" v="9"/>
          <ac:spMkLst>
            <pc:docMk/>
            <pc:sldMk cId="780047936" sldId="342"/>
            <ac:spMk id="120" creationId="{A2B5CBEA-F125-49B6-8335-227C325B112B}"/>
          </ac:spMkLst>
        </pc:spChg>
        <pc:spChg chg="add">
          <ac:chgData name="Corinna Lin" userId="S::linc94@mcmaster.ca::ff1cd646-d066-431e-9610-549cc942b588" providerId="AD" clId="Web-{747E4434-5B29-4BDD-A047-D26EBC0942C3}" dt="2022-04-02T23:07:52.644" v="9"/>
          <ac:spMkLst>
            <pc:docMk/>
            <pc:sldMk cId="780047936" sldId="342"/>
            <ac:spMk id="122" creationId="{E51A97D9-C694-4307-818B-0C5BBF413609}"/>
          </ac:spMkLst>
        </pc:spChg>
        <pc:spChg chg="add">
          <ac:chgData name="Corinna Lin" userId="S::linc94@mcmaster.ca::ff1cd646-d066-431e-9610-549cc942b588" providerId="AD" clId="Web-{747E4434-5B29-4BDD-A047-D26EBC0942C3}" dt="2022-04-02T23:07:52.644" v="9"/>
          <ac:spMkLst>
            <pc:docMk/>
            <pc:sldMk cId="780047936" sldId="342"/>
            <ac:spMk id="124" creationId="{2C1D3151-5F97-4860-B56C-C98BD62CC255}"/>
          </ac:spMkLst>
        </pc:spChg>
        <pc:spChg chg="add">
          <ac:chgData name="Corinna Lin" userId="S::linc94@mcmaster.ca::ff1cd646-d066-431e-9610-549cc942b588" providerId="AD" clId="Web-{747E4434-5B29-4BDD-A047-D26EBC0942C3}" dt="2022-04-02T23:07:52.644" v="9"/>
          <ac:spMkLst>
            <pc:docMk/>
            <pc:sldMk cId="780047936" sldId="342"/>
            <ac:spMk id="126" creationId="{8DE96824-E506-4448-8704-5EC7BF7BC51B}"/>
          </ac:spMkLst>
        </pc:spChg>
        <pc:spChg chg="add">
          <ac:chgData name="Corinna Lin" userId="S::linc94@mcmaster.ca::ff1cd646-d066-431e-9610-549cc942b588" providerId="AD" clId="Web-{747E4434-5B29-4BDD-A047-D26EBC0942C3}" dt="2022-04-02T23:07:52.644" v="9"/>
          <ac:spMkLst>
            <pc:docMk/>
            <pc:sldMk cId="780047936" sldId="342"/>
            <ac:spMk id="128" creationId="{E16C8D8F-10E9-4498-ABDB-0F923F8B6837}"/>
          </ac:spMkLst>
        </pc:spChg>
        <pc:spChg chg="add">
          <ac:chgData name="Corinna Lin" userId="S::linc94@mcmaster.ca::ff1cd646-d066-431e-9610-549cc942b588" providerId="AD" clId="Web-{747E4434-5B29-4BDD-A047-D26EBC0942C3}" dt="2022-04-02T23:07:52.644" v="9"/>
          <ac:spMkLst>
            <pc:docMk/>
            <pc:sldMk cId="780047936" sldId="342"/>
            <ac:spMk id="130" creationId="{4FB204DF-284E-45F6-A017-79A4DF57BCCB}"/>
          </ac:spMkLst>
        </pc:spChg>
        <pc:spChg chg="add">
          <ac:chgData name="Corinna Lin" userId="S::linc94@mcmaster.ca::ff1cd646-d066-431e-9610-549cc942b588" providerId="AD" clId="Web-{747E4434-5B29-4BDD-A047-D26EBC0942C3}" dt="2022-04-02T23:07:52.644" v="9"/>
          <ac:spMkLst>
            <pc:docMk/>
            <pc:sldMk cId="780047936" sldId="342"/>
            <ac:spMk id="132" creationId="{5EC6B544-8C84-47A6-885D-A4F09EF5C0F7}"/>
          </ac:spMkLst>
        </pc:spChg>
        <pc:spChg chg="add">
          <ac:chgData name="Corinna Lin" userId="S::linc94@mcmaster.ca::ff1cd646-d066-431e-9610-549cc942b588" providerId="AD" clId="Web-{747E4434-5B29-4BDD-A047-D26EBC0942C3}" dt="2022-04-02T23:07:52.644" v="9"/>
          <ac:spMkLst>
            <pc:docMk/>
            <pc:sldMk cId="780047936" sldId="342"/>
            <ac:spMk id="134" creationId="{1E5A83E3-8A11-4492-BB6E-F5F2240316FB}"/>
          </ac:spMkLst>
        </pc:spChg>
        <pc:spChg chg="add">
          <ac:chgData name="Corinna Lin" userId="S::linc94@mcmaster.ca::ff1cd646-d066-431e-9610-549cc942b588" providerId="AD" clId="Web-{747E4434-5B29-4BDD-A047-D26EBC0942C3}" dt="2022-04-02T23:07:52.644" v="9"/>
          <ac:spMkLst>
            <pc:docMk/>
            <pc:sldMk cId="780047936" sldId="342"/>
            <ac:spMk id="136" creationId="{32C95C5C-6FBD-47FF-9CA6-066193539A10}"/>
          </ac:spMkLst>
        </pc:spChg>
        <pc:spChg chg="add">
          <ac:chgData name="Corinna Lin" userId="S::linc94@mcmaster.ca::ff1cd646-d066-431e-9610-549cc942b588" providerId="AD" clId="Web-{747E4434-5B29-4BDD-A047-D26EBC0942C3}" dt="2022-04-02T23:07:52.644" v="9"/>
          <ac:spMkLst>
            <pc:docMk/>
            <pc:sldMk cId="780047936" sldId="342"/>
            <ac:spMk id="138" creationId="{4D1A5E71-B6B6-486A-8CDC-C7ABD9B903F6}"/>
          </ac:spMkLst>
        </pc:spChg>
        <pc:spChg chg="mod">
          <ac:chgData name="Corinna Lin" userId="S::linc94@mcmaster.ca::ff1cd646-d066-431e-9610-549cc942b588" providerId="AD" clId="Web-{747E4434-5B29-4BDD-A047-D26EBC0942C3}" dt="2022-04-02T23:07:52.644" v="9"/>
          <ac:spMkLst>
            <pc:docMk/>
            <pc:sldMk cId="780047936" sldId="342"/>
            <ac:spMk id="298" creationId="{00000000-0000-0000-0000-000000000000}"/>
          </ac:spMkLst>
        </pc:spChg>
        <pc:spChg chg="mod">
          <ac:chgData name="Corinna Lin" userId="S::linc94@mcmaster.ca::ff1cd646-d066-431e-9610-549cc942b588" providerId="AD" clId="Web-{747E4434-5B29-4BDD-A047-D26EBC0942C3}" dt="2022-04-02T23:07:52.644" v="9"/>
          <ac:spMkLst>
            <pc:docMk/>
            <pc:sldMk cId="780047936" sldId="342"/>
            <ac:spMk id="299" creationId="{00000000-0000-0000-0000-000000000000}"/>
          </ac:spMkLst>
        </pc:spChg>
        <pc:grpChg chg="add">
          <ac:chgData name="Corinna Lin" userId="S::linc94@mcmaster.ca::ff1cd646-d066-431e-9610-549cc942b588" providerId="AD" clId="Web-{747E4434-5B29-4BDD-A047-D26EBC0942C3}" dt="2022-04-02T23:07:52.644" v="9"/>
          <ac:grpSpMkLst>
            <pc:docMk/>
            <pc:sldMk cId="780047936" sldId="342"/>
            <ac:grpSpMk id="140" creationId="{FB9739EB-7F66-433D-841F-AB3CD18700B7}"/>
          </ac:grpSpMkLst>
        </pc:grpChg>
        <pc:picChg chg="add del mod">
          <ac:chgData name="Corinna Lin" userId="S::linc94@mcmaster.ca::ff1cd646-d066-431e-9610-549cc942b588" providerId="AD" clId="Web-{747E4434-5B29-4BDD-A047-D26EBC0942C3}" dt="2022-04-02T23:07:41.347" v="8"/>
          <ac:picMkLst>
            <pc:docMk/>
            <pc:sldMk cId="780047936" sldId="342"/>
            <ac:picMk id="2" creationId="{E9B6CBC1-401C-75C4-7F6C-A9ECD8AA45EA}"/>
          </ac:picMkLst>
        </pc:picChg>
      </pc:sldChg>
      <pc:sldChg chg="modSp">
        <pc:chgData name="Corinna Lin" userId="S::linc94@mcmaster.ca::ff1cd646-d066-431e-9610-549cc942b588" providerId="AD" clId="Web-{747E4434-5B29-4BDD-A047-D26EBC0942C3}" dt="2022-04-02T23:44:43.518" v="352" actId="20577"/>
        <pc:sldMkLst>
          <pc:docMk/>
          <pc:sldMk cId="249174404" sldId="343"/>
        </pc:sldMkLst>
        <pc:spChg chg="mod">
          <ac:chgData name="Corinna Lin" userId="S::linc94@mcmaster.ca::ff1cd646-d066-431e-9610-549cc942b588" providerId="AD" clId="Web-{747E4434-5B29-4BDD-A047-D26EBC0942C3}" dt="2022-04-02T23:44:43.518" v="352" actId="20577"/>
          <ac:spMkLst>
            <pc:docMk/>
            <pc:sldMk cId="249174404" sldId="343"/>
            <ac:spMk id="305" creationId="{00000000-0000-0000-0000-000000000000}"/>
          </ac:spMkLst>
        </pc:spChg>
      </pc:sldChg>
      <pc:sldChg chg="addSp delSp modSp add del">
        <pc:chgData name="Corinna Lin" userId="S::linc94@mcmaster.ca::ff1cd646-d066-431e-9610-549cc942b588" providerId="AD" clId="Web-{747E4434-5B29-4BDD-A047-D26EBC0942C3}" dt="2022-04-02T23:07:18.128" v="6"/>
        <pc:sldMkLst>
          <pc:docMk/>
          <pc:sldMk cId="28874821" sldId="450"/>
        </pc:sldMkLst>
        <pc:picChg chg="add del mod">
          <ac:chgData name="Corinna Lin" userId="S::linc94@mcmaster.ca::ff1cd646-d066-431e-9610-549cc942b588" providerId="AD" clId="Web-{747E4434-5B29-4BDD-A047-D26EBC0942C3}" dt="2022-04-02T23:06:57.550" v="3"/>
          <ac:picMkLst>
            <pc:docMk/>
            <pc:sldMk cId="28874821" sldId="450"/>
            <ac:picMk id="2" creationId="{0DFFA315-93FC-2B5C-E28D-BA0CE7F16CC6}"/>
          </ac:picMkLst>
        </pc:picChg>
      </pc:sldChg>
      <pc:sldChg chg="modSp add">
        <pc:chgData name="Corinna Lin" userId="S::linc94@mcmaster.ca::ff1cd646-d066-431e-9610-549cc942b588" providerId="AD" clId="Web-{747E4434-5B29-4BDD-A047-D26EBC0942C3}" dt="2022-04-02T23:15:19.697" v="72" actId="20577"/>
        <pc:sldMkLst>
          <pc:docMk/>
          <pc:sldMk cId="3238306268" sldId="450"/>
        </pc:sldMkLst>
        <pc:spChg chg="mod">
          <ac:chgData name="Corinna Lin" userId="S::linc94@mcmaster.ca::ff1cd646-d066-431e-9610-549cc942b588" providerId="AD" clId="Web-{747E4434-5B29-4BDD-A047-D26EBC0942C3}" dt="2022-04-02T23:15:19.697" v="72" actId="20577"/>
          <ac:spMkLst>
            <pc:docMk/>
            <pc:sldMk cId="3238306268" sldId="450"/>
            <ac:spMk id="2" creationId="{28B08836-40C5-46C2-81BA-21AA27176925}"/>
          </ac:spMkLst>
        </pc:spChg>
        <pc:spChg chg="mod">
          <ac:chgData name="Corinna Lin" userId="S::linc94@mcmaster.ca::ff1cd646-d066-431e-9610-549cc942b588" providerId="AD" clId="Web-{747E4434-5B29-4BDD-A047-D26EBC0942C3}" dt="2022-04-02T23:15:04.353" v="60" actId="1076"/>
          <ac:spMkLst>
            <pc:docMk/>
            <pc:sldMk cId="3238306268" sldId="450"/>
            <ac:spMk id="3" creationId="{72CC4EC4-809C-4FD2-AA20-009F08590DA6}"/>
          </ac:spMkLst>
        </pc:spChg>
      </pc:sldChg>
      <pc:sldChg chg="addSp delSp modSp add">
        <pc:chgData name="Corinna Lin" userId="S::linc94@mcmaster.ca::ff1cd646-d066-431e-9610-549cc942b588" providerId="AD" clId="Web-{747E4434-5B29-4BDD-A047-D26EBC0942C3}" dt="2022-04-02T23:42:41.282" v="293" actId="1076"/>
        <pc:sldMkLst>
          <pc:docMk/>
          <pc:sldMk cId="108544382" sldId="451"/>
        </pc:sldMkLst>
        <pc:spChg chg="mod">
          <ac:chgData name="Corinna Lin" userId="S::linc94@mcmaster.ca::ff1cd646-d066-431e-9610-549cc942b588" providerId="AD" clId="Web-{747E4434-5B29-4BDD-A047-D26EBC0942C3}" dt="2022-04-02T23:28:04.816" v="104" actId="20577"/>
          <ac:spMkLst>
            <pc:docMk/>
            <pc:sldMk cId="108544382" sldId="451"/>
            <ac:spMk id="2" creationId="{1836E49C-11A0-4C95-8A6E-FC7E9C57C105}"/>
          </ac:spMkLst>
        </pc:spChg>
        <pc:spChg chg="del mod ord">
          <ac:chgData name="Corinna Lin" userId="S::linc94@mcmaster.ca::ff1cd646-d066-431e-9610-549cc942b588" providerId="AD" clId="Web-{747E4434-5B29-4BDD-A047-D26EBC0942C3}" dt="2022-04-02T23:29:08.707" v="116"/>
          <ac:spMkLst>
            <pc:docMk/>
            <pc:sldMk cId="108544382" sldId="451"/>
            <ac:spMk id="3" creationId="{869C3FD2-AF88-4EF1-AFB7-5D31BD5AA0BF}"/>
          </ac:spMkLst>
        </pc:spChg>
        <pc:spChg chg="add del mod">
          <ac:chgData name="Corinna Lin" userId="S::linc94@mcmaster.ca::ff1cd646-d066-431e-9610-549cc942b588" providerId="AD" clId="Web-{747E4434-5B29-4BDD-A047-D26EBC0942C3}" dt="2022-04-02T23:18:04.605" v="84"/>
          <ac:spMkLst>
            <pc:docMk/>
            <pc:sldMk cId="108544382" sldId="451"/>
            <ac:spMk id="4" creationId="{1F3E6BDF-B095-87BF-9AD4-26AABCEABEC2}"/>
          </ac:spMkLst>
        </pc:spChg>
        <pc:picChg chg="add del mod">
          <ac:chgData name="Corinna Lin" userId="S::linc94@mcmaster.ca::ff1cd646-d066-431e-9610-549cc942b588" providerId="AD" clId="Web-{747E4434-5B29-4BDD-A047-D26EBC0942C3}" dt="2022-04-02T23:42:41.282" v="293" actId="1076"/>
          <ac:picMkLst>
            <pc:docMk/>
            <pc:sldMk cId="108544382" sldId="451"/>
            <ac:picMk id="7" creationId="{61C1F4C8-9174-353B-0120-B9B56DA8C17C}"/>
          </ac:picMkLst>
        </pc:picChg>
      </pc:sldChg>
      <pc:sldChg chg="add del">
        <pc:chgData name="Corinna Lin" userId="S::linc94@mcmaster.ca::ff1cd646-d066-431e-9610-549cc942b588" providerId="AD" clId="Web-{747E4434-5B29-4BDD-A047-D26EBC0942C3}" dt="2022-04-02T23:07:14.315" v="5"/>
        <pc:sldMkLst>
          <pc:docMk/>
          <pc:sldMk cId="2451008482" sldId="451"/>
        </pc:sldMkLst>
      </pc:sldChg>
      <pc:sldChg chg="addSp delSp modSp add">
        <pc:chgData name="Corinna Lin" userId="S::linc94@mcmaster.ca::ff1cd646-d066-431e-9610-549cc942b588" providerId="AD" clId="Web-{747E4434-5B29-4BDD-A047-D26EBC0942C3}" dt="2022-04-02T23:40:01.514" v="291"/>
        <pc:sldMkLst>
          <pc:docMk/>
          <pc:sldMk cId="3176265966" sldId="452"/>
        </pc:sldMkLst>
        <pc:spChg chg="add del mod">
          <ac:chgData name="Corinna Lin" userId="S::linc94@mcmaster.ca::ff1cd646-d066-431e-9610-549cc942b588" providerId="AD" clId="Web-{747E4434-5B29-4BDD-A047-D26EBC0942C3}" dt="2022-04-02T23:36:07.400" v="264"/>
          <ac:spMkLst>
            <pc:docMk/>
            <pc:sldMk cId="3176265966" sldId="452"/>
            <ac:spMk id="3" creationId="{78A9A866-9F51-97DE-B824-00740B4ABCD3}"/>
          </ac:spMkLst>
        </pc:spChg>
        <pc:spChg chg="mod">
          <ac:chgData name="Corinna Lin" userId="S::linc94@mcmaster.ca::ff1cd646-d066-431e-9610-549cc942b588" providerId="AD" clId="Web-{747E4434-5B29-4BDD-A047-D26EBC0942C3}" dt="2022-04-02T23:30:18.552" v="128" actId="20577"/>
          <ac:spMkLst>
            <pc:docMk/>
            <pc:sldMk cId="3176265966" sldId="452"/>
            <ac:spMk id="4" creationId="{7B290457-2071-4F7C-9327-CE85A282B4D5}"/>
          </ac:spMkLst>
        </pc:spChg>
        <pc:spChg chg="mod">
          <ac:chgData name="Corinna Lin" userId="S::linc94@mcmaster.ca::ff1cd646-d066-431e-9610-549cc942b588" providerId="AD" clId="Web-{747E4434-5B29-4BDD-A047-D26EBC0942C3}" dt="2022-04-02T23:32:29.475" v="259" actId="20577"/>
          <ac:spMkLst>
            <pc:docMk/>
            <pc:sldMk cId="3176265966" sldId="452"/>
            <ac:spMk id="5" creationId="{B67B1E24-2840-4BB0-AE5A-2320A01CB80F}"/>
          </ac:spMkLst>
        </pc:spChg>
        <pc:spChg chg="add">
          <ac:chgData name="Corinna Lin" userId="S::linc94@mcmaster.ca::ff1cd646-d066-431e-9610-549cc942b588" providerId="AD" clId="Web-{747E4434-5B29-4BDD-A047-D26EBC0942C3}" dt="2022-04-02T23:37:52.276" v="279"/>
          <ac:spMkLst>
            <pc:docMk/>
            <pc:sldMk cId="3176265966" sldId="452"/>
            <ac:spMk id="7" creationId="{E4CBEA04-55CB-42A3-5F8F-40619CCD80E9}"/>
          </ac:spMkLst>
        </pc:spChg>
        <pc:spChg chg="add del mod">
          <ac:chgData name="Corinna Lin" userId="S::linc94@mcmaster.ca::ff1cd646-d066-431e-9610-549cc942b588" providerId="AD" clId="Web-{747E4434-5B29-4BDD-A047-D26EBC0942C3}" dt="2022-04-02T23:38:53.996" v="283"/>
          <ac:spMkLst>
            <pc:docMk/>
            <pc:sldMk cId="3176265966" sldId="452"/>
            <ac:spMk id="9" creationId="{5D6714B9-67DE-9327-A898-7ECB95917036}"/>
          </ac:spMkLst>
        </pc:spChg>
        <pc:spChg chg="add del mod">
          <ac:chgData name="Corinna Lin" userId="S::linc94@mcmaster.ca::ff1cd646-d066-431e-9610-549cc942b588" providerId="AD" clId="Web-{747E4434-5B29-4BDD-A047-D26EBC0942C3}" dt="2022-04-02T23:39:37.075" v="287"/>
          <ac:spMkLst>
            <pc:docMk/>
            <pc:sldMk cId="3176265966" sldId="452"/>
            <ac:spMk id="18" creationId="{DEB1AD34-2DE1-2FE5-29D1-2096779E404C}"/>
          </ac:spMkLst>
        </pc:spChg>
        <pc:spChg chg="add del mod">
          <ac:chgData name="Corinna Lin" userId="S::linc94@mcmaster.ca::ff1cd646-d066-431e-9610-549cc942b588" providerId="AD" clId="Web-{747E4434-5B29-4BDD-A047-D26EBC0942C3}" dt="2022-04-02T23:39:52.184" v="290"/>
          <ac:spMkLst>
            <pc:docMk/>
            <pc:sldMk cId="3176265966" sldId="452"/>
            <ac:spMk id="21" creationId="{9F7ADA2A-2941-BC14-9E6E-DCC30AEAECDF}"/>
          </ac:spMkLst>
        </pc:spChg>
        <pc:picChg chg="add del">
          <ac:chgData name="Corinna Lin" userId="S::linc94@mcmaster.ca::ff1cd646-d066-431e-9610-549cc942b588" providerId="AD" clId="Web-{747E4434-5B29-4BDD-A047-D26EBC0942C3}" dt="2022-04-02T23:37:44.058" v="277"/>
          <ac:picMkLst>
            <pc:docMk/>
            <pc:sldMk cId="3176265966" sldId="452"/>
            <ac:picMk id="6" creationId="{BF362E2E-29DD-A5F6-D99B-9923836CC854}"/>
          </ac:picMkLst>
        </pc:picChg>
        <pc:picChg chg="add del mod ord">
          <ac:chgData name="Corinna Lin" userId="S::linc94@mcmaster.ca::ff1cd646-d066-431e-9610-549cc942b588" providerId="AD" clId="Web-{747E4434-5B29-4BDD-A047-D26EBC0942C3}" dt="2022-04-02T23:38:07.683" v="282"/>
          <ac:picMkLst>
            <pc:docMk/>
            <pc:sldMk cId="3176265966" sldId="452"/>
            <ac:picMk id="11" creationId="{759DD474-D676-41A6-A2FB-30B2078418A8}"/>
          </ac:picMkLst>
        </pc:picChg>
        <pc:picChg chg="ord">
          <ac:chgData name="Corinna Lin" userId="S::linc94@mcmaster.ca::ff1cd646-d066-431e-9610-549cc942b588" providerId="AD" clId="Web-{747E4434-5B29-4BDD-A047-D26EBC0942C3}" dt="2022-04-02T23:38:01.730" v="281"/>
          <ac:picMkLst>
            <pc:docMk/>
            <pc:sldMk cId="3176265966" sldId="452"/>
            <ac:picMk id="13" creationId="{D624A4F8-65E3-4A17-A439-FE80714CDE5A}"/>
          </ac:picMkLst>
        </pc:picChg>
        <pc:picChg chg="add del mod ord modCrop">
          <ac:chgData name="Corinna Lin" userId="S::linc94@mcmaster.ca::ff1cd646-d066-431e-9610-549cc942b588" providerId="AD" clId="Web-{747E4434-5B29-4BDD-A047-D26EBC0942C3}" dt="2022-04-02T23:39:28.137" v="286"/>
          <ac:picMkLst>
            <pc:docMk/>
            <pc:sldMk cId="3176265966" sldId="452"/>
            <ac:picMk id="14" creationId="{96015768-6459-1EBA-8273-D0E42D9CD877}"/>
          </ac:picMkLst>
        </pc:picChg>
        <pc:picChg chg="add del mod ord modCrop">
          <ac:chgData name="Corinna Lin" userId="S::linc94@mcmaster.ca::ff1cd646-d066-431e-9610-549cc942b588" providerId="AD" clId="Web-{747E4434-5B29-4BDD-A047-D26EBC0942C3}" dt="2022-04-02T23:39:44.840" v="289"/>
          <ac:picMkLst>
            <pc:docMk/>
            <pc:sldMk cId="3176265966" sldId="452"/>
            <ac:picMk id="19" creationId="{D5FE3DEC-ED99-8F9F-344C-4B865077D23E}"/>
          </ac:picMkLst>
        </pc:picChg>
        <pc:picChg chg="add mod ord modCrop">
          <ac:chgData name="Corinna Lin" userId="S::linc94@mcmaster.ca::ff1cd646-d066-431e-9610-549cc942b588" providerId="AD" clId="Web-{747E4434-5B29-4BDD-A047-D26EBC0942C3}" dt="2022-04-02T23:40:01.514" v="291"/>
          <ac:picMkLst>
            <pc:docMk/>
            <pc:sldMk cId="3176265966" sldId="452"/>
            <ac:picMk id="22" creationId="{6A409804-CB52-9298-649F-DAAA2A8892F2}"/>
          </ac:picMkLst>
        </pc:picChg>
      </pc:sldChg>
      <pc:sldChg chg="add del">
        <pc:chgData name="Corinna Lin" userId="S::linc94@mcmaster.ca::ff1cd646-d066-431e-9610-549cc942b588" providerId="AD" clId="Web-{747E4434-5B29-4BDD-A047-D26EBC0942C3}" dt="2022-04-02T23:36:05.072" v="263"/>
        <pc:sldMkLst>
          <pc:docMk/>
          <pc:sldMk cId="873026785" sldId="453"/>
        </pc:sldMkLst>
      </pc:sldChg>
      <pc:sldChg chg="addSp modSp add">
        <pc:chgData name="Corinna Lin" userId="S::linc94@mcmaster.ca::ff1cd646-d066-431e-9610-549cc942b588" providerId="AD" clId="Web-{747E4434-5B29-4BDD-A047-D26EBC0942C3}" dt="2022-04-02T23:37:48.448" v="278" actId="1076"/>
        <pc:sldMkLst>
          <pc:docMk/>
          <pc:sldMk cId="3159628783" sldId="453"/>
        </pc:sldMkLst>
        <pc:spChg chg="add mod">
          <ac:chgData name="Corinna Lin" userId="S::linc94@mcmaster.ca::ff1cd646-d066-431e-9610-549cc942b588" providerId="AD" clId="Web-{747E4434-5B29-4BDD-A047-D26EBC0942C3}" dt="2022-04-02T23:37:37.823" v="275" actId="14100"/>
          <ac:spMkLst>
            <pc:docMk/>
            <pc:sldMk cId="3159628783" sldId="453"/>
            <ac:spMk id="2" creationId="{0E731165-E449-1AD7-CE25-A2B19FEA3C15}"/>
          </ac:spMkLst>
        </pc:spChg>
        <pc:picChg chg="mod">
          <ac:chgData name="Corinna Lin" userId="S::linc94@mcmaster.ca::ff1cd646-d066-431e-9610-549cc942b588" providerId="AD" clId="Web-{747E4434-5B29-4BDD-A047-D26EBC0942C3}" dt="2022-04-02T23:37:48.448" v="278" actId="1076"/>
          <ac:picMkLst>
            <pc:docMk/>
            <pc:sldMk cId="3159628783" sldId="453"/>
            <ac:picMk id="11" creationId="{759DD474-D676-41A6-A2FB-30B2078418A8}"/>
          </ac:picMkLst>
        </pc:picChg>
      </pc:sldChg>
      <pc:sldChg chg="add">
        <pc:chgData name="Corinna Lin" userId="S::linc94@mcmaster.ca::ff1cd646-d066-431e-9610-549cc942b588" providerId="AD" clId="Web-{747E4434-5B29-4BDD-A047-D26EBC0942C3}" dt="2022-04-02T23:45:13.050" v="353"/>
        <pc:sldMkLst>
          <pc:docMk/>
          <pc:sldMk cId="1085561033" sldId="454"/>
        </pc:sldMkLst>
      </pc:sldChg>
      <pc:sldMasterChg chg="addSldLayout">
        <pc:chgData name="Corinna Lin" userId="S::linc94@mcmaster.ca::ff1cd646-d066-431e-9610-549cc942b588" providerId="AD" clId="Web-{747E4434-5B29-4BDD-A047-D26EBC0942C3}" dt="2022-04-02T23:06:07.158" v="0"/>
        <pc:sldMasterMkLst>
          <pc:docMk/>
          <pc:sldMasterMk cId="0" sldId="2147483673"/>
        </pc:sldMasterMkLst>
        <pc:sldLayoutChg chg="add replId">
          <pc:chgData name="Corinna Lin" userId="S::linc94@mcmaster.ca::ff1cd646-d066-431e-9610-549cc942b588" providerId="AD" clId="Web-{747E4434-5B29-4BDD-A047-D26EBC0942C3}" dt="2022-04-02T23:06:07.158" v="0"/>
          <pc:sldLayoutMkLst>
            <pc:docMk/>
            <pc:sldMasterMk cId="0" sldId="2147483673"/>
            <pc:sldLayoutMk cId="1807075665" sldId="2147483674"/>
          </pc:sldLayoutMkLst>
        </pc:sldLayoutChg>
      </pc:sldMasterChg>
      <pc:sldMasterChg chg="add addSldLayout">
        <pc:chgData name="Corinna Lin" userId="S::linc94@mcmaster.ca::ff1cd646-d066-431e-9610-549cc942b588" providerId="AD" clId="Web-{747E4434-5B29-4BDD-A047-D26EBC0942C3}" dt="2022-04-02T23:13:31.305" v="11"/>
        <pc:sldMasterMkLst>
          <pc:docMk/>
          <pc:sldMasterMk cId="3067668650" sldId="2147483768"/>
        </pc:sldMasterMkLst>
        <pc:sldLayoutChg chg="add">
          <pc:chgData name="Corinna Lin" userId="S::linc94@mcmaster.ca::ff1cd646-d066-431e-9610-549cc942b588" providerId="AD" clId="Web-{747E4434-5B29-4BDD-A047-D26EBC0942C3}" dt="2022-04-02T23:13:31.305" v="11"/>
          <pc:sldLayoutMkLst>
            <pc:docMk/>
            <pc:sldMasterMk cId="3067668650" sldId="2147483768"/>
            <pc:sldLayoutMk cId="3975081286" sldId="2147483770"/>
          </pc:sldLayoutMkLst>
        </pc:sldLayoutChg>
        <pc:sldLayoutChg chg="add">
          <pc:chgData name="Corinna Lin" userId="S::linc94@mcmaster.ca::ff1cd646-d066-431e-9610-549cc942b588" providerId="AD" clId="Web-{747E4434-5B29-4BDD-A047-D26EBC0942C3}" dt="2022-04-02T23:13:31.305" v="11"/>
          <pc:sldLayoutMkLst>
            <pc:docMk/>
            <pc:sldMasterMk cId="3067668650" sldId="2147483768"/>
            <pc:sldLayoutMk cId="785573767" sldId="2147483771"/>
          </pc:sldLayoutMkLst>
        </pc:sldLayoutChg>
        <pc:sldLayoutChg chg="add">
          <pc:chgData name="Corinna Lin" userId="S::linc94@mcmaster.ca::ff1cd646-d066-431e-9610-549cc942b588" providerId="AD" clId="Web-{747E4434-5B29-4BDD-A047-D26EBC0942C3}" dt="2022-04-02T23:13:31.305" v="11"/>
          <pc:sldLayoutMkLst>
            <pc:docMk/>
            <pc:sldMasterMk cId="3067668650" sldId="2147483768"/>
            <pc:sldLayoutMk cId="576906992" sldId="2147483772"/>
          </pc:sldLayoutMkLst>
        </pc:sldLayoutChg>
        <pc:sldLayoutChg chg="add">
          <pc:chgData name="Corinna Lin" userId="S::linc94@mcmaster.ca::ff1cd646-d066-431e-9610-549cc942b588" providerId="AD" clId="Web-{747E4434-5B29-4BDD-A047-D26EBC0942C3}" dt="2022-04-02T23:13:31.305" v="11"/>
          <pc:sldLayoutMkLst>
            <pc:docMk/>
            <pc:sldMasterMk cId="3067668650" sldId="2147483768"/>
            <pc:sldLayoutMk cId="95594666" sldId="2147483773"/>
          </pc:sldLayoutMkLst>
        </pc:sldLayoutChg>
        <pc:sldLayoutChg chg="add">
          <pc:chgData name="Corinna Lin" userId="S::linc94@mcmaster.ca::ff1cd646-d066-431e-9610-549cc942b588" providerId="AD" clId="Web-{747E4434-5B29-4BDD-A047-D26EBC0942C3}" dt="2022-04-02T23:13:31.305" v="11"/>
          <pc:sldLayoutMkLst>
            <pc:docMk/>
            <pc:sldMasterMk cId="3067668650" sldId="2147483768"/>
            <pc:sldLayoutMk cId="898923025" sldId="2147483774"/>
          </pc:sldLayoutMkLst>
        </pc:sldLayoutChg>
        <pc:sldLayoutChg chg="add">
          <pc:chgData name="Corinna Lin" userId="S::linc94@mcmaster.ca::ff1cd646-d066-431e-9610-549cc942b588" providerId="AD" clId="Web-{747E4434-5B29-4BDD-A047-D26EBC0942C3}" dt="2022-04-02T23:13:31.305" v="11"/>
          <pc:sldLayoutMkLst>
            <pc:docMk/>
            <pc:sldMasterMk cId="3067668650" sldId="2147483768"/>
            <pc:sldLayoutMk cId="2294648955" sldId="2147483775"/>
          </pc:sldLayoutMkLst>
        </pc:sldLayoutChg>
        <pc:sldLayoutChg chg="add">
          <pc:chgData name="Corinna Lin" userId="S::linc94@mcmaster.ca::ff1cd646-d066-431e-9610-549cc942b588" providerId="AD" clId="Web-{747E4434-5B29-4BDD-A047-D26EBC0942C3}" dt="2022-04-02T23:13:31.305" v="11"/>
          <pc:sldLayoutMkLst>
            <pc:docMk/>
            <pc:sldMasterMk cId="3067668650" sldId="2147483768"/>
            <pc:sldLayoutMk cId="2718628127" sldId="2147483776"/>
          </pc:sldLayoutMkLst>
        </pc:sldLayoutChg>
        <pc:sldLayoutChg chg="add">
          <pc:chgData name="Corinna Lin" userId="S::linc94@mcmaster.ca::ff1cd646-d066-431e-9610-549cc942b588" providerId="AD" clId="Web-{747E4434-5B29-4BDD-A047-D26EBC0942C3}" dt="2022-04-02T23:13:31.305" v="11"/>
          <pc:sldLayoutMkLst>
            <pc:docMk/>
            <pc:sldMasterMk cId="3067668650" sldId="2147483768"/>
            <pc:sldLayoutMk cId="2314012584" sldId="2147483777"/>
          </pc:sldLayoutMkLst>
        </pc:sldLayoutChg>
        <pc:sldLayoutChg chg="add">
          <pc:chgData name="Corinna Lin" userId="S::linc94@mcmaster.ca::ff1cd646-d066-431e-9610-549cc942b588" providerId="AD" clId="Web-{747E4434-5B29-4BDD-A047-D26EBC0942C3}" dt="2022-04-02T23:13:31.305" v="11"/>
          <pc:sldLayoutMkLst>
            <pc:docMk/>
            <pc:sldMasterMk cId="3067668650" sldId="2147483768"/>
            <pc:sldLayoutMk cId="1010415132" sldId="2147483780"/>
          </pc:sldLayoutMkLst>
        </pc:sldLayoutChg>
        <pc:sldLayoutChg chg="add">
          <pc:chgData name="Corinna Lin" userId="S::linc94@mcmaster.ca::ff1cd646-d066-431e-9610-549cc942b588" providerId="AD" clId="Web-{747E4434-5B29-4BDD-A047-D26EBC0942C3}" dt="2022-04-02T23:13:31.305" v="11"/>
          <pc:sldLayoutMkLst>
            <pc:docMk/>
            <pc:sldMasterMk cId="3067668650" sldId="2147483768"/>
            <pc:sldLayoutMk cId="813944643" sldId="2147483781"/>
          </pc:sldLayoutMkLst>
        </pc:sldLayoutChg>
        <pc:sldLayoutChg chg="add">
          <pc:chgData name="Corinna Lin" userId="S::linc94@mcmaster.ca::ff1cd646-d066-431e-9610-549cc942b588" providerId="AD" clId="Web-{747E4434-5B29-4BDD-A047-D26EBC0942C3}" dt="2022-04-02T23:13:31.305" v="11"/>
          <pc:sldLayoutMkLst>
            <pc:docMk/>
            <pc:sldMasterMk cId="3067668650" sldId="2147483768"/>
            <pc:sldLayoutMk cId="1920839939" sldId="2147483782"/>
          </pc:sldLayoutMkLst>
        </pc:sldLayoutChg>
        <pc:sldLayoutChg chg="add">
          <pc:chgData name="Corinna Lin" userId="S::linc94@mcmaster.ca::ff1cd646-d066-431e-9610-549cc942b588" providerId="AD" clId="Web-{747E4434-5B29-4BDD-A047-D26EBC0942C3}" dt="2022-04-02T23:13:31.305" v="11"/>
          <pc:sldLayoutMkLst>
            <pc:docMk/>
            <pc:sldMasterMk cId="3067668650" sldId="2147483768"/>
            <pc:sldLayoutMk cId="220328163" sldId="2147483783"/>
          </pc:sldLayoutMkLst>
        </pc:sldLayoutChg>
        <pc:sldLayoutChg chg="add">
          <pc:chgData name="Corinna Lin" userId="S::linc94@mcmaster.ca::ff1cd646-d066-431e-9610-549cc942b588" providerId="AD" clId="Web-{747E4434-5B29-4BDD-A047-D26EBC0942C3}" dt="2022-04-02T23:13:31.305" v="11"/>
          <pc:sldLayoutMkLst>
            <pc:docMk/>
            <pc:sldMasterMk cId="3067668650" sldId="2147483768"/>
            <pc:sldLayoutMk cId="567273847" sldId="2147483785"/>
          </pc:sldLayoutMkLst>
        </pc:sldLayoutChg>
        <pc:sldLayoutChg chg="add">
          <pc:chgData name="Corinna Lin" userId="S::linc94@mcmaster.ca::ff1cd646-d066-431e-9610-549cc942b588" providerId="AD" clId="Web-{747E4434-5B29-4BDD-A047-D26EBC0942C3}" dt="2022-04-02T23:13:31.305" v="11"/>
          <pc:sldLayoutMkLst>
            <pc:docMk/>
            <pc:sldMasterMk cId="3067668650" sldId="2147483768"/>
            <pc:sldLayoutMk cId="1413178610" sldId="2147483786"/>
          </pc:sldLayoutMkLst>
        </pc:sldLayoutChg>
        <pc:sldLayoutChg chg="add">
          <pc:chgData name="Corinna Lin" userId="S::linc94@mcmaster.ca::ff1cd646-d066-431e-9610-549cc942b588" providerId="AD" clId="Web-{747E4434-5B29-4BDD-A047-D26EBC0942C3}" dt="2022-04-02T23:13:31.305" v="11"/>
          <pc:sldLayoutMkLst>
            <pc:docMk/>
            <pc:sldMasterMk cId="3067668650" sldId="2147483768"/>
            <pc:sldLayoutMk cId="82677912" sldId="2147483787"/>
          </pc:sldLayoutMkLst>
        </pc:sldLayoutChg>
        <pc:sldLayoutChg chg="add">
          <pc:chgData name="Corinna Lin" userId="S::linc94@mcmaster.ca::ff1cd646-d066-431e-9610-549cc942b588" providerId="AD" clId="Web-{747E4434-5B29-4BDD-A047-D26EBC0942C3}" dt="2022-04-02T23:13:31.305" v="11"/>
          <pc:sldLayoutMkLst>
            <pc:docMk/>
            <pc:sldMasterMk cId="3067668650" sldId="2147483768"/>
            <pc:sldLayoutMk cId="3635405683" sldId="2147483788"/>
          </pc:sldLayoutMkLst>
        </pc:sldLayoutChg>
      </pc:sldMasterChg>
    </pc:docChg>
  </pc:docChgLst>
  <pc:docChgLst>
    <pc:chgData name="Corinna Lin" userId="S::linc94@mcmaster.ca::ff1cd646-d066-431e-9610-549cc942b588" providerId="AD" clId="Web-{2B3F46DE-974A-46A7-9C1C-8042081124B7}"/>
    <pc:docChg chg="addSld delSld modSld sldOrd">
      <pc:chgData name="Corinna Lin" userId="S::linc94@mcmaster.ca::ff1cd646-d066-431e-9610-549cc942b588" providerId="AD" clId="Web-{2B3F46DE-974A-46A7-9C1C-8042081124B7}" dt="2022-02-03T21:42:04.404" v="2143" actId="20577"/>
      <pc:docMkLst>
        <pc:docMk/>
      </pc:docMkLst>
      <pc:sldChg chg="modSp">
        <pc:chgData name="Corinna Lin" userId="S::linc94@mcmaster.ca::ff1cd646-d066-431e-9610-549cc942b588" providerId="AD" clId="Web-{2B3F46DE-974A-46A7-9C1C-8042081124B7}" dt="2022-02-03T21:22:07.125" v="110" actId="20577"/>
        <pc:sldMkLst>
          <pc:docMk/>
          <pc:sldMk cId="0" sldId="265"/>
        </pc:sldMkLst>
        <pc:spChg chg="mod">
          <ac:chgData name="Corinna Lin" userId="S::linc94@mcmaster.ca::ff1cd646-d066-431e-9610-549cc942b588" providerId="AD" clId="Web-{2B3F46DE-974A-46A7-9C1C-8042081124B7}" dt="2022-02-03T21:22:07.125" v="110" actId="20577"/>
          <ac:spMkLst>
            <pc:docMk/>
            <pc:sldMk cId="0" sldId="265"/>
            <ac:spMk id="208" creationId="{00000000-0000-0000-0000-000000000000}"/>
          </ac:spMkLst>
        </pc:spChg>
        <pc:spChg chg="mod">
          <ac:chgData name="Corinna Lin" userId="S::linc94@mcmaster.ca::ff1cd646-d066-431e-9610-549cc942b588" providerId="AD" clId="Web-{2B3F46DE-974A-46A7-9C1C-8042081124B7}" dt="2022-02-03T21:14:36.963" v="43" actId="20577"/>
          <ac:spMkLst>
            <pc:docMk/>
            <pc:sldMk cId="0" sldId="265"/>
            <ac:spMk id="209" creationId="{00000000-0000-0000-0000-000000000000}"/>
          </ac:spMkLst>
        </pc:spChg>
      </pc:sldChg>
      <pc:sldChg chg="modSp">
        <pc:chgData name="Corinna Lin" userId="S::linc94@mcmaster.ca::ff1cd646-d066-431e-9610-549cc942b588" providerId="AD" clId="Web-{2B3F46DE-974A-46A7-9C1C-8042081124B7}" dt="2022-02-03T21:14:02.681" v="12"/>
        <pc:sldMkLst>
          <pc:docMk/>
          <pc:sldMk cId="167402537" sldId="282"/>
        </pc:sldMkLst>
        <pc:graphicFrameChg chg="mod modGraphic">
          <ac:chgData name="Corinna Lin" userId="S::linc94@mcmaster.ca::ff1cd646-d066-431e-9610-549cc942b588" providerId="AD" clId="Web-{2B3F46DE-974A-46A7-9C1C-8042081124B7}" dt="2022-02-03T21:14:02.681" v="12"/>
          <ac:graphicFrameMkLst>
            <pc:docMk/>
            <pc:sldMk cId="167402537" sldId="282"/>
            <ac:graphicFrameMk id="196" creationId="{00000000-0000-0000-0000-000000000000}"/>
          </ac:graphicFrameMkLst>
        </pc:graphicFrameChg>
      </pc:sldChg>
      <pc:sldChg chg="modSp">
        <pc:chgData name="Corinna Lin" userId="S::linc94@mcmaster.ca::ff1cd646-d066-431e-9610-549cc942b588" providerId="AD" clId="Web-{2B3F46DE-974A-46A7-9C1C-8042081124B7}" dt="2022-02-03T21:17:50.622" v="49" actId="1076"/>
        <pc:sldMkLst>
          <pc:docMk/>
          <pc:sldMk cId="3286332382" sldId="345"/>
        </pc:sldMkLst>
        <pc:graphicFrameChg chg="mod modGraphic">
          <ac:chgData name="Corinna Lin" userId="S::linc94@mcmaster.ca::ff1cd646-d066-431e-9610-549cc942b588" providerId="AD" clId="Web-{2B3F46DE-974A-46A7-9C1C-8042081124B7}" dt="2022-02-03T21:17:50.622" v="49" actId="1076"/>
          <ac:graphicFrameMkLst>
            <pc:docMk/>
            <pc:sldMk cId="3286332382" sldId="345"/>
            <ac:graphicFrameMk id="135" creationId="{00000000-0000-0000-0000-000000000000}"/>
          </ac:graphicFrameMkLst>
        </pc:graphicFrameChg>
        <pc:picChg chg="mod">
          <ac:chgData name="Corinna Lin" userId="S::linc94@mcmaster.ca::ff1cd646-d066-431e-9610-549cc942b588" providerId="AD" clId="Web-{2B3F46DE-974A-46A7-9C1C-8042081124B7}" dt="2022-02-03T21:17:37.090" v="46" actId="1076"/>
          <ac:picMkLst>
            <pc:docMk/>
            <pc:sldMk cId="3286332382" sldId="345"/>
            <ac:picMk id="132" creationId="{00000000-0000-0000-0000-000000000000}"/>
          </ac:picMkLst>
        </pc:picChg>
      </pc:sldChg>
      <pc:sldChg chg="add del replId">
        <pc:chgData name="Corinna Lin" userId="S::linc94@mcmaster.ca::ff1cd646-d066-431e-9610-549cc942b588" providerId="AD" clId="Web-{2B3F46DE-974A-46A7-9C1C-8042081124B7}" dt="2022-02-03T21:18:20.809" v="51"/>
        <pc:sldMkLst>
          <pc:docMk/>
          <pc:sldMk cId="75276959" sldId="346"/>
        </pc:sldMkLst>
      </pc:sldChg>
      <pc:sldChg chg="delSp modSp new ord">
        <pc:chgData name="Corinna Lin" userId="S::linc94@mcmaster.ca::ff1cd646-d066-431e-9610-549cc942b588" providerId="AD" clId="Web-{2B3F46DE-974A-46A7-9C1C-8042081124B7}" dt="2022-02-03T21:42:04.404" v="2143" actId="20577"/>
        <pc:sldMkLst>
          <pc:docMk/>
          <pc:sldMk cId="2410084358" sldId="346"/>
        </pc:sldMkLst>
        <pc:spChg chg="del">
          <ac:chgData name="Corinna Lin" userId="S::linc94@mcmaster.ca::ff1cd646-d066-431e-9610-549cc942b588" providerId="AD" clId="Web-{2B3F46DE-974A-46A7-9C1C-8042081124B7}" dt="2022-02-03T21:18:30.575" v="53"/>
          <ac:spMkLst>
            <pc:docMk/>
            <pc:sldMk cId="2410084358" sldId="346"/>
            <ac:spMk id="2" creationId="{41287BEA-DB11-4A84-8AB9-925665102F7B}"/>
          </ac:spMkLst>
        </pc:spChg>
        <pc:spChg chg="mod">
          <ac:chgData name="Corinna Lin" userId="S::linc94@mcmaster.ca::ff1cd646-d066-431e-9610-549cc942b588" providerId="AD" clId="Web-{2B3F46DE-974A-46A7-9C1C-8042081124B7}" dt="2022-02-03T21:42:04.404" v="2143" actId="20577"/>
          <ac:spMkLst>
            <pc:docMk/>
            <pc:sldMk cId="2410084358" sldId="346"/>
            <ac:spMk id="3" creationId="{733B97AE-3C18-457C-AE57-F7E17360F2CC}"/>
          </ac:spMkLst>
        </pc:spChg>
      </pc:sldChg>
    </pc:docChg>
  </pc:docChgLst>
  <pc:docChgLst>
    <pc:chgData name="Haoxuan Huang" userId="S::huanh41@mcmaster.ca::286e9276-d6b6-4ffb-9fbc-9b9bec5298f4" providerId="AD" clId="Web-{35AE0DC3-F6AF-4FF1-B4CF-F17583DD9C17}"/>
    <pc:docChg chg="modSld">
      <pc:chgData name="Haoxuan Huang" userId="S::huanh41@mcmaster.ca::286e9276-d6b6-4ffb-9fbc-9b9bec5298f4" providerId="AD" clId="Web-{35AE0DC3-F6AF-4FF1-B4CF-F17583DD9C17}" dt="2022-01-27T20:47:39.466" v="8" actId="20577"/>
      <pc:docMkLst>
        <pc:docMk/>
      </pc:docMkLst>
      <pc:sldChg chg="modSp">
        <pc:chgData name="Haoxuan Huang" userId="S::huanh41@mcmaster.ca::286e9276-d6b6-4ffb-9fbc-9b9bec5298f4" providerId="AD" clId="Web-{35AE0DC3-F6AF-4FF1-B4CF-F17583DD9C17}" dt="2022-01-27T20:47:39.466" v="8" actId="20577"/>
        <pc:sldMkLst>
          <pc:docMk/>
          <pc:sldMk cId="1166830370" sldId="280"/>
        </pc:sldMkLst>
        <pc:spChg chg="mod">
          <ac:chgData name="Haoxuan Huang" userId="S::huanh41@mcmaster.ca::286e9276-d6b6-4ffb-9fbc-9b9bec5298f4" providerId="AD" clId="Web-{35AE0DC3-F6AF-4FF1-B4CF-F17583DD9C17}" dt="2022-01-27T20:47:39.466" v="8" actId="20577"/>
          <ac:spMkLst>
            <pc:docMk/>
            <pc:sldMk cId="1166830370" sldId="280"/>
            <ac:spMk id="126" creationId="{00000000-0000-0000-0000-000000000000}"/>
          </ac:spMkLst>
        </pc:spChg>
      </pc:sldChg>
    </pc:docChg>
  </pc:docChgLst>
  <pc:docChgLst>
    <pc:chgData name="Jamie Malakulang" userId="S::malakulj@mcmaster.ca::bb5cd71c-2177-4d68-9bf5-bab23ca3b68f" providerId="AD" clId="Web-{F3C214FF-65A9-A2D1-F55E-B627D21B086F}"/>
    <pc:docChg chg="modSld">
      <pc:chgData name="Jamie Malakulang" userId="S::malakulj@mcmaster.ca::bb5cd71c-2177-4d68-9bf5-bab23ca3b68f" providerId="AD" clId="Web-{F3C214FF-65A9-A2D1-F55E-B627D21B086F}" dt="2022-04-12T00:16:45.259" v="9" actId="1076"/>
      <pc:docMkLst>
        <pc:docMk/>
      </pc:docMkLst>
      <pc:sldChg chg="addSp modSp">
        <pc:chgData name="Jamie Malakulang" userId="S::malakulj@mcmaster.ca::bb5cd71c-2177-4d68-9bf5-bab23ca3b68f" providerId="AD" clId="Web-{F3C214FF-65A9-A2D1-F55E-B627D21B086F}" dt="2022-04-12T00:16:45.259" v="9" actId="1076"/>
        <pc:sldMkLst>
          <pc:docMk/>
          <pc:sldMk cId="2376474734" sldId="337"/>
        </pc:sldMkLst>
        <pc:spChg chg="add mod">
          <ac:chgData name="Jamie Malakulang" userId="S::malakulj@mcmaster.ca::bb5cd71c-2177-4d68-9bf5-bab23ca3b68f" providerId="AD" clId="Web-{F3C214FF-65A9-A2D1-F55E-B627D21B086F}" dt="2022-04-12T00:16:45.259" v="9" actId="1076"/>
          <ac:spMkLst>
            <pc:docMk/>
            <pc:sldMk cId="2376474734" sldId="337"/>
            <ac:spMk id="3" creationId="{059F93FA-B2BA-9449-266F-172569334F7B}"/>
          </ac:spMkLst>
        </pc:spChg>
      </pc:sldChg>
    </pc:docChg>
  </pc:docChgLst>
  <pc:docChgLst>
    <pc:chgData name="Haoxuan Huang" userId="S::huanh41@mcmaster.ca::286e9276-d6b6-4ffb-9fbc-9b9bec5298f4" providerId="AD" clId="Web-{1FF27F07-6F19-B024-DBFF-8832FB57EBF0}"/>
    <pc:docChg chg="delSld modSld">
      <pc:chgData name="Haoxuan Huang" userId="S::huanh41@mcmaster.ca::286e9276-d6b6-4ffb-9fbc-9b9bec5298f4" providerId="AD" clId="Web-{1FF27F07-6F19-B024-DBFF-8832FB57EBF0}" dt="2022-02-03T21:45:10.803" v="296"/>
      <pc:docMkLst>
        <pc:docMk/>
      </pc:docMkLst>
      <pc:sldChg chg="modSp">
        <pc:chgData name="Haoxuan Huang" userId="S::huanh41@mcmaster.ca::286e9276-d6b6-4ffb-9fbc-9b9bec5298f4" providerId="AD" clId="Web-{1FF27F07-6F19-B024-DBFF-8832FB57EBF0}" dt="2022-02-03T20:36:47.149" v="1" actId="20577"/>
        <pc:sldMkLst>
          <pc:docMk/>
          <pc:sldMk cId="0" sldId="261"/>
        </pc:sldMkLst>
        <pc:spChg chg="mod">
          <ac:chgData name="Haoxuan Huang" userId="S::huanh41@mcmaster.ca::286e9276-d6b6-4ffb-9fbc-9b9bec5298f4" providerId="AD" clId="Web-{1FF27F07-6F19-B024-DBFF-8832FB57EBF0}" dt="2022-02-03T20:36:47.149" v="1" actId="20577"/>
          <ac:spMkLst>
            <pc:docMk/>
            <pc:sldMk cId="0" sldId="261"/>
            <ac:spMk id="158" creationId="{00000000-0000-0000-0000-000000000000}"/>
          </ac:spMkLst>
        </pc:spChg>
      </pc:sldChg>
      <pc:sldChg chg="addSp delSp modSp">
        <pc:chgData name="Haoxuan Huang" userId="S::huanh41@mcmaster.ca::286e9276-d6b6-4ffb-9fbc-9b9bec5298f4" providerId="AD" clId="Web-{1FF27F07-6F19-B024-DBFF-8832FB57EBF0}" dt="2022-02-03T20:36:56.633" v="5" actId="20577"/>
        <pc:sldMkLst>
          <pc:docMk/>
          <pc:sldMk cId="0" sldId="262"/>
        </pc:sldMkLst>
        <pc:spChg chg="add del mod">
          <ac:chgData name="Haoxuan Huang" userId="S::huanh41@mcmaster.ca::286e9276-d6b6-4ffb-9fbc-9b9bec5298f4" providerId="AD" clId="Web-{1FF27F07-6F19-B024-DBFF-8832FB57EBF0}" dt="2022-02-03T20:36:56.633" v="5" actId="20577"/>
          <ac:spMkLst>
            <pc:docMk/>
            <pc:sldMk cId="0" sldId="262"/>
            <ac:spMk id="174" creationId="{00000000-0000-0000-0000-000000000000}"/>
          </ac:spMkLst>
        </pc:spChg>
      </pc:sldChg>
      <pc:sldChg chg="del">
        <pc:chgData name="Haoxuan Huang" userId="S::huanh41@mcmaster.ca::286e9276-d6b6-4ffb-9fbc-9b9bec5298f4" providerId="AD" clId="Web-{1FF27F07-6F19-B024-DBFF-8832FB57EBF0}" dt="2022-02-03T20:37:07.274" v="6"/>
        <pc:sldMkLst>
          <pc:docMk/>
          <pc:sldMk cId="0" sldId="263"/>
        </pc:sldMkLst>
      </pc:sldChg>
      <pc:sldChg chg="modSp">
        <pc:chgData name="Haoxuan Huang" userId="S::huanh41@mcmaster.ca::286e9276-d6b6-4ffb-9fbc-9b9bec5298f4" providerId="AD" clId="Web-{1FF27F07-6F19-B024-DBFF-8832FB57EBF0}" dt="2022-02-03T20:55:35.771" v="82"/>
        <pc:sldMkLst>
          <pc:docMk/>
          <pc:sldMk cId="0" sldId="265"/>
        </pc:sldMkLst>
        <pc:graphicFrameChg chg="mod modGraphic">
          <ac:chgData name="Haoxuan Huang" userId="S::huanh41@mcmaster.ca::286e9276-d6b6-4ffb-9fbc-9b9bec5298f4" providerId="AD" clId="Web-{1FF27F07-6F19-B024-DBFF-8832FB57EBF0}" dt="2022-02-03T20:55:35.771" v="82"/>
          <ac:graphicFrameMkLst>
            <pc:docMk/>
            <pc:sldMk cId="0" sldId="265"/>
            <ac:graphicFrameMk id="204" creationId="{00000000-0000-0000-0000-000000000000}"/>
          </ac:graphicFrameMkLst>
        </pc:graphicFrameChg>
      </pc:sldChg>
      <pc:sldChg chg="modSp">
        <pc:chgData name="Haoxuan Huang" userId="S::huanh41@mcmaster.ca::286e9276-d6b6-4ffb-9fbc-9b9bec5298f4" providerId="AD" clId="Web-{1FF27F07-6F19-B024-DBFF-8832FB57EBF0}" dt="2022-02-03T21:45:10.803" v="296"/>
        <pc:sldMkLst>
          <pc:docMk/>
          <pc:sldMk cId="3286332382" sldId="345"/>
        </pc:sldMkLst>
        <pc:spChg chg="mod">
          <ac:chgData name="Haoxuan Huang" userId="S::huanh41@mcmaster.ca::286e9276-d6b6-4ffb-9fbc-9b9bec5298f4" providerId="AD" clId="Web-{1FF27F07-6F19-B024-DBFF-8832FB57EBF0}" dt="2022-02-03T20:36:40.711" v="0" actId="20577"/>
          <ac:spMkLst>
            <pc:docMk/>
            <pc:sldMk cId="3286332382" sldId="345"/>
            <ac:spMk id="142" creationId="{00000000-0000-0000-0000-000000000000}"/>
          </ac:spMkLst>
        </pc:spChg>
        <pc:graphicFrameChg chg="mod modGraphic">
          <ac:chgData name="Haoxuan Huang" userId="S::huanh41@mcmaster.ca::286e9276-d6b6-4ffb-9fbc-9b9bec5298f4" providerId="AD" clId="Web-{1FF27F07-6F19-B024-DBFF-8832FB57EBF0}" dt="2022-02-03T21:45:10.803" v="296"/>
          <ac:graphicFrameMkLst>
            <pc:docMk/>
            <pc:sldMk cId="3286332382" sldId="345"/>
            <ac:graphicFrameMk id="135" creationId="{00000000-0000-0000-0000-000000000000}"/>
          </ac:graphicFrameMkLst>
        </pc:graphicFrameChg>
      </pc:sldChg>
    </pc:docChg>
  </pc:docChgLst>
  <pc:docChgLst>
    <pc:chgData name="A. Arpa" userId="S::arpaa@mcmaster.ca::30a45f1f-bd89-4376-918e-e95034084625" providerId="AD" clId="Web-{75C4D711-5271-483E-AC63-85E9A77F4510}"/>
    <pc:docChg chg="addSld modSld">
      <pc:chgData name="A. Arpa" userId="S::arpaa@mcmaster.ca::30a45f1f-bd89-4376-918e-e95034084625" providerId="AD" clId="Web-{75C4D711-5271-483E-AC63-85E9A77F4510}" dt="2022-03-05T01:49:54.705" v="3"/>
      <pc:docMkLst>
        <pc:docMk/>
      </pc:docMkLst>
      <pc:sldChg chg="delSp modSp add replId">
        <pc:chgData name="A. Arpa" userId="S::arpaa@mcmaster.ca::30a45f1f-bd89-4376-918e-e95034084625" providerId="AD" clId="Web-{75C4D711-5271-483E-AC63-85E9A77F4510}" dt="2022-03-05T01:49:54.705" v="3"/>
        <pc:sldMkLst>
          <pc:docMk/>
          <pc:sldMk cId="2021630176" sldId="373"/>
        </pc:sldMkLst>
        <pc:spChg chg="del mod">
          <ac:chgData name="A. Arpa" userId="S::arpaa@mcmaster.ca::30a45f1f-bd89-4376-918e-e95034084625" providerId="AD" clId="Web-{75C4D711-5271-483E-AC63-85E9A77F4510}" dt="2022-03-05T01:49:54.705" v="3"/>
          <ac:spMkLst>
            <pc:docMk/>
            <pc:sldMk cId="2021630176" sldId="373"/>
            <ac:spMk id="2" creationId="{AF5C6A11-2D60-4AD4-A5FF-35C5FD4A860F}"/>
          </ac:spMkLst>
        </pc:spChg>
      </pc:sldChg>
    </pc:docChg>
  </pc:docChgLst>
  <pc:docChgLst>
    <pc:chgData name="Corinna Lin" userId="S::linc94@mcmaster.ca::ff1cd646-d066-431e-9610-549cc942b588" providerId="AD" clId="Web-{46CCAC60-1444-4245-BA70-2BF0C6636A40}"/>
    <pc:docChg chg="delSld modSld">
      <pc:chgData name="Corinna Lin" userId="S::linc94@mcmaster.ca::ff1cd646-d066-431e-9610-549cc942b588" providerId="AD" clId="Web-{46CCAC60-1444-4245-BA70-2BF0C6636A40}" dt="2022-04-02T22:57:46.563" v="116" actId="1076"/>
      <pc:docMkLst>
        <pc:docMk/>
      </pc:docMkLst>
      <pc:sldChg chg="modSp">
        <pc:chgData name="Corinna Lin" userId="S::linc94@mcmaster.ca::ff1cd646-d066-431e-9610-549cc942b588" providerId="AD" clId="Web-{46CCAC60-1444-4245-BA70-2BF0C6636A40}" dt="2022-04-02T22:55:55.860" v="79"/>
        <pc:sldMkLst>
          <pc:docMk/>
          <pc:sldMk cId="2414048825" sldId="275"/>
        </pc:sldMkLst>
        <pc:graphicFrameChg chg="mod modGraphic">
          <ac:chgData name="Corinna Lin" userId="S::linc94@mcmaster.ca::ff1cd646-d066-431e-9610-549cc942b588" providerId="AD" clId="Web-{46CCAC60-1444-4245-BA70-2BF0C6636A40}" dt="2022-04-02T22:55:55.860" v="79"/>
          <ac:graphicFrameMkLst>
            <pc:docMk/>
            <pc:sldMk cId="2414048825" sldId="275"/>
            <ac:graphicFrameMk id="196" creationId="{00000000-0000-0000-0000-000000000000}"/>
          </ac:graphicFrameMkLst>
        </pc:graphicFrameChg>
      </pc:sldChg>
      <pc:sldChg chg="modSp">
        <pc:chgData name="Corinna Lin" userId="S::linc94@mcmaster.ca::ff1cd646-d066-431e-9610-549cc942b588" providerId="AD" clId="Web-{46CCAC60-1444-4245-BA70-2BF0C6636A40}" dt="2022-04-02T22:56:08.297" v="87"/>
        <pc:sldMkLst>
          <pc:docMk/>
          <pc:sldMk cId="2665020442" sldId="281"/>
        </pc:sldMkLst>
        <pc:graphicFrameChg chg="mod modGraphic">
          <ac:chgData name="Corinna Lin" userId="S::linc94@mcmaster.ca::ff1cd646-d066-431e-9610-549cc942b588" providerId="AD" clId="Web-{46CCAC60-1444-4245-BA70-2BF0C6636A40}" dt="2022-04-02T22:56:08.297" v="87"/>
          <ac:graphicFrameMkLst>
            <pc:docMk/>
            <pc:sldMk cId="2665020442" sldId="281"/>
            <ac:graphicFrameMk id="134" creationId="{00000000-0000-0000-0000-000000000000}"/>
          </ac:graphicFrameMkLst>
        </pc:graphicFrameChg>
      </pc:sldChg>
      <pc:sldChg chg="modSp">
        <pc:chgData name="Corinna Lin" userId="S::linc94@mcmaster.ca::ff1cd646-d066-431e-9610-549cc942b588" providerId="AD" clId="Web-{46CCAC60-1444-4245-BA70-2BF0C6636A40}" dt="2022-04-02T22:56:49.391" v="115"/>
        <pc:sldMkLst>
          <pc:docMk/>
          <pc:sldMk cId="167402537" sldId="282"/>
        </pc:sldMkLst>
        <pc:graphicFrameChg chg="mod modGraphic">
          <ac:chgData name="Corinna Lin" userId="S::linc94@mcmaster.ca::ff1cd646-d066-431e-9610-549cc942b588" providerId="AD" clId="Web-{46CCAC60-1444-4245-BA70-2BF0C6636A40}" dt="2022-04-02T22:56:49.391" v="115"/>
          <ac:graphicFrameMkLst>
            <pc:docMk/>
            <pc:sldMk cId="167402537" sldId="282"/>
            <ac:graphicFrameMk id="196" creationId="{00000000-0000-0000-0000-000000000000}"/>
          </ac:graphicFrameMkLst>
        </pc:graphicFrameChg>
      </pc:sldChg>
      <pc:sldChg chg="modSp">
        <pc:chgData name="Corinna Lin" userId="S::linc94@mcmaster.ca::ff1cd646-d066-431e-9610-549cc942b588" providerId="AD" clId="Web-{46CCAC60-1444-4245-BA70-2BF0C6636A40}" dt="2022-04-02T22:57:46.563" v="116" actId="1076"/>
        <pc:sldMkLst>
          <pc:docMk/>
          <pc:sldMk cId="780047936" sldId="342"/>
        </pc:sldMkLst>
        <pc:spChg chg="mod">
          <ac:chgData name="Corinna Lin" userId="S::linc94@mcmaster.ca::ff1cd646-d066-431e-9610-549cc942b588" providerId="AD" clId="Web-{46CCAC60-1444-4245-BA70-2BF0C6636A40}" dt="2022-04-02T22:57:46.563" v="116" actId="1076"/>
          <ac:spMkLst>
            <pc:docMk/>
            <pc:sldMk cId="780047936" sldId="342"/>
            <ac:spMk id="298" creationId="{00000000-0000-0000-0000-000000000000}"/>
          </ac:spMkLst>
        </pc:spChg>
      </pc:sldChg>
      <pc:sldChg chg="del">
        <pc:chgData name="Corinna Lin" userId="S::linc94@mcmaster.ca::ff1cd646-d066-431e-9610-549cc942b588" providerId="AD" clId="Web-{46CCAC60-1444-4245-BA70-2BF0C6636A40}" dt="2022-04-02T22:53:03.047" v="0"/>
        <pc:sldMkLst>
          <pc:docMk/>
          <pc:sldMk cId="1200522596" sldId="438"/>
        </pc:sldMkLst>
      </pc:sldChg>
      <pc:sldChg chg="addSp modSp">
        <pc:chgData name="Corinna Lin" userId="S::linc94@mcmaster.ca::ff1cd646-d066-431e-9610-549cc942b588" providerId="AD" clId="Web-{46CCAC60-1444-4245-BA70-2BF0C6636A40}" dt="2022-04-02T22:54:55.031" v="65" actId="1076"/>
        <pc:sldMkLst>
          <pc:docMk/>
          <pc:sldMk cId="3301215611" sldId="447"/>
        </pc:sldMkLst>
        <pc:spChg chg="add mod">
          <ac:chgData name="Corinna Lin" userId="S::linc94@mcmaster.ca::ff1cd646-d066-431e-9610-549cc942b588" providerId="AD" clId="Web-{46CCAC60-1444-4245-BA70-2BF0C6636A40}" dt="2022-04-02T22:53:44.609" v="6" actId="14100"/>
          <ac:spMkLst>
            <pc:docMk/>
            <pc:sldMk cId="3301215611" sldId="447"/>
            <ac:spMk id="3" creationId="{0E9CD591-C735-82EB-2003-2EAFC23284B1}"/>
          </ac:spMkLst>
        </pc:spChg>
        <pc:spChg chg="add mod">
          <ac:chgData name="Corinna Lin" userId="S::linc94@mcmaster.ca::ff1cd646-d066-431e-9610-549cc942b588" providerId="AD" clId="Web-{46CCAC60-1444-4245-BA70-2BF0C6636A40}" dt="2022-04-02T22:54:02.984" v="22" actId="1076"/>
          <ac:spMkLst>
            <pc:docMk/>
            <pc:sldMk cId="3301215611" sldId="447"/>
            <ac:spMk id="4" creationId="{825A6965-B1AB-4EFE-E9C6-8F514359C395}"/>
          </ac:spMkLst>
        </pc:spChg>
        <pc:spChg chg="mod">
          <ac:chgData name="Corinna Lin" userId="S::linc94@mcmaster.ca::ff1cd646-d066-431e-9610-549cc942b588" providerId="AD" clId="Web-{46CCAC60-1444-4245-BA70-2BF0C6636A40}" dt="2022-04-02T22:54:48.578" v="64" actId="1076"/>
          <ac:spMkLst>
            <pc:docMk/>
            <pc:sldMk cId="3301215611" sldId="447"/>
            <ac:spMk id="13" creationId="{367AA16A-96CD-972C-FFE7-91C22723CC72}"/>
          </ac:spMkLst>
        </pc:spChg>
        <pc:spChg chg="add mod">
          <ac:chgData name="Corinna Lin" userId="S::linc94@mcmaster.ca::ff1cd646-d066-431e-9610-549cc942b588" providerId="AD" clId="Web-{46CCAC60-1444-4245-BA70-2BF0C6636A40}" dt="2022-04-02T22:54:13.765" v="26" actId="1076"/>
          <ac:spMkLst>
            <pc:docMk/>
            <pc:sldMk cId="3301215611" sldId="447"/>
            <ac:spMk id="31" creationId="{25167289-653E-6F3D-5958-1E50C9EEB808}"/>
          </ac:spMkLst>
        </pc:spChg>
        <pc:spChg chg="add mod">
          <ac:chgData name="Corinna Lin" userId="S::linc94@mcmaster.ca::ff1cd646-d066-431e-9610-549cc942b588" providerId="AD" clId="Web-{46CCAC60-1444-4245-BA70-2BF0C6636A40}" dt="2022-04-02T22:54:55.031" v="65" actId="1076"/>
          <ac:spMkLst>
            <pc:docMk/>
            <pc:sldMk cId="3301215611" sldId="447"/>
            <ac:spMk id="32" creationId="{EB5FCEE9-EB64-2250-317C-643F65B41D97}"/>
          </ac:spMkLst>
        </pc:spChg>
      </pc:sldChg>
    </pc:docChg>
  </pc:docChgLst>
  <pc:docChgLst>
    <pc:chgData name="Haoxuan Huang" userId="S::huanh41@mcmaster.ca::286e9276-d6b6-4ffb-9fbc-9b9bec5298f4" providerId="AD" clId="Web-{F03F0E17-3A4A-49E3-BCAB-28BB1D0D1471}"/>
    <pc:docChg chg="modSld">
      <pc:chgData name="Haoxuan Huang" userId="S::huanh41@mcmaster.ca::286e9276-d6b6-4ffb-9fbc-9b9bec5298f4" providerId="AD" clId="Web-{F03F0E17-3A4A-49E3-BCAB-28BB1D0D1471}" dt="2022-02-28T19:49:10.623" v="635"/>
      <pc:docMkLst>
        <pc:docMk/>
      </pc:docMkLst>
      <pc:sldChg chg="modSp">
        <pc:chgData name="Haoxuan Huang" userId="S::huanh41@mcmaster.ca::286e9276-d6b6-4ffb-9fbc-9b9bec5298f4" providerId="AD" clId="Web-{F03F0E17-3A4A-49E3-BCAB-28BB1D0D1471}" dt="2022-02-28T19:48:08.951" v="615"/>
        <pc:sldMkLst>
          <pc:docMk/>
          <pc:sldMk cId="3556560641" sldId="293"/>
        </pc:sldMkLst>
        <pc:graphicFrameChg chg="mod modGraphic">
          <ac:chgData name="Haoxuan Huang" userId="S::huanh41@mcmaster.ca::286e9276-d6b6-4ffb-9fbc-9b9bec5298f4" providerId="AD" clId="Web-{F03F0E17-3A4A-49E3-BCAB-28BB1D0D1471}" dt="2022-02-28T19:48:08.951" v="615"/>
          <ac:graphicFrameMkLst>
            <pc:docMk/>
            <pc:sldMk cId="3556560641" sldId="293"/>
            <ac:graphicFrameMk id="288" creationId="{00000000-0000-0000-0000-000000000000}"/>
          </ac:graphicFrameMkLst>
        </pc:graphicFrameChg>
      </pc:sldChg>
      <pc:sldChg chg="modSp">
        <pc:chgData name="Haoxuan Huang" userId="S::huanh41@mcmaster.ca::286e9276-d6b6-4ffb-9fbc-9b9bec5298f4" providerId="AD" clId="Web-{F03F0E17-3A4A-49E3-BCAB-28BB1D0D1471}" dt="2022-02-28T19:48:42.701" v="627"/>
        <pc:sldMkLst>
          <pc:docMk/>
          <pc:sldMk cId="2545306165" sldId="303"/>
        </pc:sldMkLst>
        <pc:graphicFrameChg chg="mod modGraphic">
          <ac:chgData name="Haoxuan Huang" userId="S::huanh41@mcmaster.ca::286e9276-d6b6-4ffb-9fbc-9b9bec5298f4" providerId="AD" clId="Web-{F03F0E17-3A4A-49E3-BCAB-28BB1D0D1471}" dt="2022-02-28T19:48:42.701" v="627"/>
          <ac:graphicFrameMkLst>
            <pc:docMk/>
            <pc:sldMk cId="2545306165" sldId="303"/>
            <ac:graphicFrameMk id="288" creationId="{00000000-0000-0000-0000-000000000000}"/>
          </ac:graphicFrameMkLst>
        </pc:graphicFrameChg>
      </pc:sldChg>
      <pc:sldChg chg="modSp">
        <pc:chgData name="Haoxuan Huang" userId="S::huanh41@mcmaster.ca::286e9276-d6b6-4ffb-9fbc-9b9bec5298f4" providerId="AD" clId="Web-{F03F0E17-3A4A-49E3-BCAB-28BB1D0D1471}" dt="2022-02-28T19:46:56.201" v="567" actId="20577"/>
        <pc:sldMkLst>
          <pc:docMk/>
          <pc:sldMk cId="2631841377" sldId="306"/>
        </pc:sldMkLst>
        <pc:spChg chg="mod">
          <ac:chgData name="Haoxuan Huang" userId="S::huanh41@mcmaster.ca::286e9276-d6b6-4ffb-9fbc-9b9bec5298f4" providerId="AD" clId="Web-{F03F0E17-3A4A-49E3-BCAB-28BB1D0D1471}" dt="2022-02-28T19:46:56.201" v="567" actId="20577"/>
          <ac:spMkLst>
            <pc:docMk/>
            <pc:sldMk cId="2631841377" sldId="306"/>
            <ac:spMk id="3" creationId="{D0E01D15-E555-497D-88D8-3FDC14BEAE78}"/>
          </ac:spMkLst>
        </pc:spChg>
      </pc:sldChg>
      <pc:sldChg chg="modSp">
        <pc:chgData name="Haoxuan Huang" userId="S::huanh41@mcmaster.ca::286e9276-d6b6-4ffb-9fbc-9b9bec5298f4" providerId="AD" clId="Web-{F03F0E17-3A4A-49E3-BCAB-28BB1D0D1471}" dt="2022-02-28T19:45:07.138" v="401"/>
        <pc:sldMkLst>
          <pc:docMk/>
          <pc:sldMk cId="530153324" sldId="338"/>
        </pc:sldMkLst>
        <pc:graphicFrameChg chg="mod modGraphic">
          <ac:chgData name="Haoxuan Huang" userId="S::huanh41@mcmaster.ca::286e9276-d6b6-4ffb-9fbc-9b9bec5298f4" providerId="AD" clId="Web-{F03F0E17-3A4A-49E3-BCAB-28BB1D0D1471}" dt="2022-02-28T19:45:07.138" v="401"/>
          <ac:graphicFrameMkLst>
            <pc:docMk/>
            <pc:sldMk cId="530153324" sldId="338"/>
            <ac:graphicFrameMk id="288" creationId="{00000000-0000-0000-0000-000000000000}"/>
          </ac:graphicFrameMkLst>
        </pc:graphicFrameChg>
      </pc:sldChg>
      <pc:sldChg chg="modSp">
        <pc:chgData name="Haoxuan Huang" userId="S::huanh41@mcmaster.ca::286e9276-d6b6-4ffb-9fbc-9b9bec5298f4" providerId="AD" clId="Web-{F03F0E17-3A4A-49E3-BCAB-28BB1D0D1471}" dt="2022-02-28T19:49:10.623" v="635"/>
        <pc:sldMkLst>
          <pc:docMk/>
          <pc:sldMk cId="3355889301" sldId="340"/>
        </pc:sldMkLst>
        <pc:graphicFrameChg chg="mod modGraphic">
          <ac:chgData name="Haoxuan Huang" userId="S::huanh41@mcmaster.ca::286e9276-d6b6-4ffb-9fbc-9b9bec5298f4" providerId="AD" clId="Web-{F03F0E17-3A4A-49E3-BCAB-28BB1D0D1471}" dt="2022-02-28T19:49:10.623" v="635"/>
          <ac:graphicFrameMkLst>
            <pc:docMk/>
            <pc:sldMk cId="3355889301" sldId="340"/>
            <ac:graphicFrameMk id="288" creationId="{00000000-0000-0000-0000-000000000000}"/>
          </ac:graphicFrameMkLst>
        </pc:graphicFrameChg>
      </pc:sldChg>
    </pc:docChg>
  </pc:docChgLst>
  <pc:docChgLst>
    <pc:chgData name="Corinna Lin" userId="S::linc94@mcmaster.ca::ff1cd646-d066-431e-9610-549cc942b588" providerId="AD" clId="Web-{AEF2E224-D95E-4EAE-998D-60FF54C6979B}"/>
    <pc:docChg chg="modSld">
      <pc:chgData name="Corinna Lin" userId="S::linc94@mcmaster.ca::ff1cd646-d066-431e-9610-549cc942b588" providerId="AD" clId="Web-{AEF2E224-D95E-4EAE-998D-60FF54C6979B}" dt="2022-02-13T04:24:15.778" v="1" actId="20577"/>
      <pc:docMkLst>
        <pc:docMk/>
      </pc:docMkLst>
      <pc:sldChg chg="modSp">
        <pc:chgData name="Corinna Lin" userId="S::linc94@mcmaster.ca::ff1cd646-d066-431e-9610-549cc942b588" providerId="AD" clId="Web-{AEF2E224-D95E-4EAE-998D-60FF54C6979B}" dt="2022-02-13T04:24:12.435" v="0" actId="20577"/>
        <pc:sldMkLst>
          <pc:docMk/>
          <pc:sldMk cId="410072914" sldId="348"/>
        </pc:sldMkLst>
        <pc:spChg chg="mod">
          <ac:chgData name="Corinna Lin" userId="S::linc94@mcmaster.ca::ff1cd646-d066-431e-9610-549cc942b588" providerId="AD" clId="Web-{AEF2E224-D95E-4EAE-998D-60FF54C6979B}" dt="2022-02-13T04:24:12.435" v="0" actId="20577"/>
          <ac:spMkLst>
            <pc:docMk/>
            <pc:sldMk cId="410072914" sldId="348"/>
            <ac:spMk id="4" creationId="{ED596899-47D8-8E40-A6FE-0E51464E1F47}"/>
          </ac:spMkLst>
        </pc:spChg>
      </pc:sldChg>
      <pc:sldChg chg="modSp">
        <pc:chgData name="Corinna Lin" userId="S::linc94@mcmaster.ca::ff1cd646-d066-431e-9610-549cc942b588" providerId="AD" clId="Web-{AEF2E224-D95E-4EAE-998D-60FF54C6979B}" dt="2022-02-13T04:24:15.778" v="1" actId="20577"/>
        <pc:sldMkLst>
          <pc:docMk/>
          <pc:sldMk cId="3270200560" sldId="349"/>
        </pc:sldMkLst>
        <pc:spChg chg="mod">
          <ac:chgData name="Corinna Lin" userId="S::linc94@mcmaster.ca::ff1cd646-d066-431e-9610-549cc942b588" providerId="AD" clId="Web-{AEF2E224-D95E-4EAE-998D-60FF54C6979B}" dt="2022-02-13T04:24:15.778" v="1" actId="20577"/>
          <ac:spMkLst>
            <pc:docMk/>
            <pc:sldMk cId="3270200560" sldId="349"/>
            <ac:spMk id="4" creationId="{ED596899-47D8-8E40-A6FE-0E51464E1F47}"/>
          </ac:spMkLst>
        </pc:spChg>
      </pc:sldChg>
    </pc:docChg>
  </pc:docChgLst>
  <pc:docChgLst>
    <pc:chgData name="Zhanxu Ye" userId="S::yez69@mcmaster.ca::dfb0ad11-7ad1-42d8-bdbd-67d350ba70d4" providerId="AD" clId="Web-{1349CDB0-994A-4C2C-8C36-5F5906E7C45E}"/>
    <pc:docChg chg="modSld">
      <pc:chgData name="Zhanxu Ye" userId="S::yez69@mcmaster.ca::dfb0ad11-7ad1-42d8-bdbd-67d350ba70d4" providerId="AD" clId="Web-{1349CDB0-994A-4C2C-8C36-5F5906E7C45E}" dt="2022-02-09T20:30:14.193" v="0" actId="20577"/>
      <pc:docMkLst>
        <pc:docMk/>
      </pc:docMkLst>
      <pc:sldChg chg="modSp">
        <pc:chgData name="Zhanxu Ye" userId="S::yez69@mcmaster.ca::dfb0ad11-7ad1-42d8-bdbd-67d350ba70d4" providerId="AD" clId="Web-{1349CDB0-994A-4C2C-8C36-5F5906E7C45E}" dt="2022-02-09T20:30:14.193" v="0" actId="20577"/>
        <pc:sldMkLst>
          <pc:docMk/>
          <pc:sldMk cId="2326239077" sldId="289"/>
        </pc:sldMkLst>
        <pc:spChg chg="mod">
          <ac:chgData name="Zhanxu Ye" userId="S::yez69@mcmaster.ca::dfb0ad11-7ad1-42d8-bdbd-67d350ba70d4" providerId="AD" clId="Web-{1349CDB0-994A-4C2C-8C36-5F5906E7C45E}" dt="2022-02-09T20:30:14.193" v="0" actId="20577"/>
          <ac:spMkLst>
            <pc:docMk/>
            <pc:sldMk cId="2326239077" sldId="289"/>
            <ac:spMk id="6" creationId="{61BDF24D-E43C-48A0-9988-08623FF22770}"/>
          </ac:spMkLst>
        </pc:spChg>
      </pc:sldChg>
    </pc:docChg>
  </pc:docChgLst>
  <pc:docChgLst>
    <pc:chgData name="Wentao Sun" userId="S::sunw53@mcmaster.ca::ba4cfa17-850d-4a6d-8324-79677688d25c" providerId="AD" clId="Web-{EE6D2451-2FC1-4CE3-89B6-FEAABF2C5F0C}"/>
    <pc:docChg chg="modSld">
      <pc:chgData name="Wentao Sun" userId="S::sunw53@mcmaster.ca::ba4cfa17-850d-4a6d-8324-79677688d25c" providerId="AD" clId="Web-{EE6D2451-2FC1-4CE3-89B6-FEAABF2C5F0C}" dt="2022-02-03T20:39:27.084" v="228" actId="20577"/>
      <pc:docMkLst>
        <pc:docMk/>
      </pc:docMkLst>
      <pc:sldChg chg="modSp">
        <pc:chgData name="Wentao Sun" userId="S::sunw53@mcmaster.ca::ba4cfa17-850d-4a6d-8324-79677688d25c" providerId="AD" clId="Web-{EE6D2451-2FC1-4CE3-89B6-FEAABF2C5F0C}" dt="2022-02-03T20:39:27.084" v="228" actId="20577"/>
        <pc:sldMkLst>
          <pc:docMk/>
          <pc:sldMk cId="1484565893" sldId="286"/>
        </pc:sldMkLst>
        <pc:spChg chg="mod">
          <ac:chgData name="Wentao Sun" userId="S::sunw53@mcmaster.ca::ba4cfa17-850d-4a6d-8324-79677688d25c" providerId="AD" clId="Web-{EE6D2451-2FC1-4CE3-89B6-FEAABF2C5F0C}" dt="2022-02-03T20:39:27.084" v="228" actId="20577"/>
          <ac:spMkLst>
            <pc:docMk/>
            <pc:sldMk cId="1484565893" sldId="286"/>
            <ac:spMk id="126" creationId="{00000000-0000-0000-0000-000000000000}"/>
          </ac:spMkLst>
        </pc:spChg>
      </pc:sldChg>
    </pc:docChg>
  </pc:docChgLst>
  <pc:docChgLst>
    <pc:chgData name="Corinna Lin" userId="S::linc94@mcmaster.ca::ff1cd646-d066-431e-9610-549cc942b588" providerId="AD" clId="Web-{1B985403-32A3-401C-9191-8BC14F854A33}"/>
    <pc:docChg chg="modSld">
      <pc:chgData name="Corinna Lin" userId="S::linc94@mcmaster.ca::ff1cd646-d066-431e-9610-549cc942b588" providerId="AD" clId="Web-{1B985403-32A3-401C-9191-8BC14F854A33}" dt="2022-02-03T21:10:10.697" v="470"/>
      <pc:docMkLst>
        <pc:docMk/>
      </pc:docMkLst>
      <pc:sldChg chg="modSp">
        <pc:chgData name="Corinna Lin" userId="S::linc94@mcmaster.ca::ff1cd646-d066-431e-9610-549cc942b588" providerId="AD" clId="Web-{1B985403-32A3-401C-9191-8BC14F854A33}" dt="2022-02-03T21:10:10.697" v="470"/>
        <pc:sldMkLst>
          <pc:docMk/>
          <pc:sldMk cId="0" sldId="265"/>
        </pc:sldMkLst>
        <pc:graphicFrameChg chg="mod modGraphic">
          <ac:chgData name="Corinna Lin" userId="S::linc94@mcmaster.ca::ff1cd646-d066-431e-9610-549cc942b588" providerId="AD" clId="Web-{1B985403-32A3-401C-9191-8BC14F854A33}" dt="2022-02-03T21:10:10.697" v="470"/>
          <ac:graphicFrameMkLst>
            <pc:docMk/>
            <pc:sldMk cId="0" sldId="265"/>
            <ac:graphicFrameMk id="204" creationId="{00000000-0000-0000-0000-000000000000}"/>
          </ac:graphicFrameMkLst>
        </pc:graphicFrameChg>
      </pc:sldChg>
      <pc:sldChg chg="modSp">
        <pc:chgData name="Corinna Lin" userId="S::linc94@mcmaster.ca::ff1cd646-d066-431e-9610-549cc942b588" providerId="AD" clId="Web-{1B985403-32A3-401C-9191-8BC14F854A33}" dt="2022-02-03T20:58:46.019" v="56"/>
        <pc:sldMkLst>
          <pc:docMk/>
          <pc:sldMk cId="2665020442" sldId="281"/>
        </pc:sldMkLst>
        <pc:graphicFrameChg chg="mod modGraphic">
          <ac:chgData name="Corinna Lin" userId="S::linc94@mcmaster.ca::ff1cd646-d066-431e-9610-549cc942b588" providerId="AD" clId="Web-{1B985403-32A3-401C-9191-8BC14F854A33}" dt="2022-02-03T20:55:45.612" v="3"/>
          <ac:graphicFrameMkLst>
            <pc:docMk/>
            <pc:sldMk cId="2665020442" sldId="281"/>
            <ac:graphicFrameMk id="134" creationId="{00000000-0000-0000-0000-000000000000}"/>
          </ac:graphicFrameMkLst>
        </pc:graphicFrameChg>
        <pc:graphicFrameChg chg="mod modGraphic">
          <ac:chgData name="Corinna Lin" userId="S::linc94@mcmaster.ca::ff1cd646-d066-431e-9610-549cc942b588" providerId="AD" clId="Web-{1B985403-32A3-401C-9191-8BC14F854A33}" dt="2022-02-03T20:58:30.503" v="53" actId="1076"/>
          <ac:graphicFrameMkLst>
            <pc:docMk/>
            <pc:sldMk cId="2665020442" sldId="281"/>
            <ac:graphicFrameMk id="135" creationId="{00000000-0000-0000-0000-000000000000}"/>
          </ac:graphicFrameMkLst>
        </pc:graphicFrameChg>
        <pc:graphicFrameChg chg="mod modGraphic">
          <ac:chgData name="Corinna Lin" userId="S::linc94@mcmaster.ca::ff1cd646-d066-431e-9610-549cc942b588" providerId="AD" clId="Web-{1B985403-32A3-401C-9191-8BC14F854A33}" dt="2022-02-03T20:58:46.019" v="56"/>
          <ac:graphicFrameMkLst>
            <pc:docMk/>
            <pc:sldMk cId="2665020442" sldId="281"/>
            <ac:graphicFrameMk id="136" creationId="{00000000-0000-0000-0000-000000000000}"/>
          </ac:graphicFrameMkLst>
        </pc:graphicFrameChg>
        <pc:graphicFrameChg chg="mod modGraphic">
          <ac:chgData name="Corinna Lin" userId="S::linc94@mcmaster.ca::ff1cd646-d066-431e-9610-549cc942b588" providerId="AD" clId="Web-{1B985403-32A3-401C-9191-8BC14F854A33}" dt="2022-02-03T20:56:17.471" v="7"/>
          <ac:graphicFrameMkLst>
            <pc:docMk/>
            <pc:sldMk cId="2665020442" sldId="281"/>
            <ac:graphicFrameMk id="137" creationId="{00000000-0000-0000-0000-000000000000}"/>
          </ac:graphicFrameMkLst>
        </pc:graphicFrameChg>
      </pc:sldChg>
      <pc:sldChg chg="modSp">
        <pc:chgData name="Corinna Lin" userId="S::linc94@mcmaster.ca::ff1cd646-d066-431e-9610-549cc942b588" providerId="AD" clId="Web-{1B985403-32A3-401C-9191-8BC14F854A33}" dt="2022-02-03T21:07:10.164" v="466"/>
        <pc:sldMkLst>
          <pc:docMk/>
          <pc:sldMk cId="3286332382" sldId="345"/>
        </pc:sldMkLst>
        <pc:graphicFrameChg chg="mod modGraphic">
          <ac:chgData name="Corinna Lin" userId="S::linc94@mcmaster.ca::ff1cd646-d066-431e-9610-549cc942b588" providerId="AD" clId="Web-{1B985403-32A3-401C-9191-8BC14F854A33}" dt="2022-02-03T21:06:37.289" v="444"/>
          <ac:graphicFrameMkLst>
            <pc:docMk/>
            <pc:sldMk cId="3286332382" sldId="345"/>
            <ac:graphicFrameMk id="134" creationId="{00000000-0000-0000-0000-000000000000}"/>
          </ac:graphicFrameMkLst>
        </pc:graphicFrameChg>
        <pc:graphicFrameChg chg="mod modGraphic">
          <ac:chgData name="Corinna Lin" userId="S::linc94@mcmaster.ca::ff1cd646-d066-431e-9610-549cc942b588" providerId="AD" clId="Web-{1B985403-32A3-401C-9191-8BC14F854A33}" dt="2022-02-03T21:07:10.164" v="466"/>
          <ac:graphicFrameMkLst>
            <pc:docMk/>
            <pc:sldMk cId="3286332382" sldId="345"/>
            <ac:graphicFrameMk id="135" creationId="{00000000-0000-0000-0000-000000000000}"/>
          </ac:graphicFrameMkLst>
        </pc:graphicFrameChg>
        <pc:graphicFrameChg chg="mod modGraphic">
          <ac:chgData name="Corinna Lin" userId="S::linc94@mcmaster.ca::ff1cd646-d066-431e-9610-549cc942b588" providerId="AD" clId="Web-{1B985403-32A3-401C-9191-8BC14F854A33}" dt="2022-02-03T21:06:13.773" v="433" actId="1076"/>
          <ac:graphicFrameMkLst>
            <pc:docMk/>
            <pc:sldMk cId="3286332382" sldId="345"/>
            <ac:graphicFrameMk id="136" creationId="{00000000-0000-0000-0000-000000000000}"/>
          </ac:graphicFrameMkLst>
        </pc:graphicFrameChg>
        <pc:graphicFrameChg chg="mod modGraphic">
          <ac:chgData name="Corinna Lin" userId="S::linc94@mcmaster.ca::ff1cd646-d066-431e-9610-549cc942b588" providerId="AD" clId="Web-{1B985403-32A3-401C-9191-8BC14F854A33}" dt="2022-02-03T20:59:23.129" v="74"/>
          <ac:graphicFrameMkLst>
            <pc:docMk/>
            <pc:sldMk cId="3286332382" sldId="345"/>
            <ac:graphicFrameMk id="137" creationId="{00000000-0000-0000-0000-000000000000}"/>
          </ac:graphicFrameMkLst>
        </pc:graphicFrameChg>
      </pc:sldChg>
    </pc:docChg>
  </pc:docChgLst>
  <pc:docChgLst>
    <pc:chgData name="Corinna Lin" userId="S::linc94@mcmaster.ca::ff1cd646-d066-431e-9610-549cc942b588" providerId="AD" clId="Web-{D44F045E-4447-42EA-BFDA-478874971ACC}"/>
    <pc:docChg chg="modSld">
      <pc:chgData name="Corinna Lin" userId="S::linc94@mcmaster.ca::ff1cd646-d066-431e-9610-549cc942b588" providerId="AD" clId="Web-{D44F045E-4447-42EA-BFDA-478874971ACC}" dt="2022-01-27T21:35:13.532" v="219" actId="1076"/>
      <pc:docMkLst>
        <pc:docMk/>
      </pc:docMkLst>
      <pc:sldChg chg="modSp">
        <pc:chgData name="Corinna Lin" userId="S::linc94@mcmaster.ca::ff1cd646-d066-431e-9610-549cc942b588" providerId="AD" clId="Web-{D44F045E-4447-42EA-BFDA-478874971ACC}" dt="2022-01-27T21:35:13.532" v="219" actId="1076"/>
        <pc:sldMkLst>
          <pc:docMk/>
          <pc:sldMk cId="1852494437" sldId="276"/>
        </pc:sldMkLst>
        <pc:spChg chg="mod">
          <ac:chgData name="Corinna Lin" userId="S::linc94@mcmaster.ca::ff1cd646-d066-431e-9610-549cc942b588" providerId="AD" clId="Web-{D44F045E-4447-42EA-BFDA-478874971ACC}" dt="2022-01-27T21:35:13.532" v="219" actId="1076"/>
          <ac:spMkLst>
            <pc:docMk/>
            <pc:sldMk cId="1852494437" sldId="276"/>
            <ac:spMk id="126" creationId="{00000000-0000-0000-0000-000000000000}"/>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F5B3066-540F-4606-ADEC-65EB1C3E9627}" type="doc">
      <dgm:prSet loTypeId="urn:microsoft.com/office/officeart/2016/7/layout/BasicLinearProcessNumbered#1" loCatId="process" qsTypeId="urn:microsoft.com/office/officeart/2005/8/quickstyle/simple1" qsCatId="simple" csTypeId="urn:microsoft.com/office/officeart/2005/8/colors/colorful1" csCatId="colorful" phldr="1"/>
      <dgm:spPr/>
      <dgm:t>
        <a:bodyPr/>
        <a:lstStyle/>
        <a:p>
          <a:endParaRPr lang="en-US"/>
        </a:p>
      </dgm:t>
    </dgm:pt>
    <dgm:pt modelId="{198ACE8E-34F4-43E6-BB2E-1809B1CC58DC}">
      <dgm:prSet phldr="0"/>
      <dgm:spPr>
        <a:solidFill>
          <a:schemeClr val="accent1">
            <a:lumMod val="20000"/>
            <a:lumOff val="80000"/>
            <a:alpha val="90000"/>
          </a:schemeClr>
        </a:solidFill>
        <a:ln>
          <a:noFill/>
        </a:ln>
      </dgm:spPr>
      <dgm:t>
        <a:bodyPr/>
        <a:lstStyle/>
        <a:p>
          <a:r>
            <a:rPr lang="en-US">
              <a:latin typeface="Tw Cen MT"/>
            </a:rPr>
            <a:t>Empathize</a:t>
          </a:r>
          <a:endParaRPr lang="en-US"/>
        </a:p>
      </dgm:t>
    </dgm:pt>
    <dgm:pt modelId="{49F555B2-B165-4CB6-8578-DF4BCD791ABF}" type="parTrans" cxnId="{8327A44B-5326-4A8B-9B23-A3D3C09A16F3}">
      <dgm:prSet/>
      <dgm:spPr/>
      <dgm:t>
        <a:bodyPr/>
        <a:lstStyle/>
        <a:p>
          <a:endParaRPr lang="en-US"/>
        </a:p>
      </dgm:t>
    </dgm:pt>
    <dgm:pt modelId="{C54063C4-24CD-4834-9424-53756AE38C6B}" type="sibTrans" cxnId="{8327A44B-5326-4A8B-9B23-A3D3C09A16F3}">
      <dgm:prSet phldrT="1" phldr="0"/>
      <dgm:spPr>
        <a:solidFill>
          <a:schemeClr val="accent1"/>
        </a:solidFill>
        <a:ln>
          <a:noFill/>
        </a:ln>
      </dgm:spPr>
      <dgm:t>
        <a:bodyPr/>
        <a:lstStyle/>
        <a:p>
          <a:r>
            <a:rPr lang="en-US"/>
            <a:t>1</a:t>
          </a:r>
        </a:p>
      </dgm:t>
    </dgm:pt>
    <dgm:pt modelId="{0F6BA1FB-59E5-4F16-A7B4-1533BB1F09E4}">
      <dgm:prSet phldr="0"/>
      <dgm:spPr>
        <a:solidFill>
          <a:schemeClr val="accent2">
            <a:lumMod val="20000"/>
            <a:lumOff val="80000"/>
            <a:alpha val="90000"/>
          </a:schemeClr>
        </a:solidFill>
        <a:ln>
          <a:noFill/>
        </a:ln>
      </dgm:spPr>
      <dgm:t>
        <a:bodyPr/>
        <a:lstStyle/>
        <a:p>
          <a:r>
            <a:rPr lang="en-US">
              <a:latin typeface="Tw Cen MT"/>
            </a:rPr>
            <a:t>Define</a:t>
          </a:r>
          <a:endParaRPr lang="en-US"/>
        </a:p>
      </dgm:t>
    </dgm:pt>
    <dgm:pt modelId="{6A557BB1-C0DD-44CB-8745-CE5481476209}" type="parTrans" cxnId="{F0FA65E5-FB81-4E7A-9467-65363565F4A0}">
      <dgm:prSet/>
      <dgm:spPr/>
      <dgm:t>
        <a:bodyPr/>
        <a:lstStyle/>
        <a:p>
          <a:endParaRPr lang="en-US"/>
        </a:p>
      </dgm:t>
    </dgm:pt>
    <dgm:pt modelId="{7DBF5CB5-29DD-4671-A0F3-981D48571500}" type="sibTrans" cxnId="{F0FA65E5-FB81-4E7A-9467-65363565F4A0}">
      <dgm:prSet phldrT="2" phldr="0"/>
      <dgm:spPr>
        <a:solidFill>
          <a:schemeClr val="accent2"/>
        </a:solidFill>
        <a:ln>
          <a:noFill/>
        </a:ln>
      </dgm:spPr>
      <dgm:t>
        <a:bodyPr/>
        <a:lstStyle/>
        <a:p>
          <a:r>
            <a:rPr lang="en-US"/>
            <a:t>2</a:t>
          </a:r>
        </a:p>
      </dgm:t>
    </dgm:pt>
    <dgm:pt modelId="{1D096F01-AEA8-401D-8348-98E9A81F3CE0}">
      <dgm:prSet phldr="0"/>
      <dgm:spPr>
        <a:solidFill>
          <a:schemeClr val="accent4">
            <a:lumMod val="20000"/>
            <a:lumOff val="80000"/>
            <a:alpha val="90000"/>
          </a:schemeClr>
        </a:solidFill>
        <a:ln>
          <a:noFill/>
        </a:ln>
      </dgm:spPr>
      <dgm:t>
        <a:bodyPr/>
        <a:lstStyle/>
        <a:p>
          <a:r>
            <a:rPr lang="en-US">
              <a:latin typeface="Tw Cen MT"/>
            </a:rPr>
            <a:t>Ideate</a:t>
          </a:r>
          <a:endParaRPr lang="en-US"/>
        </a:p>
      </dgm:t>
    </dgm:pt>
    <dgm:pt modelId="{AB9DA1CE-0370-48BB-8362-3A4CBF7FFB29}" type="parTrans" cxnId="{FD2381C0-DA6F-4859-90D6-313730044E7C}">
      <dgm:prSet/>
      <dgm:spPr/>
      <dgm:t>
        <a:bodyPr/>
        <a:lstStyle/>
        <a:p>
          <a:endParaRPr lang="en-US"/>
        </a:p>
      </dgm:t>
    </dgm:pt>
    <dgm:pt modelId="{6088456C-4B73-4948-985C-DD954DEF44EF}" type="sibTrans" cxnId="{FD2381C0-DA6F-4859-90D6-313730044E7C}">
      <dgm:prSet phldrT="3" phldr="0"/>
      <dgm:spPr>
        <a:solidFill>
          <a:schemeClr val="accent4"/>
        </a:solidFill>
        <a:ln>
          <a:noFill/>
        </a:ln>
      </dgm:spPr>
      <dgm:t>
        <a:bodyPr/>
        <a:lstStyle/>
        <a:p>
          <a:r>
            <a:rPr lang="en-US"/>
            <a:t>3</a:t>
          </a:r>
        </a:p>
      </dgm:t>
    </dgm:pt>
    <dgm:pt modelId="{F7B81412-5EAE-488C-9259-0FA0EB0F090B}">
      <dgm:prSet phldr="0"/>
      <dgm:spPr>
        <a:solidFill>
          <a:schemeClr val="accent6">
            <a:lumMod val="20000"/>
            <a:lumOff val="80000"/>
            <a:alpha val="90000"/>
          </a:schemeClr>
        </a:solidFill>
        <a:ln>
          <a:noFill/>
        </a:ln>
      </dgm:spPr>
      <dgm:t>
        <a:bodyPr/>
        <a:lstStyle/>
        <a:p>
          <a:r>
            <a:rPr lang="en-US">
              <a:latin typeface="Tw Cen MT"/>
            </a:rPr>
            <a:t>Validate</a:t>
          </a:r>
          <a:endParaRPr lang="en-US"/>
        </a:p>
      </dgm:t>
    </dgm:pt>
    <dgm:pt modelId="{C9E63F01-62A4-4331-A67D-7FE563CE9D07}" type="parTrans" cxnId="{AD7281BE-8A99-43C0-9016-4082EB985BF2}">
      <dgm:prSet/>
      <dgm:spPr/>
      <dgm:t>
        <a:bodyPr/>
        <a:lstStyle/>
        <a:p>
          <a:endParaRPr lang="en-US"/>
        </a:p>
      </dgm:t>
    </dgm:pt>
    <dgm:pt modelId="{32E76676-0672-4988-9FB1-308093FF8D5C}" type="sibTrans" cxnId="{AD7281BE-8A99-43C0-9016-4082EB985BF2}">
      <dgm:prSet phldrT="5" phldr="0"/>
      <dgm:spPr>
        <a:solidFill>
          <a:schemeClr val="accent6"/>
        </a:solidFill>
        <a:ln>
          <a:noFill/>
        </a:ln>
      </dgm:spPr>
      <dgm:t>
        <a:bodyPr/>
        <a:lstStyle/>
        <a:p>
          <a:r>
            <a:rPr lang="en-US"/>
            <a:t>5</a:t>
          </a:r>
        </a:p>
      </dgm:t>
    </dgm:pt>
    <dgm:pt modelId="{78EA2B28-110B-4F05-B1E2-D505B98C0D6C}">
      <dgm:prSet phldr="0"/>
      <dgm:spPr/>
      <dgm:t>
        <a:bodyPr/>
        <a:lstStyle/>
        <a:p>
          <a:r>
            <a:rPr lang="en-US" b="0" i="0" u="none">
              <a:latin typeface="Tw Cen MT"/>
            </a:rPr>
            <a:t>Prototype</a:t>
          </a:r>
        </a:p>
      </dgm:t>
    </dgm:pt>
    <dgm:pt modelId="{D03EE856-B67C-425D-B061-2526FCCED2F6}" type="parTrans" cxnId="{2952ACC9-1893-4EAD-8D3F-D044230FFDFB}">
      <dgm:prSet/>
      <dgm:spPr/>
    </dgm:pt>
    <dgm:pt modelId="{F311E289-E23A-4768-993D-952ED6E995AB}" type="sibTrans" cxnId="{2952ACC9-1893-4EAD-8D3F-D044230FFDFB}">
      <dgm:prSet phldrT="4" phldr="0"/>
      <dgm:spPr/>
      <dgm:t>
        <a:bodyPr/>
        <a:lstStyle/>
        <a:p>
          <a:r>
            <a:rPr lang="en-US"/>
            <a:t>4</a:t>
          </a:r>
        </a:p>
      </dgm:t>
    </dgm:pt>
    <dgm:pt modelId="{869C0C7E-BD0C-4E5F-8D96-6B8EEC39B952}" type="pres">
      <dgm:prSet presAssocID="{0F5B3066-540F-4606-ADEC-65EB1C3E9627}" presName="Name0" presStyleCnt="0">
        <dgm:presLayoutVars>
          <dgm:animLvl val="lvl"/>
          <dgm:resizeHandles val="exact"/>
        </dgm:presLayoutVars>
      </dgm:prSet>
      <dgm:spPr/>
    </dgm:pt>
    <dgm:pt modelId="{A1C50682-E81A-4719-9746-6B052BFB6DD3}" type="pres">
      <dgm:prSet presAssocID="{198ACE8E-34F4-43E6-BB2E-1809B1CC58DC}" presName="compositeNode" presStyleCnt="0">
        <dgm:presLayoutVars>
          <dgm:bulletEnabled val="1"/>
        </dgm:presLayoutVars>
      </dgm:prSet>
      <dgm:spPr/>
    </dgm:pt>
    <dgm:pt modelId="{1896CBD6-4A99-4E4A-A270-A70AEFBAAF7E}" type="pres">
      <dgm:prSet presAssocID="{198ACE8E-34F4-43E6-BB2E-1809B1CC58DC}" presName="bgRect" presStyleLbl="bgAccFollowNode1" presStyleIdx="0" presStyleCnt="5"/>
      <dgm:spPr/>
    </dgm:pt>
    <dgm:pt modelId="{9C3A7F13-9585-42DF-AD32-B56F82B123C8}" type="pres">
      <dgm:prSet presAssocID="{C54063C4-24CD-4834-9424-53756AE38C6B}" presName="sibTransNodeCircle" presStyleLbl="alignNode1" presStyleIdx="0" presStyleCnt="10">
        <dgm:presLayoutVars>
          <dgm:chMax val="0"/>
          <dgm:bulletEnabled/>
        </dgm:presLayoutVars>
      </dgm:prSet>
      <dgm:spPr/>
    </dgm:pt>
    <dgm:pt modelId="{923B2301-552B-45D2-9EF0-53A10AA17FC6}" type="pres">
      <dgm:prSet presAssocID="{198ACE8E-34F4-43E6-BB2E-1809B1CC58DC}" presName="bottomLine" presStyleLbl="alignNode1" presStyleIdx="1" presStyleCnt="10">
        <dgm:presLayoutVars/>
      </dgm:prSet>
      <dgm:spPr>
        <a:ln>
          <a:solidFill>
            <a:schemeClr val="accent1"/>
          </a:solidFill>
        </a:ln>
      </dgm:spPr>
    </dgm:pt>
    <dgm:pt modelId="{1636F17A-F9E0-460B-890B-A46A6E583FD1}" type="pres">
      <dgm:prSet presAssocID="{198ACE8E-34F4-43E6-BB2E-1809B1CC58DC}" presName="nodeText" presStyleLbl="bgAccFollowNode1" presStyleIdx="0" presStyleCnt="5">
        <dgm:presLayoutVars>
          <dgm:bulletEnabled val="1"/>
        </dgm:presLayoutVars>
      </dgm:prSet>
      <dgm:spPr/>
    </dgm:pt>
    <dgm:pt modelId="{CE18CCA6-9206-4DD7-BE09-5291C62117AB}" type="pres">
      <dgm:prSet presAssocID="{C54063C4-24CD-4834-9424-53756AE38C6B}" presName="sibTrans" presStyleCnt="0"/>
      <dgm:spPr/>
    </dgm:pt>
    <dgm:pt modelId="{B75A207A-E561-4A33-8860-3580568F46B8}" type="pres">
      <dgm:prSet presAssocID="{0F6BA1FB-59E5-4F16-A7B4-1533BB1F09E4}" presName="compositeNode" presStyleCnt="0">
        <dgm:presLayoutVars>
          <dgm:bulletEnabled val="1"/>
        </dgm:presLayoutVars>
      </dgm:prSet>
      <dgm:spPr/>
    </dgm:pt>
    <dgm:pt modelId="{02F7283A-0FC3-4AF1-AA94-0270DC0B1C33}" type="pres">
      <dgm:prSet presAssocID="{0F6BA1FB-59E5-4F16-A7B4-1533BB1F09E4}" presName="bgRect" presStyleLbl="bgAccFollowNode1" presStyleIdx="1" presStyleCnt="5"/>
      <dgm:spPr/>
    </dgm:pt>
    <dgm:pt modelId="{C08FC467-91FE-48BD-B243-273925C2B75A}" type="pres">
      <dgm:prSet presAssocID="{7DBF5CB5-29DD-4671-A0F3-981D48571500}" presName="sibTransNodeCircle" presStyleLbl="alignNode1" presStyleIdx="2" presStyleCnt="10">
        <dgm:presLayoutVars>
          <dgm:chMax val="0"/>
          <dgm:bulletEnabled/>
        </dgm:presLayoutVars>
      </dgm:prSet>
      <dgm:spPr/>
    </dgm:pt>
    <dgm:pt modelId="{DE393E47-CBB6-4D77-A342-C9AFD9FC8CB6}" type="pres">
      <dgm:prSet presAssocID="{0F6BA1FB-59E5-4F16-A7B4-1533BB1F09E4}" presName="bottomLine" presStyleLbl="alignNode1" presStyleIdx="3" presStyleCnt="10">
        <dgm:presLayoutVars/>
      </dgm:prSet>
      <dgm:spPr>
        <a:ln>
          <a:solidFill>
            <a:schemeClr val="accent2"/>
          </a:solidFill>
        </a:ln>
      </dgm:spPr>
    </dgm:pt>
    <dgm:pt modelId="{6209B655-7BD8-4C2E-802B-7A837190A817}" type="pres">
      <dgm:prSet presAssocID="{0F6BA1FB-59E5-4F16-A7B4-1533BB1F09E4}" presName="nodeText" presStyleLbl="bgAccFollowNode1" presStyleIdx="1" presStyleCnt="5">
        <dgm:presLayoutVars>
          <dgm:bulletEnabled val="1"/>
        </dgm:presLayoutVars>
      </dgm:prSet>
      <dgm:spPr/>
    </dgm:pt>
    <dgm:pt modelId="{44DA27FB-BF39-4511-84EF-E3EA3F12D2B6}" type="pres">
      <dgm:prSet presAssocID="{7DBF5CB5-29DD-4671-A0F3-981D48571500}" presName="sibTrans" presStyleCnt="0"/>
      <dgm:spPr/>
    </dgm:pt>
    <dgm:pt modelId="{9ED209A7-CD15-4C32-9372-A0384698B942}" type="pres">
      <dgm:prSet presAssocID="{1D096F01-AEA8-401D-8348-98E9A81F3CE0}" presName="compositeNode" presStyleCnt="0">
        <dgm:presLayoutVars>
          <dgm:bulletEnabled val="1"/>
        </dgm:presLayoutVars>
      </dgm:prSet>
      <dgm:spPr/>
    </dgm:pt>
    <dgm:pt modelId="{B5DA272C-701A-4327-802B-15E4D04DF389}" type="pres">
      <dgm:prSet presAssocID="{1D096F01-AEA8-401D-8348-98E9A81F3CE0}" presName="bgRect" presStyleLbl="bgAccFollowNode1" presStyleIdx="2" presStyleCnt="5"/>
      <dgm:spPr/>
    </dgm:pt>
    <dgm:pt modelId="{4104A2F1-FB99-4C42-8067-46B8EEEC9610}" type="pres">
      <dgm:prSet presAssocID="{6088456C-4B73-4948-985C-DD954DEF44EF}" presName="sibTransNodeCircle" presStyleLbl="alignNode1" presStyleIdx="4" presStyleCnt="10">
        <dgm:presLayoutVars>
          <dgm:chMax val="0"/>
          <dgm:bulletEnabled/>
        </dgm:presLayoutVars>
      </dgm:prSet>
      <dgm:spPr/>
    </dgm:pt>
    <dgm:pt modelId="{2EB92C72-3528-4913-AFF6-FF0B4F338399}" type="pres">
      <dgm:prSet presAssocID="{1D096F01-AEA8-401D-8348-98E9A81F3CE0}" presName="bottomLine" presStyleLbl="alignNode1" presStyleIdx="5" presStyleCnt="10">
        <dgm:presLayoutVars/>
      </dgm:prSet>
      <dgm:spPr>
        <a:solidFill>
          <a:schemeClr val="accent4"/>
        </a:solidFill>
        <a:ln>
          <a:solidFill>
            <a:schemeClr val="accent4"/>
          </a:solidFill>
        </a:ln>
      </dgm:spPr>
    </dgm:pt>
    <dgm:pt modelId="{74E21D92-0946-4075-ABB7-F58F125D081F}" type="pres">
      <dgm:prSet presAssocID="{1D096F01-AEA8-401D-8348-98E9A81F3CE0}" presName="nodeText" presStyleLbl="bgAccFollowNode1" presStyleIdx="2" presStyleCnt="5">
        <dgm:presLayoutVars>
          <dgm:bulletEnabled val="1"/>
        </dgm:presLayoutVars>
      </dgm:prSet>
      <dgm:spPr/>
    </dgm:pt>
    <dgm:pt modelId="{E7F9CACB-FE98-4F37-853A-1B05B4BF4385}" type="pres">
      <dgm:prSet presAssocID="{6088456C-4B73-4948-985C-DD954DEF44EF}" presName="sibTrans" presStyleCnt="0"/>
      <dgm:spPr/>
    </dgm:pt>
    <dgm:pt modelId="{C53BA9F7-0512-4BC5-9DC3-25B9C5DA02B7}" type="pres">
      <dgm:prSet presAssocID="{78EA2B28-110B-4F05-B1E2-D505B98C0D6C}" presName="compositeNode" presStyleCnt="0">
        <dgm:presLayoutVars>
          <dgm:bulletEnabled val="1"/>
        </dgm:presLayoutVars>
      </dgm:prSet>
      <dgm:spPr/>
    </dgm:pt>
    <dgm:pt modelId="{86425B41-4BF7-4D19-B647-918E5C56B48B}" type="pres">
      <dgm:prSet presAssocID="{78EA2B28-110B-4F05-B1E2-D505B98C0D6C}" presName="bgRect" presStyleLbl="bgAccFollowNode1" presStyleIdx="3" presStyleCnt="5"/>
      <dgm:spPr/>
    </dgm:pt>
    <dgm:pt modelId="{A27486A5-EAC5-43B1-ABF4-3CE9471C51F5}" type="pres">
      <dgm:prSet presAssocID="{F311E289-E23A-4768-993D-952ED6E995AB}" presName="sibTransNodeCircle" presStyleLbl="alignNode1" presStyleIdx="6" presStyleCnt="10">
        <dgm:presLayoutVars>
          <dgm:chMax val="0"/>
          <dgm:bulletEnabled/>
        </dgm:presLayoutVars>
      </dgm:prSet>
      <dgm:spPr/>
    </dgm:pt>
    <dgm:pt modelId="{351D6383-C8AB-49E0-AF9A-51EDDC8AB49A}" type="pres">
      <dgm:prSet presAssocID="{78EA2B28-110B-4F05-B1E2-D505B98C0D6C}" presName="bottomLine" presStyleLbl="alignNode1" presStyleIdx="7" presStyleCnt="10">
        <dgm:presLayoutVars/>
      </dgm:prSet>
      <dgm:spPr/>
    </dgm:pt>
    <dgm:pt modelId="{7B65E1FA-6C1D-4AC2-AAC1-10F5B75B2FCA}" type="pres">
      <dgm:prSet presAssocID="{78EA2B28-110B-4F05-B1E2-D505B98C0D6C}" presName="nodeText" presStyleLbl="bgAccFollowNode1" presStyleIdx="3" presStyleCnt="5">
        <dgm:presLayoutVars>
          <dgm:bulletEnabled val="1"/>
        </dgm:presLayoutVars>
      </dgm:prSet>
      <dgm:spPr/>
    </dgm:pt>
    <dgm:pt modelId="{91BC6CDB-9BEF-4C38-84A3-DA080D41B932}" type="pres">
      <dgm:prSet presAssocID="{F311E289-E23A-4768-993D-952ED6E995AB}" presName="sibTrans" presStyleCnt="0"/>
      <dgm:spPr/>
    </dgm:pt>
    <dgm:pt modelId="{11D9C427-A430-492A-BD3C-E4D081DA46F5}" type="pres">
      <dgm:prSet presAssocID="{F7B81412-5EAE-488C-9259-0FA0EB0F090B}" presName="compositeNode" presStyleCnt="0">
        <dgm:presLayoutVars>
          <dgm:bulletEnabled val="1"/>
        </dgm:presLayoutVars>
      </dgm:prSet>
      <dgm:spPr/>
    </dgm:pt>
    <dgm:pt modelId="{4795DD00-81CA-4D89-AAC9-9CB098B4E837}" type="pres">
      <dgm:prSet presAssocID="{F7B81412-5EAE-488C-9259-0FA0EB0F090B}" presName="bgRect" presStyleLbl="bgAccFollowNode1" presStyleIdx="4" presStyleCnt="5"/>
      <dgm:spPr/>
    </dgm:pt>
    <dgm:pt modelId="{06772805-3643-43C2-9C80-F43268C57C20}" type="pres">
      <dgm:prSet presAssocID="{32E76676-0672-4988-9FB1-308093FF8D5C}" presName="sibTransNodeCircle" presStyleLbl="alignNode1" presStyleIdx="8" presStyleCnt="10">
        <dgm:presLayoutVars>
          <dgm:chMax val="0"/>
          <dgm:bulletEnabled/>
        </dgm:presLayoutVars>
      </dgm:prSet>
      <dgm:spPr/>
    </dgm:pt>
    <dgm:pt modelId="{77F59A8B-7684-4E29-B44F-B0F96367FE70}" type="pres">
      <dgm:prSet presAssocID="{F7B81412-5EAE-488C-9259-0FA0EB0F090B}" presName="bottomLine" presStyleLbl="alignNode1" presStyleIdx="9" presStyleCnt="10">
        <dgm:presLayoutVars/>
      </dgm:prSet>
      <dgm:spPr/>
    </dgm:pt>
    <dgm:pt modelId="{80C8596E-ABE7-41A1-8A35-72244067CF90}" type="pres">
      <dgm:prSet presAssocID="{F7B81412-5EAE-488C-9259-0FA0EB0F090B}" presName="nodeText" presStyleLbl="bgAccFollowNode1" presStyleIdx="4" presStyleCnt="5">
        <dgm:presLayoutVars>
          <dgm:bulletEnabled val="1"/>
        </dgm:presLayoutVars>
      </dgm:prSet>
      <dgm:spPr/>
    </dgm:pt>
  </dgm:ptLst>
  <dgm:cxnLst>
    <dgm:cxn modelId="{A7465026-5EB9-4359-B2CA-62409A490278}" type="presOf" srcId="{0F5B3066-540F-4606-ADEC-65EB1C3E9627}" destId="{869C0C7E-BD0C-4E5F-8D96-6B8EEC39B952}" srcOrd="0" destOrd="0" presId="urn:microsoft.com/office/officeart/2016/7/layout/BasicLinearProcessNumbered#1"/>
    <dgm:cxn modelId="{B885853C-2BDF-4DC3-800C-DDBCC1590133}" type="presOf" srcId="{78EA2B28-110B-4F05-B1E2-D505B98C0D6C}" destId="{86425B41-4BF7-4D19-B647-918E5C56B48B}" srcOrd="0" destOrd="0" presId="urn:microsoft.com/office/officeart/2016/7/layout/BasicLinearProcessNumbered#1"/>
    <dgm:cxn modelId="{408F823E-673B-4D49-B28C-51A8F3C53DC6}" type="presOf" srcId="{7DBF5CB5-29DD-4671-A0F3-981D48571500}" destId="{C08FC467-91FE-48BD-B243-273925C2B75A}" srcOrd="0" destOrd="0" presId="urn:microsoft.com/office/officeart/2016/7/layout/BasicLinearProcessNumbered#1"/>
    <dgm:cxn modelId="{72DD135B-05F7-4D94-9D8D-2B0CEA68586F}" type="presOf" srcId="{0F6BA1FB-59E5-4F16-A7B4-1533BB1F09E4}" destId="{6209B655-7BD8-4C2E-802B-7A837190A817}" srcOrd="1" destOrd="0" presId="urn:microsoft.com/office/officeart/2016/7/layout/BasicLinearProcessNumbered#1"/>
    <dgm:cxn modelId="{A0AAD05B-9294-4F6E-8AFA-8198C8F5E40C}" type="presOf" srcId="{6088456C-4B73-4948-985C-DD954DEF44EF}" destId="{4104A2F1-FB99-4C42-8067-46B8EEEC9610}" srcOrd="0" destOrd="0" presId="urn:microsoft.com/office/officeart/2016/7/layout/BasicLinearProcessNumbered#1"/>
    <dgm:cxn modelId="{13971C5D-AE11-44CB-A501-75B1DA7FE225}" type="presOf" srcId="{F7B81412-5EAE-488C-9259-0FA0EB0F090B}" destId="{4795DD00-81CA-4D89-AAC9-9CB098B4E837}" srcOrd="0" destOrd="0" presId="urn:microsoft.com/office/officeart/2016/7/layout/BasicLinearProcessNumbered#1"/>
    <dgm:cxn modelId="{8327A44B-5326-4A8B-9B23-A3D3C09A16F3}" srcId="{0F5B3066-540F-4606-ADEC-65EB1C3E9627}" destId="{198ACE8E-34F4-43E6-BB2E-1809B1CC58DC}" srcOrd="0" destOrd="0" parTransId="{49F555B2-B165-4CB6-8578-DF4BCD791ABF}" sibTransId="{C54063C4-24CD-4834-9424-53756AE38C6B}"/>
    <dgm:cxn modelId="{8B4EAF4C-5BC9-4673-B055-EB3D8F44AAD9}" type="presOf" srcId="{0F6BA1FB-59E5-4F16-A7B4-1533BB1F09E4}" destId="{02F7283A-0FC3-4AF1-AA94-0270DC0B1C33}" srcOrd="0" destOrd="0" presId="urn:microsoft.com/office/officeart/2016/7/layout/BasicLinearProcessNumbered#1"/>
    <dgm:cxn modelId="{70CFAF7A-BA58-4793-86ED-3DA493CEB32E}" type="presOf" srcId="{78EA2B28-110B-4F05-B1E2-D505B98C0D6C}" destId="{7B65E1FA-6C1D-4AC2-AAC1-10F5B75B2FCA}" srcOrd="1" destOrd="0" presId="urn:microsoft.com/office/officeart/2016/7/layout/BasicLinearProcessNumbered#1"/>
    <dgm:cxn modelId="{2868EF84-D146-4702-AA70-BFA3C8A26C3C}" type="presOf" srcId="{1D096F01-AEA8-401D-8348-98E9A81F3CE0}" destId="{B5DA272C-701A-4327-802B-15E4D04DF389}" srcOrd="0" destOrd="0" presId="urn:microsoft.com/office/officeart/2016/7/layout/BasicLinearProcessNumbered#1"/>
    <dgm:cxn modelId="{2E96D094-8895-4E58-B6B6-10D683EDE48F}" type="presOf" srcId="{C54063C4-24CD-4834-9424-53756AE38C6B}" destId="{9C3A7F13-9585-42DF-AD32-B56F82B123C8}" srcOrd="0" destOrd="0" presId="urn:microsoft.com/office/officeart/2016/7/layout/BasicLinearProcessNumbered#1"/>
    <dgm:cxn modelId="{01187A97-0B99-4B01-8579-895708474097}" type="presOf" srcId="{198ACE8E-34F4-43E6-BB2E-1809B1CC58DC}" destId="{1896CBD6-4A99-4E4A-A270-A70AEFBAAF7E}" srcOrd="0" destOrd="0" presId="urn:microsoft.com/office/officeart/2016/7/layout/BasicLinearProcessNumbered#1"/>
    <dgm:cxn modelId="{4B053C99-B3CD-41CB-A5C5-FEE7B29C5DD6}" type="presOf" srcId="{1D096F01-AEA8-401D-8348-98E9A81F3CE0}" destId="{74E21D92-0946-4075-ABB7-F58F125D081F}" srcOrd="1" destOrd="0" presId="urn:microsoft.com/office/officeart/2016/7/layout/BasicLinearProcessNumbered#1"/>
    <dgm:cxn modelId="{97E688A3-4A64-4CEE-B18D-3E8428D03303}" type="presOf" srcId="{32E76676-0672-4988-9FB1-308093FF8D5C}" destId="{06772805-3643-43C2-9C80-F43268C57C20}" srcOrd="0" destOrd="0" presId="urn:microsoft.com/office/officeart/2016/7/layout/BasicLinearProcessNumbered#1"/>
    <dgm:cxn modelId="{F89B90B1-39B1-4BCC-98D8-A4B9D78E4E6C}" type="presOf" srcId="{F7B81412-5EAE-488C-9259-0FA0EB0F090B}" destId="{80C8596E-ABE7-41A1-8A35-72244067CF90}" srcOrd="1" destOrd="0" presId="urn:microsoft.com/office/officeart/2016/7/layout/BasicLinearProcessNumbered#1"/>
    <dgm:cxn modelId="{AD7281BE-8A99-43C0-9016-4082EB985BF2}" srcId="{0F5B3066-540F-4606-ADEC-65EB1C3E9627}" destId="{F7B81412-5EAE-488C-9259-0FA0EB0F090B}" srcOrd="4" destOrd="0" parTransId="{C9E63F01-62A4-4331-A67D-7FE563CE9D07}" sibTransId="{32E76676-0672-4988-9FB1-308093FF8D5C}"/>
    <dgm:cxn modelId="{AC665FC0-A16D-481D-9576-07F04B73911D}" type="presOf" srcId="{F311E289-E23A-4768-993D-952ED6E995AB}" destId="{A27486A5-EAC5-43B1-ABF4-3CE9471C51F5}" srcOrd="0" destOrd="0" presId="urn:microsoft.com/office/officeart/2016/7/layout/BasicLinearProcessNumbered#1"/>
    <dgm:cxn modelId="{FD2381C0-DA6F-4859-90D6-313730044E7C}" srcId="{0F5B3066-540F-4606-ADEC-65EB1C3E9627}" destId="{1D096F01-AEA8-401D-8348-98E9A81F3CE0}" srcOrd="2" destOrd="0" parTransId="{AB9DA1CE-0370-48BB-8362-3A4CBF7FFB29}" sibTransId="{6088456C-4B73-4948-985C-DD954DEF44EF}"/>
    <dgm:cxn modelId="{2952ACC9-1893-4EAD-8D3F-D044230FFDFB}" srcId="{0F5B3066-540F-4606-ADEC-65EB1C3E9627}" destId="{78EA2B28-110B-4F05-B1E2-D505B98C0D6C}" srcOrd="3" destOrd="0" parTransId="{D03EE856-B67C-425D-B061-2526FCCED2F6}" sibTransId="{F311E289-E23A-4768-993D-952ED6E995AB}"/>
    <dgm:cxn modelId="{4E9128E4-C988-4F1C-9773-D0AD8E9E5DD8}" type="presOf" srcId="{198ACE8E-34F4-43E6-BB2E-1809B1CC58DC}" destId="{1636F17A-F9E0-460B-890B-A46A6E583FD1}" srcOrd="1" destOrd="0" presId="urn:microsoft.com/office/officeart/2016/7/layout/BasicLinearProcessNumbered#1"/>
    <dgm:cxn modelId="{F0FA65E5-FB81-4E7A-9467-65363565F4A0}" srcId="{0F5B3066-540F-4606-ADEC-65EB1C3E9627}" destId="{0F6BA1FB-59E5-4F16-A7B4-1533BB1F09E4}" srcOrd="1" destOrd="0" parTransId="{6A557BB1-C0DD-44CB-8745-CE5481476209}" sibTransId="{7DBF5CB5-29DD-4671-A0F3-981D48571500}"/>
    <dgm:cxn modelId="{E5C94C42-D129-4026-A92F-ADE3E305347F}" type="presParOf" srcId="{869C0C7E-BD0C-4E5F-8D96-6B8EEC39B952}" destId="{A1C50682-E81A-4719-9746-6B052BFB6DD3}" srcOrd="0" destOrd="0" presId="urn:microsoft.com/office/officeart/2016/7/layout/BasicLinearProcessNumbered#1"/>
    <dgm:cxn modelId="{F72947BF-2B8C-40FA-AF47-563F355860CC}" type="presParOf" srcId="{A1C50682-E81A-4719-9746-6B052BFB6DD3}" destId="{1896CBD6-4A99-4E4A-A270-A70AEFBAAF7E}" srcOrd="0" destOrd="0" presId="urn:microsoft.com/office/officeart/2016/7/layout/BasicLinearProcessNumbered#1"/>
    <dgm:cxn modelId="{26217E94-7EC8-4E7F-AD31-3736C162779C}" type="presParOf" srcId="{A1C50682-E81A-4719-9746-6B052BFB6DD3}" destId="{9C3A7F13-9585-42DF-AD32-B56F82B123C8}" srcOrd="1" destOrd="0" presId="urn:microsoft.com/office/officeart/2016/7/layout/BasicLinearProcessNumbered#1"/>
    <dgm:cxn modelId="{393A8AF3-B332-4F04-9683-D86C0A67D56D}" type="presParOf" srcId="{A1C50682-E81A-4719-9746-6B052BFB6DD3}" destId="{923B2301-552B-45D2-9EF0-53A10AA17FC6}" srcOrd="2" destOrd="0" presId="urn:microsoft.com/office/officeart/2016/7/layout/BasicLinearProcessNumbered#1"/>
    <dgm:cxn modelId="{C1B2B083-67F1-4185-8050-00BD2C737F67}" type="presParOf" srcId="{A1C50682-E81A-4719-9746-6B052BFB6DD3}" destId="{1636F17A-F9E0-460B-890B-A46A6E583FD1}" srcOrd="3" destOrd="0" presId="urn:microsoft.com/office/officeart/2016/7/layout/BasicLinearProcessNumbered#1"/>
    <dgm:cxn modelId="{7651906E-20E5-4070-B177-C0BF50A637B1}" type="presParOf" srcId="{869C0C7E-BD0C-4E5F-8D96-6B8EEC39B952}" destId="{CE18CCA6-9206-4DD7-BE09-5291C62117AB}" srcOrd="1" destOrd="0" presId="urn:microsoft.com/office/officeart/2016/7/layout/BasicLinearProcessNumbered#1"/>
    <dgm:cxn modelId="{B826BB52-CABA-4C29-87D1-2E99771A626F}" type="presParOf" srcId="{869C0C7E-BD0C-4E5F-8D96-6B8EEC39B952}" destId="{B75A207A-E561-4A33-8860-3580568F46B8}" srcOrd="2" destOrd="0" presId="urn:microsoft.com/office/officeart/2016/7/layout/BasicLinearProcessNumbered#1"/>
    <dgm:cxn modelId="{8700478C-DAA2-4068-A682-26A34C87EE90}" type="presParOf" srcId="{B75A207A-E561-4A33-8860-3580568F46B8}" destId="{02F7283A-0FC3-4AF1-AA94-0270DC0B1C33}" srcOrd="0" destOrd="0" presId="urn:microsoft.com/office/officeart/2016/7/layout/BasicLinearProcessNumbered#1"/>
    <dgm:cxn modelId="{EF2DAF67-F7FD-4169-BAE7-D481D3F5CA52}" type="presParOf" srcId="{B75A207A-E561-4A33-8860-3580568F46B8}" destId="{C08FC467-91FE-48BD-B243-273925C2B75A}" srcOrd="1" destOrd="0" presId="urn:microsoft.com/office/officeart/2016/7/layout/BasicLinearProcessNumbered#1"/>
    <dgm:cxn modelId="{C689AAE1-E6CC-4510-9BBC-0F718EBBC0F1}" type="presParOf" srcId="{B75A207A-E561-4A33-8860-3580568F46B8}" destId="{DE393E47-CBB6-4D77-A342-C9AFD9FC8CB6}" srcOrd="2" destOrd="0" presId="urn:microsoft.com/office/officeart/2016/7/layout/BasicLinearProcessNumbered#1"/>
    <dgm:cxn modelId="{CCF6EC49-69A8-4515-95B1-0DB45C9C0B09}" type="presParOf" srcId="{B75A207A-E561-4A33-8860-3580568F46B8}" destId="{6209B655-7BD8-4C2E-802B-7A837190A817}" srcOrd="3" destOrd="0" presId="urn:microsoft.com/office/officeart/2016/7/layout/BasicLinearProcessNumbered#1"/>
    <dgm:cxn modelId="{C6E0F952-17F5-4403-B117-FD04D706013C}" type="presParOf" srcId="{869C0C7E-BD0C-4E5F-8D96-6B8EEC39B952}" destId="{44DA27FB-BF39-4511-84EF-E3EA3F12D2B6}" srcOrd="3" destOrd="0" presId="urn:microsoft.com/office/officeart/2016/7/layout/BasicLinearProcessNumbered#1"/>
    <dgm:cxn modelId="{10449E2D-A404-4945-AD38-AF205F6FD377}" type="presParOf" srcId="{869C0C7E-BD0C-4E5F-8D96-6B8EEC39B952}" destId="{9ED209A7-CD15-4C32-9372-A0384698B942}" srcOrd="4" destOrd="0" presId="urn:microsoft.com/office/officeart/2016/7/layout/BasicLinearProcessNumbered#1"/>
    <dgm:cxn modelId="{7E63B803-BAE6-49C0-92D7-C08B111BF1C1}" type="presParOf" srcId="{9ED209A7-CD15-4C32-9372-A0384698B942}" destId="{B5DA272C-701A-4327-802B-15E4D04DF389}" srcOrd="0" destOrd="0" presId="urn:microsoft.com/office/officeart/2016/7/layout/BasicLinearProcessNumbered#1"/>
    <dgm:cxn modelId="{867F8CF1-A38B-450A-88BB-D0FC69C6EFD4}" type="presParOf" srcId="{9ED209A7-CD15-4C32-9372-A0384698B942}" destId="{4104A2F1-FB99-4C42-8067-46B8EEEC9610}" srcOrd="1" destOrd="0" presId="urn:microsoft.com/office/officeart/2016/7/layout/BasicLinearProcessNumbered#1"/>
    <dgm:cxn modelId="{351EC547-AF1C-4AB1-B664-C95B0EFCCFBE}" type="presParOf" srcId="{9ED209A7-CD15-4C32-9372-A0384698B942}" destId="{2EB92C72-3528-4913-AFF6-FF0B4F338399}" srcOrd="2" destOrd="0" presId="urn:microsoft.com/office/officeart/2016/7/layout/BasicLinearProcessNumbered#1"/>
    <dgm:cxn modelId="{3D552B50-5584-4C13-87FA-3FD34678478D}" type="presParOf" srcId="{9ED209A7-CD15-4C32-9372-A0384698B942}" destId="{74E21D92-0946-4075-ABB7-F58F125D081F}" srcOrd="3" destOrd="0" presId="urn:microsoft.com/office/officeart/2016/7/layout/BasicLinearProcessNumbered#1"/>
    <dgm:cxn modelId="{B73EB36B-6895-4DBA-9947-8561C4BBFB03}" type="presParOf" srcId="{869C0C7E-BD0C-4E5F-8D96-6B8EEC39B952}" destId="{E7F9CACB-FE98-4F37-853A-1B05B4BF4385}" srcOrd="5" destOrd="0" presId="urn:microsoft.com/office/officeart/2016/7/layout/BasicLinearProcessNumbered#1"/>
    <dgm:cxn modelId="{F1382046-9E7B-4804-BFB3-B43736196E41}" type="presParOf" srcId="{869C0C7E-BD0C-4E5F-8D96-6B8EEC39B952}" destId="{C53BA9F7-0512-4BC5-9DC3-25B9C5DA02B7}" srcOrd="6" destOrd="0" presId="urn:microsoft.com/office/officeart/2016/7/layout/BasicLinearProcessNumbered#1"/>
    <dgm:cxn modelId="{9A5EB8EE-B470-4A87-9F29-9500D9C216CF}" type="presParOf" srcId="{C53BA9F7-0512-4BC5-9DC3-25B9C5DA02B7}" destId="{86425B41-4BF7-4D19-B647-918E5C56B48B}" srcOrd="0" destOrd="0" presId="urn:microsoft.com/office/officeart/2016/7/layout/BasicLinearProcessNumbered#1"/>
    <dgm:cxn modelId="{9D6E5B78-ABD9-471A-A820-97A654E6C598}" type="presParOf" srcId="{C53BA9F7-0512-4BC5-9DC3-25B9C5DA02B7}" destId="{A27486A5-EAC5-43B1-ABF4-3CE9471C51F5}" srcOrd="1" destOrd="0" presId="urn:microsoft.com/office/officeart/2016/7/layout/BasicLinearProcessNumbered#1"/>
    <dgm:cxn modelId="{266B05E7-3D56-4795-8995-BF2BEAB435D7}" type="presParOf" srcId="{C53BA9F7-0512-4BC5-9DC3-25B9C5DA02B7}" destId="{351D6383-C8AB-49E0-AF9A-51EDDC8AB49A}" srcOrd="2" destOrd="0" presId="urn:microsoft.com/office/officeart/2016/7/layout/BasicLinearProcessNumbered#1"/>
    <dgm:cxn modelId="{D16CA934-6117-480E-A269-C7F920542A7D}" type="presParOf" srcId="{C53BA9F7-0512-4BC5-9DC3-25B9C5DA02B7}" destId="{7B65E1FA-6C1D-4AC2-AAC1-10F5B75B2FCA}" srcOrd="3" destOrd="0" presId="urn:microsoft.com/office/officeart/2016/7/layout/BasicLinearProcessNumbered#1"/>
    <dgm:cxn modelId="{D4B6273B-82C7-41DB-B365-EA678A2F9FD8}" type="presParOf" srcId="{869C0C7E-BD0C-4E5F-8D96-6B8EEC39B952}" destId="{91BC6CDB-9BEF-4C38-84A3-DA080D41B932}" srcOrd="7" destOrd="0" presId="urn:microsoft.com/office/officeart/2016/7/layout/BasicLinearProcessNumbered#1"/>
    <dgm:cxn modelId="{6AFB38CF-9B1A-4DC1-B948-9D7B6642A61C}" type="presParOf" srcId="{869C0C7E-BD0C-4E5F-8D96-6B8EEC39B952}" destId="{11D9C427-A430-492A-BD3C-E4D081DA46F5}" srcOrd="8" destOrd="0" presId="urn:microsoft.com/office/officeart/2016/7/layout/BasicLinearProcessNumbered#1"/>
    <dgm:cxn modelId="{7F40F4E2-C7C7-4C3E-8A24-AB3A7EF8FBC8}" type="presParOf" srcId="{11D9C427-A430-492A-BD3C-E4D081DA46F5}" destId="{4795DD00-81CA-4D89-AAC9-9CB098B4E837}" srcOrd="0" destOrd="0" presId="urn:microsoft.com/office/officeart/2016/7/layout/BasicLinearProcessNumbered#1"/>
    <dgm:cxn modelId="{0EA2BD95-8486-49A7-A18A-44E9E2481364}" type="presParOf" srcId="{11D9C427-A430-492A-BD3C-E4D081DA46F5}" destId="{06772805-3643-43C2-9C80-F43268C57C20}" srcOrd="1" destOrd="0" presId="urn:microsoft.com/office/officeart/2016/7/layout/BasicLinearProcessNumbered#1"/>
    <dgm:cxn modelId="{3F8CEC8D-DAD5-4D9F-B10D-BFBF064AA744}" type="presParOf" srcId="{11D9C427-A430-492A-BD3C-E4D081DA46F5}" destId="{77F59A8B-7684-4E29-B44F-B0F96367FE70}" srcOrd="2" destOrd="0" presId="urn:microsoft.com/office/officeart/2016/7/layout/BasicLinearProcessNumbered#1"/>
    <dgm:cxn modelId="{2222733F-DC67-462D-BBA2-B34C6D0D9682}" type="presParOf" srcId="{11D9C427-A430-492A-BD3C-E4D081DA46F5}" destId="{80C8596E-ABE7-41A1-8A35-72244067CF90}" srcOrd="3" destOrd="0" presId="urn:microsoft.com/office/officeart/2016/7/layout/BasicLinearProcessNumbered#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96CBD6-4A99-4E4A-A270-A70AEFBAAF7E}">
      <dsp:nvSpPr>
        <dsp:cNvPr id="0" name=""/>
        <dsp:cNvSpPr/>
      </dsp:nvSpPr>
      <dsp:spPr>
        <a:xfrm>
          <a:off x="2578" y="654972"/>
          <a:ext cx="1396045" cy="1954463"/>
        </a:xfrm>
        <a:prstGeom prst="rect">
          <a:avLst/>
        </a:prstGeom>
        <a:solidFill>
          <a:schemeClr val="accent1">
            <a:lumMod val="20000"/>
            <a:lumOff val="80000"/>
            <a:alpha val="9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8841" tIns="330200" rIns="108841" bIns="330200" numCol="1" spcCol="1270" anchor="t" anchorCtr="0">
          <a:noAutofit/>
        </a:bodyPr>
        <a:lstStyle/>
        <a:p>
          <a:pPr marL="0" lvl="0" indent="0" algn="l" defTabSz="977900">
            <a:lnSpc>
              <a:spcPct val="90000"/>
            </a:lnSpc>
            <a:spcBef>
              <a:spcPct val="0"/>
            </a:spcBef>
            <a:spcAft>
              <a:spcPct val="35000"/>
            </a:spcAft>
            <a:buNone/>
          </a:pPr>
          <a:r>
            <a:rPr lang="en-US" sz="2200" kern="1200">
              <a:latin typeface="Tw Cen MT"/>
            </a:rPr>
            <a:t>Empathize</a:t>
          </a:r>
          <a:endParaRPr lang="en-US" sz="2200" kern="1200"/>
        </a:p>
      </dsp:txBody>
      <dsp:txXfrm>
        <a:off x="2578" y="1397668"/>
        <a:ext cx="1396045" cy="1172677"/>
      </dsp:txXfrm>
    </dsp:sp>
    <dsp:sp modelId="{9C3A7F13-9585-42DF-AD32-B56F82B123C8}">
      <dsp:nvSpPr>
        <dsp:cNvPr id="0" name=""/>
        <dsp:cNvSpPr/>
      </dsp:nvSpPr>
      <dsp:spPr>
        <a:xfrm>
          <a:off x="407431" y="850418"/>
          <a:ext cx="586338" cy="586338"/>
        </a:xfrm>
        <a:prstGeom prst="ellipse">
          <a:avLst/>
        </a:prstGeom>
        <a:solidFill>
          <a:schemeClr val="accent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13" tIns="12700" rIns="45713" bIns="12700" numCol="1" spcCol="1270" anchor="ctr" anchorCtr="0">
          <a:noAutofit/>
        </a:bodyPr>
        <a:lstStyle/>
        <a:p>
          <a:pPr marL="0" lvl="0" indent="0" algn="ctr" defTabSz="1244600">
            <a:lnSpc>
              <a:spcPct val="90000"/>
            </a:lnSpc>
            <a:spcBef>
              <a:spcPct val="0"/>
            </a:spcBef>
            <a:spcAft>
              <a:spcPct val="35000"/>
            </a:spcAft>
            <a:buNone/>
          </a:pPr>
          <a:r>
            <a:rPr lang="en-US" sz="2800" kern="1200"/>
            <a:t>1</a:t>
          </a:r>
        </a:p>
      </dsp:txBody>
      <dsp:txXfrm>
        <a:off x="493298" y="936285"/>
        <a:ext cx="414604" cy="414604"/>
      </dsp:txXfrm>
    </dsp:sp>
    <dsp:sp modelId="{923B2301-552B-45D2-9EF0-53A10AA17FC6}">
      <dsp:nvSpPr>
        <dsp:cNvPr id="0" name=""/>
        <dsp:cNvSpPr/>
      </dsp:nvSpPr>
      <dsp:spPr>
        <a:xfrm>
          <a:off x="2578" y="2609363"/>
          <a:ext cx="1396045" cy="72"/>
        </a:xfrm>
        <a:prstGeom prst="rect">
          <a:avLst/>
        </a:prstGeom>
        <a:solidFill>
          <a:schemeClr val="accent3">
            <a:hueOff val="0"/>
            <a:satOff val="0"/>
            <a:lumOff val="0"/>
            <a:alphaOff val="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2F7283A-0FC3-4AF1-AA94-0270DC0B1C33}">
      <dsp:nvSpPr>
        <dsp:cNvPr id="0" name=""/>
        <dsp:cNvSpPr/>
      </dsp:nvSpPr>
      <dsp:spPr>
        <a:xfrm>
          <a:off x="1538227" y="654972"/>
          <a:ext cx="1396045" cy="1954463"/>
        </a:xfrm>
        <a:prstGeom prst="rect">
          <a:avLst/>
        </a:prstGeom>
        <a:solidFill>
          <a:schemeClr val="accent2">
            <a:lumMod val="20000"/>
            <a:lumOff val="80000"/>
            <a:alpha val="9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8841" tIns="330200" rIns="108841" bIns="330200" numCol="1" spcCol="1270" anchor="t" anchorCtr="0">
          <a:noAutofit/>
        </a:bodyPr>
        <a:lstStyle/>
        <a:p>
          <a:pPr marL="0" lvl="0" indent="0" algn="l" defTabSz="977900">
            <a:lnSpc>
              <a:spcPct val="90000"/>
            </a:lnSpc>
            <a:spcBef>
              <a:spcPct val="0"/>
            </a:spcBef>
            <a:spcAft>
              <a:spcPct val="35000"/>
            </a:spcAft>
            <a:buNone/>
          </a:pPr>
          <a:r>
            <a:rPr lang="en-US" sz="2200" kern="1200">
              <a:latin typeface="Tw Cen MT"/>
            </a:rPr>
            <a:t>Define</a:t>
          </a:r>
          <a:endParaRPr lang="en-US" sz="2200" kern="1200"/>
        </a:p>
      </dsp:txBody>
      <dsp:txXfrm>
        <a:off x="1538227" y="1397668"/>
        <a:ext cx="1396045" cy="1172677"/>
      </dsp:txXfrm>
    </dsp:sp>
    <dsp:sp modelId="{C08FC467-91FE-48BD-B243-273925C2B75A}">
      <dsp:nvSpPr>
        <dsp:cNvPr id="0" name=""/>
        <dsp:cNvSpPr/>
      </dsp:nvSpPr>
      <dsp:spPr>
        <a:xfrm>
          <a:off x="1943081" y="850418"/>
          <a:ext cx="586338" cy="586338"/>
        </a:xfrm>
        <a:prstGeom prst="ellipse">
          <a:avLst/>
        </a:prstGeom>
        <a:solidFill>
          <a:schemeClr val="accent2"/>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13" tIns="12700" rIns="45713" bIns="12700" numCol="1" spcCol="1270" anchor="ctr" anchorCtr="0">
          <a:noAutofit/>
        </a:bodyPr>
        <a:lstStyle/>
        <a:p>
          <a:pPr marL="0" lvl="0" indent="0" algn="ctr" defTabSz="1244600">
            <a:lnSpc>
              <a:spcPct val="90000"/>
            </a:lnSpc>
            <a:spcBef>
              <a:spcPct val="0"/>
            </a:spcBef>
            <a:spcAft>
              <a:spcPct val="35000"/>
            </a:spcAft>
            <a:buNone/>
          </a:pPr>
          <a:r>
            <a:rPr lang="en-US" sz="2800" kern="1200"/>
            <a:t>2</a:t>
          </a:r>
        </a:p>
      </dsp:txBody>
      <dsp:txXfrm>
        <a:off x="2028948" y="936285"/>
        <a:ext cx="414604" cy="414604"/>
      </dsp:txXfrm>
    </dsp:sp>
    <dsp:sp modelId="{DE393E47-CBB6-4D77-A342-C9AFD9FC8CB6}">
      <dsp:nvSpPr>
        <dsp:cNvPr id="0" name=""/>
        <dsp:cNvSpPr/>
      </dsp:nvSpPr>
      <dsp:spPr>
        <a:xfrm>
          <a:off x="1538227" y="2609363"/>
          <a:ext cx="1396045" cy="72"/>
        </a:xfrm>
        <a:prstGeom prst="rect">
          <a:avLst/>
        </a:prstGeom>
        <a:solidFill>
          <a:schemeClr val="accent5">
            <a:hueOff val="0"/>
            <a:satOff val="0"/>
            <a:lumOff val="0"/>
            <a:alphaOff val="0"/>
          </a:schemeClr>
        </a:solidFill>
        <a:ln w="127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5DA272C-701A-4327-802B-15E4D04DF389}">
      <dsp:nvSpPr>
        <dsp:cNvPr id="0" name=""/>
        <dsp:cNvSpPr/>
      </dsp:nvSpPr>
      <dsp:spPr>
        <a:xfrm>
          <a:off x="3073877" y="654972"/>
          <a:ext cx="1396045" cy="1954463"/>
        </a:xfrm>
        <a:prstGeom prst="rect">
          <a:avLst/>
        </a:prstGeom>
        <a:solidFill>
          <a:schemeClr val="accent4">
            <a:lumMod val="20000"/>
            <a:lumOff val="80000"/>
            <a:alpha val="9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8841" tIns="330200" rIns="108841" bIns="330200" numCol="1" spcCol="1270" anchor="t" anchorCtr="0">
          <a:noAutofit/>
        </a:bodyPr>
        <a:lstStyle/>
        <a:p>
          <a:pPr marL="0" lvl="0" indent="0" algn="l" defTabSz="977900">
            <a:lnSpc>
              <a:spcPct val="90000"/>
            </a:lnSpc>
            <a:spcBef>
              <a:spcPct val="0"/>
            </a:spcBef>
            <a:spcAft>
              <a:spcPct val="35000"/>
            </a:spcAft>
            <a:buNone/>
          </a:pPr>
          <a:r>
            <a:rPr lang="en-US" sz="2200" kern="1200">
              <a:latin typeface="Tw Cen MT"/>
            </a:rPr>
            <a:t>Ideate</a:t>
          </a:r>
          <a:endParaRPr lang="en-US" sz="2200" kern="1200"/>
        </a:p>
      </dsp:txBody>
      <dsp:txXfrm>
        <a:off x="3073877" y="1397668"/>
        <a:ext cx="1396045" cy="1172677"/>
      </dsp:txXfrm>
    </dsp:sp>
    <dsp:sp modelId="{4104A2F1-FB99-4C42-8067-46B8EEEC9610}">
      <dsp:nvSpPr>
        <dsp:cNvPr id="0" name=""/>
        <dsp:cNvSpPr/>
      </dsp:nvSpPr>
      <dsp:spPr>
        <a:xfrm>
          <a:off x="3478730" y="850418"/>
          <a:ext cx="586338" cy="586338"/>
        </a:xfrm>
        <a:prstGeom prst="ellipse">
          <a:avLst/>
        </a:prstGeom>
        <a:solidFill>
          <a:schemeClr val="accent4"/>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13" tIns="12700" rIns="45713" bIns="12700" numCol="1" spcCol="1270" anchor="ctr" anchorCtr="0">
          <a:noAutofit/>
        </a:bodyPr>
        <a:lstStyle/>
        <a:p>
          <a:pPr marL="0" lvl="0" indent="0" algn="ctr" defTabSz="1244600">
            <a:lnSpc>
              <a:spcPct val="90000"/>
            </a:lnSpc>
            <a:spcBef>
              <a:spcPct val="0"/>
            </a:spcBef>
            <a:spcAft>
              <a:spcPct val="35000"/>
            </a:spcAft>
            <a:buNone/>
          </a:pPr>
          <a:r>
            <a:rPr lang="en-US" sz="2800" kern="1200"/>
            <a:t>3</a:t>
          </a:r>
        </a:p>
      </dsp:txBody>
      <dsp:txXfrm>
        <a:off x="3564597" y="936285"/>
        <a:ext cx="414604" cy="414604"/>
      </dsp:txXfrm>
    </dsp:sp>
    <dsp:sp modelId="{2EB92C72-3528-4913-AFF6-FF0B4F338399}">
      <dsp:nvSpPr>
        <dsp:cNvPr id="0" name=""/>
        <dsp:cNvSpPr/>
      </dsp:nvSpPr>
      <dsp:spPr>
        <a:xfrm>
          <a:off x="3073877" y="2609363"/>
          <a:ext cx="1396045" cy="72"/>
        </a:xfrm>
        <a:prstGeom prst="rect">
          <a:avLst/>
        </a:prstGeom>
        <a:solidFill>
          <a:schemeClr val="accent4"/>
        </a:solidFill>
        <a:ln w="127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6425B41-4BF7-4D19-B647-918E5C56B48B}">
      <dsp:nvSpPr>
        <dsp:cNvPr id="0" name=""/>
        <dsp:cNvSpPr/>
      </dsp:nvSpPr>
      <dsp:spPr>
        <a:xfrm>
          <a:off x="4609527" y="654972"/>
          <a:ext cx="1396045" cy="1954463"/>
        </a:xfrm>
        <a:prstGeom prst="rect">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8841" tIns="330200" rIns="108841" bIns="330200" numCol="1" spcCol="1270" anchor="t" anchorCtr="0">
          <a:noAutofit/>
        </a:bodyPr>
        <a:lstStyle/>
        <a:p>
          <a:pPr marL="0" lvl="0" indent="0" algn="l" defTabSz="977900">
            <a:lnSpc>
              <a:spcPct val="90000"/>
            </a:lnSpc>
            <a:spcBef>
              <a:spcPct val="0"/>
            </a:spcBef>
            <a:spcAft>
              <a:spcPct val="35000"/>
            </a:spcAft>
            <a:buNone/>
          </a:pPr>
          <a:r>
            <a:rPr lang="en-US" sz="2200" b="0" i="0" u="none" kern="1200">
              <a:latin typeface="Tw Cen MT"/>
            </a:rPr>
            <a:t>Prototype</a:t>
          </a:r>
        </a:p>
      </dsp:txBody>
      <dsp:txXfrm>
        <a:off x="4609527" y="1397668"/>
        <a:ext cx="1396045" cy="1172677"/>
      </dsp:txXfrm>
    </dsp:sp>
    <dsp:sp modelId="{A27486A5-EAC5-43B1-ABF4-3CE9471C51F5}">
      <dsp:nvSpPr>
        <dsp:cNvPr id="0" name=""/>
        <dsp:cNvSpPr/>
      </dsp:nvSpPr>
      <dsp:spPr>
        <a:xfrm>
          <a:off x="5014380" y="850418"/>
          <a:ext cx="586338" cy="586338"/>
        </a:xfrm>
        <a:prstGeom prst="ellips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13" tIns="12700" rIns="45713" bIns="12700" numCol="1" spcCol="1270" anchor="ctr" anchorCtr="0">
          <a:noAutofit/>
        </a:bodyPr>
        <a:lstStyle/>
        <a:p>
          <a:pPr marL="0" lvl="0" indent="0" algn="ctr" defTabSz="1244600">
            <a:lnSpc>
              <a:spcPct val="90000"/>
            </a:lnSpc>
            <a:spcBef>
              <a:spcPct val="0"/>
            </a:spcBef>
            <a:spcAft>
              <a:spcPct val="35000"/>
            </a:spcAft>
            <a:buNone/>
          </a:pPr>
          <a:r>
            <a:rPr lang="en-US" sz="2800" kern="1200"/>
            <a:t>4</a:t>
          </a:r>
        </a:p>
      </dsp:txBody>
      <dsp:txXfrm>
        <a:off x="5100247" y="936285"/>
        <a:ext cx="414604" cy="414604"/>
      </dsp:txXfrm>
    </dsp:sp>
    <dsp:sp modelId="{351D6383-C8AB-49E0-AF9A-51EDDC8AB49A}">
      <dsp:nvSpPr>
        <dsp:cNvPr id="0" name=""/>
        <dsp:cNvSpPr/>
      </dsp:nvSpPr>
      <dsp:spPr>
        <a:xfrm>
          <a:off x="4609527" y="2609363"/>
          <a:ext cx="1396045" cy="72"/>
        </a:xfrm>
        <a:prstGeom prst="rect">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795DD00-81CA-4D89-AAC9-9CB098B4E837}">
      <dsp:nvSpPr>
        <dsp:cNvPr id="0" name=""/>
        <dsp:cNvSpPr/>
      </dsp:nvSpPr>
      <dsp:spPr>
        <a:xfrm>
          <a:off x="6145176" y="654972"/>
          <a:ext cx="1396045" cy="1954463"/>
        </a:xfrm>
        <a:prstGeom prst="rect">
          <a:avLst/>
        </a:prstGeom>
        <a:solidFill>
          <a:schemeClr val="accent6">
            <a:lumMod val="20000"/>
            <a:lumOff val="80000"/>
            <a:alpha val="9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8841" tIns="330200" rIns="108841" bIns="330200" numCol="1" spcCol="1270" anchor="t" anchorCtr="0">
          <a:noAutofit/>
        </a:bodyPr>
        <a:lstStyle/>
        <a:p>
          <a:pPr marL="0" lvl="0" indent="0" algn="l" defTabSz="977900">
            <a:lnSpc>
              <a:spcPct val="90000"/>
            </a:lnSpc>
            <a:spcBef>
              <a:spcPct val="0"/>
            </a:spcBef>
            <a:spcAft>
              <a:spcPct val="35000"/>
            </a:spcAft>
            <a:buNone/>
          </a:pPr>
          <a:r>
            <a:rPr lang="en-US" sz="2200" kern="1200">
              <a:latin typeface="Tw Cen MT"/>
            </a:rPr>
            <a:t>Validate</a:t>
          </a:r>
          <a:endParaRPr lang="en-US" sz="2200" kern="1200"/>
        </a:p>
      </dsp:txBody>
      <dsp:txXfrm>
        <a:off x="6145176" y="1397668"/>
        <a:ext cx="1396045" cy="1172677"/>
      </dsp:txXfrm>
    </dsp:sp>
    <dsp:sp modelId="{06772805-3643-43C2-9C80-F43268C57C20}">
      <dsp:nvSpPr>
        <dsp:cNvPr id="0" name=""/>
        <dsp:cNvSpPr/>
      </dsp:nvSpPr>
      <dsp:spPr>
        <a:xfrm>
          <a:off x="6550029" y="850418"/>
          <a:ext cx="586338" cy="586338"/>
        </a:xfrm>
        <a:prstGeom prst="ellipse">
          <a:avLst/>
        </a:prstGeom>
        <a:solidFill>
          <a:schemeClr val="accent6"/>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13" tIns="12700" rIns="45713" bIns="12700" numCol="1" spcCol="1270" anchor="ctr" anchorCtr="0">
          <a:noAutofit/>
        </a:bodyPr>
        <a:lstStyle/>
        <a:p>
          <a:pPr marL="0" lvl="0" indent="0" algn="ctr" defTabSz="1244600">
            <a:lnSpc>
              <a:spcPct val="90000"/>
            </a:lnSpc>
            <a:spcBef>
              <a:spcPct val="0"/>
            </a:spcBef>
            <a:spcAft>
              <a:spcPct val="35000"/>
            </a:spcAft>
            <a:buNone/>
          </a:pPr>
          <a:r>
            <a:rPr lang="en-US" sz="2800" kern="1200"/>
            <a:t>5</a:t>
          </a:r>
        </a:p>
      </dsp:txBody>
      <dsp:txXfrm>
        <a:off x="6635896" y="936285"/>
        <a:ext cx="414604" cy="414604"/>
      </dsp:txXfrm>
    </dsp:sp>
    <dsp:sp modelId="{77F59A8B-7684-4E29-B44F-B0F96367FE70}">
      <dsp:nvSpPr>
        <dsp:cNvPr id="0" name=""/>
        <dsp:cNvSpPr/>
      </dsp:nvSpPr>
      <dsp:spPr>
        <a:xfrm>
          <a:off x="6145176" y="2609363"/>
          <a:ext cx="1396045" cy="72"/>
        </a:xfrm>
        <a:prstGeom prst="rect">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6/7/layout/BasicLinearProcessNumbered#1">
  <dgm:title val="Basic Linear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AB8E97A3-458B-4459-8849-EF3A8D885423}">
          <dgm:prSet phldrT="1"/>
          <dgm:t>
            <a:bodyPr/>
            <a:lstStyle/>
            <a:p>
              <a:r>
                <a:t>1</a:t>
              </a:r>
            </a:p>
          </dgm:t>
        </dgm:pt>
        <dgm:pt modelId="201" type="sibTrans" cxnId="{95F9FFCB-1BFC-4B36-BE44-D6A1469F21C3}">
          <dgm:prSet phldrT="2"/>
          <dgm:t>
            <a:bodyPr/>
            <a:lstStyle/>
            <a:p>
              <a:r>
                <a:t>2</a:t>
              </a:r>
            </a:p>
          </dgm:t>
        </dgm:pt>
        <dgm:pt modelId="301" type="sibTrans" cxnId="{A69863A3-5EBF-4CAE-AA51-83CA76DE20BB}">
          <dgm:prSet phldrT="3"/>
          <dgm:t>
            <a:bodyPr/>
            <a:lstStyle/>
            <a:p>
              <a:r>
                <a:t>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1"/>
      <dgm:constr type="primFontSz" for="des" forName="sibTransNodeCircle" op="equ"/>
      <dgm:constr type="primFontSz" for="des" forName="nodeText" op="equ"/>
      <dgm:constr type="h" for="des" forName="sibTransNodeCircle" op="equ"/>
      <dgm:constr type="w" for="des" forName="sibTransNodeCircle" op="equ"/>
    </dgm:constrLst>
    <dgm:ruleLst>
      <dgm:rule type="h" val="NaN" fact="1.2" max="NaN"/>
    </dgm:ruleLst>
    <dgm:forEach name="Name4" axis="ch" ptType="node">
      <dgm:layoutNode name="compositeNode">
        <dgm:varLst>
          <dgm:bulletEnabled val="1"/>
        </dgm:varLst>
        <dgm:alg type="composite"/>
        <dgm:constrLst>
          <dgm:constr type="h" refType="w" op="lte" fact="1.4"/>
          <dgm:constr type="w" for="ch" forName="bgRect" refType="w"/>
          <dgm:constr type="h" for="ch" forName="bgRect" refType="h"/>
          <dgm:constr type="t" for="ch" forName="bgRect"/>
          <dgm:constr type="l" for="ch" forName="bgRect"/>
          <dgm:constr type="h" for="ch" forName="sibTransNodeCircle" refType="h" refFor="ch" refForName="bgRect" fact="0.3"/>
          <dgm:constr type="w" for="ch" forName="sibTransNodeCircle" refType="h" refFor="ch" refForName="sibTransNodeCircle"/>
          <dgm:constr type="ctrX" for="ch" forName="sibTransNodeCircle" refType="w" fact="0.5"/>
          <dgm:constr type="ctrY" for="ch" forName="sibTransNodeCircle" refType="h" fact="0.25"/>
          <dgm:constr type="r" for="ch" forName="nodeText" refType="r" refFor="ch" refForName="bgRect"/>
          <dgm:constr type="h" for="ch" forName="nodeText" refType="h" refFor="ch" refForName="bgRect" fact="0.6"/>
          <dgm:constr type="t" for="ch" forName="nodeText" refType="h" refFor="ch" refForName="bgRect" fact="0.38"/>
          <dgm:constr type="b" for="ch" forName="bottomLine" refType="b" refFor="ch" refForName="bgRect"/>
          <dgm:constr type="w" for="ch" forName="bottomLine" refType="w" refFor="ch" refForName="bgRect"/>
          <dgm:constr type="h" for="ch" forName="bottomLine" val="0.002"/>
        </dgm:constrLst>
        <dgm:ruleLst/>
        <dgm:layoutNode name="bgRect" styleLbl="bgAccFollowNode1">
          <dgm:alg type="sp"/>
          <dgm:shape xmlns:r="http://schemas.openxmlformats.org/officeDocument/2006/relationships" type="rect" r:blip="">
            <dgm:adjLst/>
          </dgm:shape>
          <dgm:presOf axis="self"/>
          <dgm:constrLst/>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alg>
            <dgm:shape xmlns:r="http://schemas.openxmlformats.org/officeDocument/2006/relationships" type="ellipse" r:blip="">
              <dgm:adjLst/>
            </dgm:shape>
            <dgm:constrLst>
              <dgm:constr type="w" refType="h" op="lte"/>
              <dgm:constr type="primFontSz" val="48"/>
              <dgm:constr type="tMarg" val="1"/>
              <dgm:constr type="lMarg" refType="w" fact="0.221"/>
              <dgm:constr type="rMarg" refType="w" fact="0.221"/>
              <dgm:constr type="bMarg" val="1"/>
            </dgm:constrLst>
            <dgm:ruleLst>
              <dgm:rule type="primFontSz" val="14" fact="NaN" max="NaN"/>
            </dgm:ruleLst>
          </dgm:layoutNode>
        </dgm:forEach>
        <dgm:layoutNode name="bottomLine" styleLbl="alignNode1">
          <dgm:varLst/>
          <dgm:presOf/>
          <dgm:alg type="sp"/>
          <dgm:shape xmlns:r="http://schemas.openxmlformats.org/officeDocument/2006/relationships" type="rect" r:blip="">
            <dgm:adjLst/>
          </dgm:shape>
          <dgm:constrLst/>
          <dgm:ruleLst/>
        </dgm:layoutNode>
        <dgm:layoutNode name="nodeText" styleLbl="bgAccFollowNode1" moveWith="bgRect">
          <dgm:varLst>
            <dgm:bulletEnabled val="1"/>
          </dgm:varLst>
          <dgm:alg type="tx">
            <dgm:param type="parTxLTRAlign" val="l"/>
            <dgm:param type="parTxRTLAlign" val="r"/>
            <dgm:param type="txAnchorVert" val="t"/>
          </dgm:alg>
          <dgm:shape xmlns:r="http://schemas.openxmlformats.org/officeDocument/2006/relationships" type="rect" r:blip="" zOrderOff="-1" hideGeom="1">
            <dgm:adjLst/>
          </dgm:shape>
          <dgm:presOf axis="desOrSelf" ptType="node"/>
          <dgm:constrLst>
            <dgm:constr type="primFontSz" val="26"/>
            <dgm:constr type="tMarg" val="26"/>
            <dgm:constr type="lMarg" refType="w" fact="0.221"/>
            <dgm:constr type="rMarg" refType="w" fact="0.221"/>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macoutreach.rocks/DT.html"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85bdafdda4_0_52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0" name="Google Shape;130;g85bdafdda4_0_5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85bdafdda4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85bdafdda4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95093011"/>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85bdafdda4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85bdafdda4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96315056"/>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85bdafdda4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85bdafdda4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60089321"/>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85bdafdda4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85bdafdda4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67294001"/>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85bdafdda4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85bdafdda4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51242307"/>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85bdafdda4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85bdafdda4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65068853"/>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85bdafdda4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85bdafdda4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87862456"/>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85bdafdda4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85bdafdda4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54615327"/>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85bdafdda4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85bdafdda4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36099720"/>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85bdafdda4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85bdafdda4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550165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85bdafdda4_0_236: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4" name="Google Shape;194;g85bdafdda4_0_2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48252544"/>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85bdafdda4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85bdafdda4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45896508"/>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85bdafdda4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85bdafdda4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63888464"/>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85bdafdda4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85bdafdda4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32072751"/>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85bdafdda4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85bdafdda4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43058775"/>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85bdafdda4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85bdafdda4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7698262"/>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85bdafdda4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85bdafdda4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93325566"/>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85bdafdda4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85bdafdda4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47605332"/>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85bdafdda4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85bdafdda4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80930475"/>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85bdafdda4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85bdafdda4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27168447"/>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85bdafdda4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85bdafdda4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181810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85bdafdda4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85bdafdda4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Estimated Time: </a:t>
            </a:r>
            <a:endParaRPr/>
          </a:p>
          <a:p>
            <a:pPr marL="0" lvl="0" indent="0" algn="l" rtl="0">
              <a:spcBef>
                <a:spcPts val="0"/>
              </a:spcBef>
              <a:spcAft>
                <a:spcPts val="0"/>
              </a:spcAft>
              <a:buNone/>
            </a:pPr>
            <a:r>
              <a:rPr lang="en"/>
              <a:t>Details: This is the stage where you are tackling the first diamond: figuring out</a:t>
            </a:r>
            <a:endParaRPr/>
          </a:p>
        </p:txBody>
      </p:sp>
    </p:spTree>
    <p:extLst>
      <p:ext uri="{BB962C8B-B14F-4D97-AF65-F5344CB8AC3E}">
        <p14:creationId xmlns:p14="http://schemas.microsoft.com/office/powerpoint/2010/main" val="854893499"/>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85bdafdda4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85bdafdda4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90432090"/>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aad8298932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 name="Google Shape;291;gaad8298932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85bdafdda4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85bdafdda4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36359860"/>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85bdafdda4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85bdafdda4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23682044"/>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85bdafdda4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85bdafdda4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19494206"/>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85bdafdda4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85bdafdda4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59945980"/>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85bdafdda4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85bdafdda4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67294001"/>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85bdafdda4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85bdafdda4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51242307"/>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85bdafdda4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85bdafdda4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7178828"/>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85bdafdda4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85bdafdda4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546153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85bdafdda4_0_52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0" name="Google Shape;130;g85bdafdda4_0_5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48823690"/>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85bdafdda4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85bdafdda4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84196236"/>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85bdafdda4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85bdafdda4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45896508"/>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85bdafdda4_0_52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0" name="Google Shape;130;g85bdafdda4_0_5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04370985"/>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85bdafdda4_0_598: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2" name="Google Shape;162;g85bdafdda4_0_5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85bdafdda4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85bdafdda4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62112987"/>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85bdafdda4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85bdafdda4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52946901"/>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85bdafdda4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85bdafdda4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76588350"/>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85bdafdda4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85bdafdda4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809304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85bdafdda4_0_52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0" name="Google Shape;130;g85bdafdda4_0_5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043709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85bdafdda4_0_236: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4" name="Google Shape;194;g85bdafdda4_0_2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991920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85bdafdda4_0_172: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6" name="Google Shape;146;g85bdafdda4_0_1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85bdafdda4_0_598: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2" name="Google Shape;162;g85bdafdda4_0_5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85bdafdda4_0_236: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4" name="Google Shape;194;g85bdafdda4_0_2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85bdafdda4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85bdafdda4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Estimated Time: </a:t>
            </a:r>
            <a:endParaRPr/>
          </a:p>
          <a:p>
            <a:pPr marL="0" lvl="0" indent="0" algn="l" rtl="0">
              <a:spcBef>
                <a:spcPts val="0"/>
              </a:spcBef>
              <a:spcAft>
                <a:spcPts val="0"/>
              </a:spcAft>
              <a:buNone/>
            </a:pPr>
            <a:r>
              <a:rPr lang="en"/>
              <a:t>Details: This is the stage where you are tackling the first diamond: figuring out</a:t>
            </a:r>
            <a:endParaRPr/>
          </a:p>
        </p:txBody>
      </p:sp>
    </p:spTree>
    <p:extLst>
      <p:ext uri="{BB962C8B-B14F-4D97-AF65-F5344CB8AC3E}">
        <p14:creationId xmlns:p14="http://schemas.microsoft.com/office/powerpoint/2010/main" val="19957687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b60f574551_0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b60f574551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85bdafdda4_0_292: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2" name="Google Shape;202;g85bdafdda4_0_2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85bdafdda4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85bdafdda4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Estimated Time: </a:t>
            </a:r>
            <a:endParaRPr/>
          </a:p>
          <a:p>
            <a:pPr marL="0" lvl="0" indent="0" algn="l" rtl="0">
              <a:spcBef>
                <a:spcPts val="0"/>
              </a:spcBef>
              <a:spcAft>
                <a:spcPts val="0"/>
              </a:spcAft>
              <a:buNone/>
            </a:pPr>
            <a:r>
              <a:rPr lang="en"/>
              <a:t>Details: This is the stage where you are tackling the first diamond: figuring out</a:t>
            </a:r>
            <a:endParaRPr/>
          </a:p>
        </p:txBody>
      </p:sp>
    </p:spTree>
    <p:extLst>
      <p:ext uri="{BB962C8B-B14F-4D97-AF65-F5344CB8AC3E}">
        <p14:creationId xmlns:p14="http://schemas.microsoft.com/office/powerpoint/2010/main" val="128750811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85bdafdda4_0_372: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4" name="Google Shape;234;g85bdafdda4_0_3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85bdafdda4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85bdafdda4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85bdafdda4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85bdafdda4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6211298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85bdafdda4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85bdafdda4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2933171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85bdafdda4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85bdafdda4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9945548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85bdafdda4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85bdafdda4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959437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85bdafdda4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85bdafdda4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5294690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85bdafdda4_0_446: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6" name="Google Shape;266;g85bdafdda4_0_4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85bdafdda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85bdafdda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u="sng">
                <a:solidFill>
                  <a:schemeClr val="hlink"/>
                </a:solidFill>
                <a:highlight>
                  <a:srgbClr val="FFFFFF"/>
                </a:highlight>
                <a:latin typeface="Helvetica Neue"/>
                <a:ea typeface="Helvetica Neue"/>
                <a:cs typeface="Helvetica Neue"/>
                <a:sym typeface="Helvetica Neue"/>
                <a:hlinkClick r:id="rId3"/>
              </a:rPr>
              <a:t>https://macoutreach.rocks/DT.html</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gd928ba704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 name="Google Shape;284;gd928ba704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85bdafdda4_0_446: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6" name="Google Shape;266;g85bdafdda4_0_4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1532591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85bdafdda4_0_446: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6" name="Google Shape;266;g85bdafdda4_0_4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5074007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85bdafdda4_0_446: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6" name="Google Shape;266;g85bdafdda4_0_4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3195172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gd928ba704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 name="Google Shape;284;gd928ba704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7195372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gd928ba704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 name="Google Shape;284;gd928ba704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2770201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85bdafdda4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85bdafdda4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2816748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85bdafdda4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85bdafdda4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0033990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85bdafdda4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85bdafdda4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806277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85bdafdda4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85bdafdda4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858481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85bdafdda4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85bdafdda4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Estimated Time: </a:t>
            </a:r>
            <a:endParaRPr/>
          </a:p>
          <a:p>
            <a:pPr marL="0" lvl="0" indent="0" algn="l" rtl="0">
              <a:spcBef>
                <a:spcPts val="0"/>
              </a:spcBef>
              <a:spcAft>
                <a:spcPts val="0"/>
              </a:spcAft>
              <a:buNone/>
            </a:pPr>
            <a:r>
              <a:rPr lang="en"/>
              <a:t>Details: This is the stage where you are tackling the first diamond: figuring out</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gd928ba704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 name="Google Shape;284;gd928ba704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965367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85bdafdda4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85bdafdda4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5435284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gd928ba704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 name="Google Shape;284;gd928ba704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4114198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85bdafdda4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85bdafdda4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4759164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85bdafdda4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85bdafdda4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6293816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85bdafdda4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85bdafdda4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7934780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85bdafdda4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85bdafdda4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9728666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85bdafdda4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85bdafdda4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3564922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85bdafdda4_0_446: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6" name="Google Shape;266;g85bdafdda4_0_4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8424388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85bdafdda4_0_446: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6" name="Google Shape;266;g85bdafdda4_0_4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593746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85bdafdda4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85bdafdda4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Estimated Time: </a:t>
            </a:r>
            <a:endParaRPr/>
          </a:p>
          <a:p>
            <a:pPr marL="0" lvl="0" indent="0" algn="l" rtl="0">
              <a:spcBef>
                <a:spcPts val="0"/>
              </a:spcBef>
              <a:spcAft>
                <a:spcPts val="0"/>
              </a:spcAft>
              <a:buNone/>
            </a:pPr>
            <a:r>
              <a:rPr lang="en"/>
              <a:t>Details: This is the stage where you are tackling the first diamond: figuring out</a:t>
            </a:r>
            <a:endParaRPr/>
          </a:p>
        </p:txBody>
      </p:sp>
    </p:spTree>
    <p:extLst>
      <p:ext uri="{BB962C8B-B14F-4D97-AF65-F5344CB8AC3E}">
        <p14:creationId xmlns:p14="http://schemas.microsoft.com/office/powerpoint/2010/main" val="180530551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gd928ba704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 name="Google Shape;284;gd928ba704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1954028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85bdafdda4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85bdafdda4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463930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85bdafdda4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85bdafdda4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6859466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85bdafdda4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85bdafdda4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4057121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85bdafdda4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85bdafdda4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2750975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85bdafdda4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85bdafdda4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305104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85bdafdda4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85bdafdda4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6360949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gd928ba704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 name="Google Shape;284;gd928ba704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9604418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85bdafdda4_0_446: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6" name="Google Shape;266;g85bdafdda4_0_4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3362132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85bdafdda4_0_446: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6" name="Google Shape;266;g85bdafdda4_0_4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744993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85bdafdda4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85bdafdda4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Estimated Time: </a:t>
            </a:r>
            <a:endParaRPr/>
          </a:p>
          <a:p>
            <a:pPr marL="0" lvl="0" indent="0" algn="l" rtl="0">
              <a:spcBef>
                <a:spcPts val="0"/>
              </a:spcBef>
              <a:spcAft>
                <a:spcPts val="0"/>
              </a:spcAft>
              <a:buNone/>
            </a:pPr>
            <a:r>
              <a:rPr lang="en"/>
              <a:t>Details: This is the stage where you are tackling the first diamond: figuring out</a:t>
            </a:r>
            <a:endParaRPr/>
          </a:p>
        </p:txBody>
      </p:sp>
    </p:spTree>
    <p:extLst>
      <p:ext uri="{BB962C8B-B14F-4D97-AF65-F5344CB8AC3E}">
        <p14:creationId xmlns:p14="http://schemas.microsoft.com/office/powerpoint/2010/main" val="315307105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gd928ba704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 name="Google Shape;284;gd928ba704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604399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85bdafdda4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85bdafdda4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8857786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85bdafdda4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85bdafdda4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1903062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85bdafdda4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85bdafdda4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1145549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85bdafdda4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85bdafdda4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4141502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85bdafdda4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85bdafdda4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6400398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85bdafdda4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85bdafdda4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2332235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85bdafdda4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85bdafdda4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0947170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gd928ba704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 name="Google Shape;284;gd928ba704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4466938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85bdafdda4_0_446: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6" name="Google Shape;266;g85bdafdda4_0_4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215523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85bdafdda4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85bdafdda4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Estimated Time: </a:t>
            </a:r>
            <a:endParaRPr/>
          </a:p>
          <a:p>
            <a:pPr marL="0" lvl="0" indent="0" algn="l" rtl="0">
              <a:spcBef>
                <a:spcPts val="0"/>
              </a:spcBef>
              <a:spcAft>
                <a:spcPts val="0"/>
              </a:spcAft>
              <a:buNone/>
            </a:pPr>
            <a:r>
              <a:rPr lang="en"/>
              <a:t>Details: This is the stage where you are tackling the first diamond: figuring out</a:t>
            </a:r>
            <a:endParaRPr/>
          </a:p>
        </p:txBody>
      </p:sp>
    </p:spTree>
    <p:extLst>
      <p:ext uri="{BB962C8B-B14F-4D97-AF65-F5344CB8AC3E}">
        <p14:creationId xmlns:p14="http://schemas.microsoft.com/office/powerpoint/2010/main" val="309214975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85bdafdda4_0_446: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6" name="Google Shape;266;g85bdafdda4_0_4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3622466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gd928ba704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 name="Google Shape;284;gd928ba704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3463900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85bdafdda4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85bdafdda4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8857786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85bdafdda4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85bdafdda4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1903062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85bdafdda4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85bdafdda4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1145549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85bdafdda4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85bdafdda4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4141502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85bdafdda4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85bdafdda4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9376500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85bdafdda4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85bdafdda4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6400398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85bdafdda4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85bdafdda4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6236287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85bdafdda4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85bdafdda4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750839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85bdafdda4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85bdafdda4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Estimated Time: </a:t>
            </a:r>
            <a:endParaRPr/>
          </a:p>
          <a:p>
            <a:pPr marL="0" lvl="0" indent="0" algn="l" rtl="0">
              <a:spcBef>
                <a:spcPts val="0"/>
              </a:spcBef>
              <a:spcAft>
                <a:spcPts val="0"/>
              </a:spcAft>
              <a:buNone/>
            </a:pPr>
            <a:r>
              <a:rPr lang="en"/>
              <a:t>Details: This is the stage where you are tackling the first diamond: figuring out</a:t>
            </a:r>
            <a:endParaRPr/>
          </a:p>
        </p:txBody>
      </p:sp>
    </p:spTree>
    <p:extLst>
      <p:ext uri="{BB962C8B-B14F-4D97-AF65-F5344CB8AC3E}">
        <p14:creationId xmlns:p14="http://schemas.microsoft.com/office/powerpoint/2010/main" val="350043247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85bdafdda4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85bdafdda4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2332235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85bdafdda4_0_446: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6" name="Google Shape;266;g85bdafdda4_0_4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01401595"/>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85bdafdda4_0_446: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6" name="Google Shape;266;g85bdafdda4_0_4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5733916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gd928ba704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 name="Google Shape;284;gd928ba704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85233968"/>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85bdafdda4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85bdafdda4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36359860"/>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85bdafdda4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85bdafdda4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23682044"/>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85bdafdda4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85bdafdda4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19494206"/>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85bdafdda4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85bdafdda4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08793818"/>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85bdafdda4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85bdafdda4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37921365"/>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85bdafdda4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85bdafdda4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456345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85bdafdda4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85bdafdda4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Estimated Time: </a:t>
            </a:r>
            <a:endParaRPr/>
          </a:p>
          <a:p>
            <a:pPr marL="0" lvl="0" indent="0" algn="l" rtl="0">
              <a:spcBef>
                <a:spcPts val="0"/>
              </a:spcBef>
              <a:spcAft>
                <a:spcPts val="0"/>
              </a:spcAft>
              <a:buNone/>
            </a:pPr>
            <a:r>
              <a:rPr lang="en"/>
              <a:t>Details: This is the stage where you are tackling the first diamond: figuring out</a:t>
            </a:r>
            <a:endParaRPr/>
          </a:p>
        </p:txBody>
      </p:sp>
    </p:spTree>
    <p:extLst>
      <p:ext uri="{BB962C8B-B14F-4D97-AF65-F5344CB8AC3E}">
        <p14:creationId xmlns:p14="http://schemas.microsoft.com/office/powerpoint/2010/main" val="2267773576"/>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85bdafdda4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85bdafdda4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76584870"/>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85bdafdda4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85bdafdda4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37626866"/>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85bdafdda4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85bdafdda4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81196900"/>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85bdafdda4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85bdafdda4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5871248"/>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85bdafdda4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85bdafdda4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43215585"/>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85bdafdda4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85bdafdda4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91131032"/>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85bdafdda4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85bdafdda4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8243083"/>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85bdafdda4_0_446: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6" name="Google Shape;266;g85bdafdda4_0_4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91623832"/>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85bdafdda4_0_446: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6" name="Google Shape;266;g85bdafdda4_0_4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48650673"/>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gd928ba704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 name="Google Shape;284;gd928ba704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119761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mp; Subtitle">
  <p:cSld name="TITLE_1">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892969" y="863947"/>
            <a:ext cx="7358100" cy="1741200"/>
          </a:xfrm>
          <a:prstGeom prst="rect">
            <a:avLst/>
          </a:prstGeom>
          <a:noFill/>
          <a:ln>
            <a:noFill/>
          </a:ln>
        </p:spPr>
        <p:txBody>
          <a:bodyPr spcFirstLastPara="1" wrap="square" lIns="32750" tIns="32750" rIns="32750" bIns="32750" anchor="b" anchorCtr="0">
            <a:noAutofit/>
          </a:bodyPr>
          <a:lstStyle>
            <a:lvl1pPr lvl="0" algn="ctr" rtl="0">
              <a:lnSpc>
                <a:spcPct val="100000"/>
              </a:lnSpc>
              <a:spcBef>
                <a:spcPts val="0"/>
              </a:spcBef>
              <a:spcAft>
                <a:spcPts val="0"/>
              </a:spcAft>
              <a:buClr>
                <a:srgbClr val="000000"/>
              </a:buClr>
              <a:buSzPts val="1200"/>
              <a:buNone/>
              <a:defRPr/>
            </a:lvl1pPr>
            <a:lvl2pPr lvl="1" algn="ctr" rtl="0">
              <a:lnSpc>
                <a:spcPct val="100000"/>
              </a:lnSpc>
              <a:spcBef>
                <a:spcPts val="0"/>
              </a:spcBef>
              <a:spcAft>
                <a:spcPts val="0"/>
              </a:spcAft>
              <a:buClr>
                <a:srgbClr val="000000"/>
              </a:buClr>
              <a:buSzPts val="1200"/>
              <a:buNone/>
              <a:defRPr/>
            </a:lvl2pPr>
            <a:lvl3pPr lvl="2" algn="ctr" rtl="0">
              <a:lnSpc>
                <a:spcPct val="100000"/>
              </a:lnSpc>
              <a:spcBef>
                <a:spcPts val="0"/>
              </a:spcBef>
              <a:spcAft>
                <a:spcPts val="0"/>
              </a:spcAft>
              <a:buClr>
                <a:srgbClr val="000000"/>
              </a:buClr>
              <a:buSzPts val="1200"/>
              <a:buNone/>
              <a:defRPr/>
            </a:lvl3pPr>
            <a:lvl4pPr lvl="3" algn="ctr" rtl="0">
              <a:lnSpc>
                <a:spcPct val="100000"/>
              </a:lnSpc>
              <a:spcBef>
                <a:spcPts val="0"/>
              </a:spcBef>
              <a:spcAft>
                <a:spcPts val="0"/>
              </a:spcAft>
              <a:buClr>
                <a:srgbClr val="000000"/>
              </a:buClr>
              <a:buSzPts val="1200"/>
              <a:buNone/>
              <a:defRPr/>
            </a:lvl4pPr>
            <a:lvl5pPr lvl="4" algn="ctr" rtl="0">
              <a:lnSpc>
                <a:spcPct val="100000"/>
              </a:lnSpc>
              <a:spcBef>
                <a:spcPts val="0"/>
              </a:spcBef>
              <a:spcAft>
                <a:spcPts val="0"/>
              </a:spcAft>
              <a:buClr>
                <a:srgbClr val="000000"/>
              </a:buClr>
              <a:buSzPts val="1200"/>
              <a:buNone/>
              <a:defRPr/>
            </a:lvl5pPr>
            <a:lvl6pPr lvl="5" algn="ctr" rtl="0">
              <a:lnSpc>
                <a:spcPct val="100000"/>
              </a:lnSpc>
              <a:spcBef>
                <a:spcPts val="0"/>
              </a:spcBef>
              <a:spcAft>
                <a:spcPts val="0"/>
              </a:spcAft>
              <a:buClr>
                <a:srgbClr val="000000"/>
              </a:buClr>
              <a:buSzPts val="1200"/>
              <a:buNone/>
              <a:defRPr/>
            </a:lvl6pPr>
            <a:lvl7pPr lvl="6" algn="ctr" rtl="0">
              <a:lnSpc>
                <a:spcPct val="100000"/>
              </a:lnSpc>
              <a:spcBef>
                <a:spcPts val="0"/>
              </a:spcBef>
              <a:spcAft>
                <a:spcPts val="0"/>
              </a:spcAft>
              <a:buClr>
                <a:srgbClr val="000000"/>
              </a:buClr>
              <a:buSzPts val="1200"/>
              <a:buNone/>
              <a:defRPr/>
            </a:lvl7pPr>
            <a:lvl8pPr lvl="7" algn="ctr" rtl="0">
              <a:lnSpc>
                <a:spcPct val="100000"/>
              </a:lnSpc>
              <a:spcBef>
                <a:spcPts val="0"/>
              </a:spcBef>
              <a:spcAft>
                <a:spcPts val="0"/>
              </a:spcAft>
              <a:buClr>
                <a:srgbClr val="000000"/>
              </a:buClr>
              <a:buSzPts val="1200"/>
              <a:buNone/>
              <a:defRPr/>
            </a:lvl8pPr>
            <a:lvl9pPr lvl="8" algn="ctr" rtl="0">
              <a:lnSpc>
                <a:spcPct val="100000"/>
              </a:lnSpc>
              <a:spcBef>
                <a:spcPts val="0"/>
              </a:spcBef>
              <a:spcAft>
                <a:spcPts val="0"/>
              </a:spcAft>
              <a:buClr>
                <a:srgbClr val="000000"/>
              </a:buClr>
              <a:buSzPts val="1200"/>
              <a:buNone/>
              <a:defRPr/>
            </a:lvl9pPr>
          </a:lstStyle>
          <a:p>
            <a:endParaRPr/>
          </a:p>
        </p:txBody>
      </p:sp>
      <p:sp>
        <p:nvSpPr>
          <p:cNvPr id="52" name="Google Shape;52;p13"/>
          <p:cNvSpPr txBox="1">
            <a:spLocks noGrp="1"/>
          </p:cNvSpPr>
          <p:nvPr>
            <p:ph type="body" idx="1"/>
          </p:nvPr>
        </p:nvSpPr>
        <p:spPr>
          <a:xfrm>
            <a:off x="892969" y="2658814"/>
            <a:ext cx="7358100" cy="596100"/>
          </a:xfrm>
          <a:prstGeom prst="rect">
            <a:avLst/>
          </a:prstGeom>
          <a:noFill/>
          <a:ln>
            <a:noFill/>
          </a:ln>
        </p:spPr>
        <p:txBody>
          <a:bodyPr spcFirstLastPara="1" wrap="square" lIns="32750" tIns="32750" rIns="32750" bIns="32750" anchor="t" anchorCtr="0">
            <a:noAutofit/>
          </a:bodyPr>
          <a:lstStyle>
            <a:lvl1pPr marL="457200" lvl="0" indent="-228600" algn="ctr" rtl="0">
              <a:lnSpc>
                <a:spcPct val="100000"/>
              </a:lnSpc>
              <a:spcBef>
                <a:spcPts val="0"/>
              </a:spcBef>
              <a:spcAft>
                <a:spcPts val="0"/>
              </a:spcAft>
              <a:buClr>
                <a:srgbClr val="000000"/>
              </a:buClr>
              <a:buSzPts val="2400"/>
              <a:buFont typeface="Helvetica Neue"/>
              <a:buNone/>
              <a:defRPr sz="2400"/>
            </a:lvl1pPr>
            <a:lvl2pPr marL="914400" lvl="1" indent="-228600" algn="ctr" rtl="0">
              <a:lnSpc>
                <a:spcPct val="100000"/>
              </a:lnSpc>
              <a:spcBef>
                <a:spcPts val="0"/>
              </a:spcBef>
              <a:spcAft>
                <a:spcPts val="0"/>
              </a:spcAft>
              <a:buClr>
                <a:srgbClr val="000000"/>
              </a:buClr>
              <a:buSzPts val="2400"/>
              <a:buFont typeface="Helvetica Neue"/>
              <a:buNone/>
              <a:defRPr sz="2400"/>
            </a:lvl2pPr>
            <a:lvl3pPr marL="1371600" lvl="2" indent="-228600" algn="ctr" rtl="0">
              <a:lnSpc>
                <a:spcPct val="100000"/>
              </a:lnSpc>
              <a:spcBef>
                <a:spcPts val="0"/>
              </a:spcBef>
              <a:spcAft>
                <a:spcPts val="0"/>
              </a:spcAft>
              <a:buClr>
                <a:srgbClr val="000000"/>
              </a:buClr>
              <a:buSzPts val="2400"/>
              <a:buFont typeface="Helvetica Neue"/>
              <a:buNone/>
              <a:defRPr sz="2400"/>
            </a:lvl3pPr>
            <a:lvl4pPr marL="1828800" lvl="3" indent="-228600" algn="ctr" rtl="0">
              <a:lnSpc>
                <a:spcPct val="100000"/>
              </a:lnSpc>
              <a:spcBef>
                <a:spcPts val="0"/>
              </a:spcBef>
              <a:spcAft>
                <a:spcPts val="0"/>
              </a:spcAft>
              <a:buClr>
                <a:srgbClr val="000000"/>
              </a:buClr>
              <a:buSzPts val="2400"/>
              <a:buFont typeface="Helvetica Neue"/>
              <a:buNone/>
              <a:defRPr sz="2400"/>
            </a:lvl4pPr>
            <a:lvl5pPr marL="2286000" lvl="4" indent="-228600" algn="ctr" rtl="0">
              <a:lnSpc>
                <a:spcPct val="100000"/>
              </a:lnSpc>
              <a:spcBef>
                <a:spcPts val="0"/>
              </a:spcBef>
              <a:spcAft>
                <a:spcPts val="0"/>
              </a:spcAft>
              <a:buClr>
                <a:srgbClr val="000000"/>
              </a:buClr>
              <a:buSzPts val="2400"/>
              <a:buFont typeface="Helvetica Neue"/>
              <a:buNone/>
              <a:defRPr sz="2400"/>
            </a:lvl5pPr>
            <a:lvl6pPr marL="2743200" lvl="5" indent="-336550" algn="l" rtl="0">
              <a:lnSpc>
                <a:spcPct val="100000"/>
              </a:lnSpc>
              <a:spcBef>
                <a:spcPts val="2700"/>
              </a:spcBef>
              <a:spcAft>
                <a:spcPts val="0"/>
              </a:spcAft>
              <a:buClr>
                <a:srgbClr val="000000"/>
              </a:buClr>
              <a:buSzPts val="1700"/>
              <a:buChar char="■"/>
              <a:defRPr/>
            </a:lvl6pPr>
            <a:lvl7pPr marL="3200400" lvl="6" indent="-336550" algn="l" rtl="0">
              <a:lnSpc>
                <a:spcPct val="100000"/>
              </a:lnSpc>
              <a:spcBef>
                <a:spcPts val="2700"/>
              </a:spcBef>
              <a:spcAft>
                <a:spcPts val="0"/>
              </a:spcAft>
              <a:buClr>
                <a:srgbClr val="000000"/>
              </a:buClr>
              <a:buSzPts val="1700"/>
              <a:buChar char="●"/>
              <a:defRPr/>
            </a:lvl7pPr>
            <a:lvl8pPr marL="3657600" lvl="7" indent="-336550" algn="l" rtl="0">
              <a:lnSpc>
                <a:spcPct val="100000"/>
              </a:lnSpc>
              <a:spcBef>
                <a:spcPts val="2700"/>
              </a:spcBef>
              <a:spcAft>
                <a:spcPts val="0"/>
              </a:spcAft>
              <a:buClr>
                <a:srgbClr val="000000"/>
              </a:buClr>
              <a:buSzPts val="1700"/>
              <a:buChar char="○"/>
              <a:defRPr/>
            </a:lvl8pPr>
            <a:lvl9pPr marL="4114800" lvl="8" indent="-336550" algn="l" rtl="0">
              <a:lnSpc>
                <a:spcPct val="100000"/>
              </a:lnSpc>
              <a:spcBef>
                <a:spcPts val="2700"/>
              </a:spcBef>
              <a:spcAft>
                <a:spcPts val="0"/>
              </a:spcAft>
              <a:buClr>
                <a:srgbClr val="000000"/>
              </a:buClr>
              <a:buSzPts val="1700"/>
              <a:buChar char="■"/>
              <a:defRPr/>
            </a:lvl9pPr>
          </a:lstStyle>
          <a:p>
            <a:endParaRPr/>
          </a:p>
        </p:txBody>
      </p:sp>
      <p:sp>
        <p:nvSpPr>
          <p:cNvPr id="53" name="Google Shape;53;p13"/>
          <p:cNvSpPr txBox="1">
            <a:spLocks noGrp="1"/>
          </p:cNvSpPr>
          <p:nvPr>
            <p:ph type="sldNum" idx="12"/>
          </p:nvPr>
        </p:nvSpPr>
        <p:spPr>
          <a:xfrm>
            <a:off x="4449997" y="4902398"/>
            <a:ext cx="239100" cy="171000"/>
          </a:xfrm>
          <a:prstGeom prst="rect">
            <a:avLst/>
          </a:prstGeom>
          <a:noFill/>
          <a:ln>
            <a:noFill/>
          </a:ln>
        </p:spPr>
        <p:txBody>
          <a:bodyPr spcFirstLastPara="1" wrap="square" lIns="32750" tIns="32750" rIns="32750" bIns="32750" anchor="t" anchorCtr="0">
            <a:noAutofit/>
          </a:bodyPr>
          <a:lstStyle>
            <a:lvl1pPr marL="0" marR="0" lvl="0" indent="0" algn="ctr" rtl="0">
              <a:lnSpc>
                <a:spcPct val="100000"/>
              </a:lnSpc>
              <a:spcBef>
                <a:spcPts val="0"/>
              </a:spcBef>
              <a:spcAft>
                <a:spcPts val="0"/>
              </a:spcAft>
              <a:buClr>
                <a:srgbClr val="000000"/>
              </a:buClr>
              <a:buSzPts val="1000"/>
              <a:buFont typeface="Helvetica Neue Light"/>
              <a:buNone/>
              <a:defRPr>
                <a:latin typeface="Helvetica Neue Light"/>
                <a:ea typeface="Helvetica Neue Light"/>
                <a:cs typeface="Helvetica Neue Light"/>
                <a:sym typeface="Helvetica Neue Light"/>
              </a:defRPr>
            </a:lvl1pPr>
            <a:lvl2pPr marL="0" marR="0" lvl="1" indent="0" algn="ctr" rtl="0">
              <a:lnSpc>
                <a:spcPct val="100000"/>
              </a:lnSpc>
              <a:spcBef>
                <a:spcPts val="0"/>
              </a:spcBef>
              <a:spcAft>
                <a:spcPts val="0"/>
              </a:spcAft>
              <a:buClr>
                <a:srgbClr val="000000"/>
              </a:buClr>
              <a:buSzPts val="1000"/>
              <a:buFont typeface="Helvetica Neue Light"/>
              <a:buNone/>
              <a:defRPr>
                <a:latin typeface="Helvetica Neue Light"/>
                <a:ea typeface="Helvetica Neue Light"/>
                <a:cs typeface="Helvetica Neue Light"/>
                <a:sym typeface="Helvetica Neue Light"/>
              </a:defRPr>
            </a:lvl2pPr>
            <a:lvl3pPr marL="0" marR="0" lvl="2" indent="0" algn="ctr" rtl="0">
              <a:lnSpc>
                <a:spcPct val="100000"/>
              </a:lnSpc>
              <a:spcBef>
                <a:spcPts val="0"/>
              </a:spcBef>
              <a:spcAft>
                <a:spcPts val="0"/>
              </a:spcAft>
              <a:buClr>
                <a:srgbClr val="000000"/>
              </a:buClr>
              <a:buSzPts val="1000"/>
              <a:buFont typeface="Helvetica Neue Light"/>
              <a:buNone/>
              <a:defRPr>
                <a:latin typeface="Helvetica Neue Light"/>
                <a:ea typeface="Helvetica Neue Light"/>
                <a:cs typeface="Helvetica Neue Light"/>
                <a:sym typeface="Helvetica Neue Light"/>
              </a:defRPr>
            </a:lvl3pPr>
            <a:lvl4pPr marL="0" marR="0" lvl="3" indent="0" algn="ctr" rtl="0">
              <a:lnSpc>
                <a:spcPct val="100000"/>
              </a:lnSpc>
              <a:spcBef>
                <a:spcPts val="0"/>
              </a:spcBef>
              <a:spcAft>
                <a:spcPts val="0"/>
              </a:spcAft>
              <a:buClr>
                <a:srgbClr val="000000"/>
              </a:buClr>
              <a:buSzPts val="1000"/>
              <a:buFont typeface="Helvetica Neue Light"/>
              <a:buNone/>
              <a:defRPr>
                <a:latin typeface="Helvetica Neue Light"/>
                <a:ea typeface="Helvetica Neue Light"/>
                <a:cs typeface="Helvetica Neue Light"/>
                <a:sym typeface="Helvetica Neue Light"/>
              </a:defRPr>
            </a:lvl4pPr>
            <a:lvl5pPr marL="0" marR="0" lvl="4" indent="0" algn="ctr" rtl="0">
              <a:lnSpc>
                <a:spcPct val="100000"/>
              </a:lnSpc>
              <a:spcBef>
                <a:spcPts val="0"/>
              </a:spcBef>
              <a:spcAft>
                <a:spcPts val="0"/>
              </a:spcAft>
              <a:buClr>
                <a:srgbClr val="000000"/>
              </a:buClr>
              <a:buSzPts val="1000"/>
              <a:buFont typeface="Helvetica Neue Light"/>
              <a:buNone/>
              <a:defRPr>
                <a:latin typeface="Helvetica Neue Light"/>
                <a:ea typeface="Helvetica Neue Light"/>
                <a:cs typeface="Helvetica Neue Light"/>
                <a:sym typeface="Helvetica Neue Light"/>
              </a:defRPr>
            </a:lvl5pPr>
            <a:lvl6pPr marL="0" marR="0" lvl="5" indent="0" algn="ctr" rtl="0">
              <a:lnSpc>
                <a:spcPct val="100000"/>
              </a:lnSpc>
              <a:spcBef>
                <a:spcPts val="0"/>
              </a:spcBef>
              <a:spcAft>
                <a:spcPts val="0"/>
              </a:spcAft>
              <a:buClr>
                <a:srgbClr val="000000"/>
              </a:buClr>
              <a:buSzPts val="1000"/>
              <a:buFont typeface="Helvetica Neue Light"/>
              <a:buNone/>
              <a:defRPr>
                <a:latin typeface="Helvetica Neue Light"/>
                <a:ea typeface="Helvetica Neue Light"/>
                <a:cs typeface="Helvetica Neue Light"/>
                <a:sym typeface="Helvetica Neue Light"/>
              </a:defRPr>
            </a:lvl6pPr>
            <a:lvl7pPr marL="0" marR="0" lvl="6" indent="0" algn="ctr" rtl="0">
              <a:lnSpc>
                <a:spcPct val="100000"/>
              </a:lnSpc>
              <a:spcBef>
                <a:spcPts val="0"/>
              </a:spcBef>
              <a:spcAft>
                <a:spcPts val="0"/>
              </a:spcAft>
              <a:buClr>
                <a:srgbClr val="000000"/>
              </a:buClr>
              <a:buSzPts val="1000"/>
              <a:buFont typeface="Helvetica Neue Light"/>
              <a:buNone/>
              <a:defRPr>
                <a:latin typeface="Helvetica Neue Light"/>
                <a:ea typeface="Helvetica Neue Light"/>
                <a:cs typeface="Helvetica Neue Light"/>
                <a:sym typeface="Helvetica Neue Light"/>
              </a:defRPr>
            </a:lvl7pPr>
            <a:lvl8pPr marL="0" marR="0" lvl="7" indent="0" algn="ctr" rtl="0">
              <a:lnSpc>
                <a:spcPct val="100000"/>
              </a:lnSpc>
              <a:spcBef>
                <a:spcPts val="0"/>
              </a:spcBef>
              <a:spcAft>
                <a:spcPts val="0"/>
              </a:spcAft>
              <a:buClr>
                <a:srgbClr val="000000"/>
              </a:buClr>
              <a:buSzPts val="1000"/>
              <a:buFont typeface="Helvetica Neue Light"/>
              <a:buNone/>
              <a:defRPr>
                <a:latin typeface="Helvetica Neue Light"/>
                <a:ea typeface="Helvetica Neue Light"/>
                <a:cs typeface="Helvetica Neue Light"/>
                <a:sym typeface="Helvetica Neue Light"/>
              </a:defRPr>
            </a:lvl8pPr>
            <a:lvl9pPr marL="0" marR="0" lvl="8" indent="0" algn="ctr" rtl="0">
              <a:lnSpc>
                <a:spcPct val="100000"/>
              </a:lnSpc>
              <a:spcBef>
                <a:spcPts val="0"/>
              </a:spcBef>
              <a:spcAft>
                <a:spcPts val="0"/>
              </a:spcAft>
              <a:buClr>
                <a:srgbClr val="000000"/>
              </a:buClr>
              <a:buSzPts val="1000"/>
              <a:buFont typeface="Helvetica Neue Light"/>
              <a:buNone/>
              <a:defRPr>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
              <a:t>‹#›</a:t>
            </a:fld>
            <a:endParaRPr>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lank" type="tx">
  <p:cSld name="TITLE_AND_BODY">
    <p:spTree>
      <p:nvGrpSpPr>
        <p:cNvPr id="1" name="Shape 58"/>
        <p:cNvGrpSpPr/>
        <p:nvPr/>
      </p:nvGrpSpPr>
      <p:grpSpPr>
        <a:xfrm>
          <a:off x="0" y="0"/>
          <a:ext cx="0" cy="0"/>
          <a:chOff x="0" y="0"/>
          <a:chExt cx="0" cy="0"/>
        </a:xfrm>
      </p:grpSpPr>
      <p:sp>
        <p:nvSpPr>
          <p:cNvPr id="59" name="Google Shape;59;p15"/>
          <p:cNvSpPr txBox="1">
            <a:spLocks noGrp="1"/>
          </p:cNvSpPr>
          <p:nvPr>
            <p:ph type="sldNum" idx="12"/>
          </p:nvPr>
        </p:nvSpPr>
        <p:spPr>
          <a:xfrm>
            <a:off x="4449997" y="4902398"/>
            <a:ext cx="239100" cy="171000"/>
          </a:xfrm>
          <a:prstGeom prst="rect">
            <a:avLst/>
          </a:prstGeom>
          <a:noFill/>
          <a:ln>
            <a:noFill/>
          </a:ln>
        </p:spPr>
        <p:txBody>
          <a:bodyPr spcFirstLastPara="1" wrap="square" lIns="32750" tIns="32750" rIns="32750" bIns="32750" anchor="t" anchorCtr="0">
            <a:noAutofit/>
          </a:bodyPr>
          <a:lstStyle>
            <a:lvl1pPr marL="0" lvl="0" indent="0" algn="ctr" rtl="0">
              <a:lnSpc>
                <a:spcPct val="100000"/>
              </a:lnSpc>
              <a:spcBef>
                <a:spcPts val="0"/>
              </a:spcBef>
              <a:spcAft>
                <a:spcPts val="0"/>
              </a:spcAft>
              <a:buClr>
                <a:srgbClr val="000000"/>
              </a:buClr>
              <a:buSzPts val="1000"/>
              <a:buFont typeface="Helvetica Neue Light"/>
              <a:buNone/>
              <a:defRPr sz="1000" b="0">
                <a:latin typeface="Helvetica Neue Light"/>
                <a:ea typeface="Helvetica Neue Light"/>
                <a:cs typeface="Helvetica Neue Light"/>
                <a:sym typeface="Helvetica Neue Light"/>
              </a:defRPr>
            </a:lvl1pPr>
            <a:lvl2pPr marL="0" lvl="1" indent="0" algn="ctr" rtl="0">
              <a:lnSpc>
                <a:spcPct val="100000"/>
              </a:lnSpc>
              <a:spcBef>
                <a:spcPts val="0"/>
              </a:spcBef>
              <a:spcAft>
                <a:spcPts val="0"/>
              </a:spcAft>
              <a:buClr>
                <a:srgbClr val="000000"/>
              </a:buClr>
              <a:buSzPts val="1000"/>
              <a:buFont typeface="Helvetica Neue Light"/>
              <a:buNone/>
              <a:defRPr sz="1000" b="0">
                <a:latin typeface="Helvetica Neue Light"/>
                <a:ea typeface="Helvetica Neue Light"/>
                <a:cs typeface="Helvetica Neue Light"/>
                <a:sym typeface="Helvetica Neue Light"/>
              </a:defRPr>
            </a:lvl2pPr>
            <a:lvl3pPr marL="0" lvl="2" indent="0" algn="ctr" rtl="0">
              <a:lnSpc>
                <a:spcPct val="100000"/>
              </a:lnSpc>
              <a:spcBef>
                <a:spcPts val="0"/>
              </a:spcBef>
              <a:spcAft>
                <a:spcPts val="0"/>
              </a:spcAft>
              <a:buClr>
                <a:srgbClr val="000000"/>
              </a:buClr>
              <a:buSzPts val="1000"/>
              <a:buFont typeface="Helvetica Neue Light"/>
              <a:buNone/>
              <a:defRPr sz="1000" b="0">
                <a:latin typeface="Helvetica Neue Light"/>
                <a:ea typeface="Helvetica Neue Light"/>
                <a:cs typeface="Helvetica Neue Light"/>
                <a:sym typeface="Helvetica Neue Light"/>
              </a:defRPr>
            </a:lvl3pPr>
            <a:lvl4pPr marL="0" lvl="3" indent="0" algn="ctr" rtl="0">
              <a:lnSpc>
                <a:spcPct val="100000"/>
              </a:lnSpc>
              <a:spcBef>
                <a:spcPts val="0"/>
              </a:spcBef>
              <a:spcAft>
                <a:spcPts val="0"/>
              </a:spcAft>
              <a:buClr>
                <a:srgbClr val="000000"/>
              </a:buClr>
              <a:buSzPts val="1000"/>
              <a:buFont typeface="Helvetica Neue Light"/>
              <a:buNone/>
              <a:defRPr sz="1000" b="0">
                <a:latin typeface="Helvetica Neue Light"/>
                <a:ea typeface="Helvetica Neue Light"/>
                <a:cs typeface="Helvetica Neue Light"/>
                <a:sym typeface="Helvetica Neue Light"/>
              </a:defRPr>
            </a:lvl4pPr>
            <a:lvl5pPr marL="0" lvl="4" indent="0" algn="ctr" rtl="0">
              <a:lnSpc>
                <a:spcPct val="100000"/>
              </a:lnSpc>
              <a:spcBef>
                <a:spcPts val="0"/>
              </a:spcBef>
              <a:spcAft>
                <a:spcPts val="0"/>
              </a:spcAft>
              <a:buClr>
                <a:srgbClr val="000000"/>
              </a:buClr>
              <a:buSzPts val="1000"/>
              <a:buFont typeface="Helvetica Neue Light"/>
              <a:buNone/>
              <a:defRPr sz="1000" b="0">
                <a:latin typeface="Helvetica Neue Light"/>
                <a:ea typeface="Helvetica Neue Light"/>
                <a:cs typeface="Helvetica Neue Light"/>
                <a:sym typeface="Helvetica Neue Light"/>
              </a:defRPr>
            </a:lvl5pPr>
            <a:lvl6pPr marL="0" lvl="5" indent="0" algn="ctr" rtl="0">
              <a:lnSpc>
                <a:spcPct val="100000"/>
              </a:lnSpc>
              <a:spcBef>
                <a:spcPts val="0"/>
              </a:spcBef>
              <a:spcAft>
                <a:spcPts val="0"/>
              </a:spcAft>
              <a:buClr>
                <a:srgbClr val="000000"/>
              </a:buClr>
              <a:buSzPts val="1000"/>
              <a:buFont typeface="Helvetica Neue Light"/>
              <a:buNone/>
              <a:defRPr sz="1000" b="0">
                <a:latin typeface="Helvetica Neue Light"/>
                <a:ea typeface="Helvetica Neue Light"/>
                <a:cs typeface="Helvetica Neue Light"/>
                <a:sym typeface="Helvetica Neue Light"/>
              </a:defRPr>
            </a:lvl6pPr>
            <a:lvl7pPr marL="0" lvl="6" indent="0" algn="ctr" rtl="0">
              <a:lnSpc>
                <a:spcPct val="100000"/>
              </a:lnSpc>
              <a:spcBef>
                <a:spcPts val="0"/>
              </a:spcBef>
              <a:spcAft>
                <a:spcPts val="0"/>
              </a:spcAft>
              <a:buClr>
                <a:srgbClr val="000000"/>
              </a:buClr>
              <a:buSzPts val="1000"/>
              <a:buFont typeface="Helvetica Neue Light"/>
              <a:buNone/>
              <a:defRPr sz="1000" b="0">
                <a:latin typeface="Helvetica Neue Light"/>
                <a:ea typeface="Helvetica Neue Light"/>
                <a:cs typeface="Helvetica Neue Light"/>
                <a:sym typeface="Helvetica Neue Light"/>
              </a:defRPr>
            </a:lvl7pPr>
            <a:lvl8pPr marL="0" lvl="7" indent="0" algn="ctr" rtl="0">
              <a:lnSpc>
                <a:spcPct val="100000"/>
              </a:lnSpc>
              <a:spcBef>
                <a:spcPts val="0"/>
              </a:spcBef>
              <a:spcAft>
                <a:spcPts val="0"/>
              </a:spcAft>
              <a:buClr>
                <a:srgbClr val="000000"/>
              </a:buClr>
              <a:buSzPts val="1000"/>
              <a:buFont typeface="Helvetica Neue Light"/>
              <a:buNone/>
              <a:defRPr sz="1000" b="0">
                <a:latin typeface="Helvetica Neue Light"/>
                <a:ea typeface="Helvetica Neue Light"/>
                <a:cs typeface="Helvetica Neue Light"/>
                <a:sym typeface="Helvetica Neue Light"/>
              </a:defRPr>
            </a:lvl8pPr>
            <a:lvl9pPr marL="0" lvl="8" indent="0" algn="ctr" rtl="0">
              <a:lnSpc>
                <a:spcPct val="100000"/>
              </a:lnSpc>
              <a:spcBef>
                <a:spcPts val="0"/>
              </a:spcBef>
              <a:spcAft>
                <a:spcPts val="0"/>
              </a:spcAft>
              <a:buClr>
                <a:srgbClr val="000000"/>
              </a:buClr>
              <a:buSzPts val="1000"/>
              <a:buFont typeface="Helvetica Neue Light"/>
              <a:buNone/>
              <a:defRPr sz="1000" b="0">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mp; Subtitle" type="title">
  <p:cSld name="TITLE">
    <p:spTree>
      <p:nvGrpSpPr>
        <p:cNvPr id="1" name="Shape 60"/>
        <p:cNvGrpSpPr/>
        <p:nvPr/>
      </p:nvGrpSpPr>
      <p:grpSpPr>
        <a:xfrm>
          <a:off x="0" y="0"/>
          <a:ext cx="0" cy="0"/>
          <a:chOff x="0" y="0"/>
          <a:chExt cx="0" cy="0"/>
        </a:xfrm>
      </p:grpSpPr>
      <p:sp>
        <p:nvSpPr>
          <p:cNvPr id="61" name="Google Shape;61;p16"/>
          <p:cNvSpPr txBox="1">
            <a:spLocks noGrp="1"/>
          </p:cNvSpPr>
          <p:nvPr>
            <p:ph type="title"/>
          </p:nvPr>
        </p:nvSpPr>
        <p:spPr>
          <a:xfrm>
            <a:off x="892969" y="863947"/>
            <a:ext cx="7358100" cy="1741200"/>
          </a:xfrm>
          <a:prstGeom prst="rect">
            <a:avLst/>
          </a:prstGeom>
          <a:noFill/>
          <a:ln>
            <a:noFill/>
          </a:ln>
        </p:spPr>
        <p:txBody>
          <a:bodyPr spcFirstLastPara="1" wrap="square" lIns="32750" tIns="32750" rIns="32750" bIns="32750" anchor="b" anchorCtr="0">
            <a:noAutofit/>
          </a:bodyPr>
          <a:lstStyle>
            <a:lvl1pPr lvl="0" algn="ctr" rtl="0">
              <a:lnSpc>
                <a:spcPct val="100000"/>
              </a:lnSpc>
              <a:spcBef>
                <a:spcPts val="0"/>
              </a:spcBef>
              <a:spcAft>
                <a:spcPts val="0"/>
              </a:spcAft>
              <a:buClr>
                <a:srgbClr val="000000"/>
              </a:buClr>
              <a:buSzPts val="1200"/>
              <a:buNone/>
              <a:defRPr/>
            </a:lvl1pPr>
            <a:lvl2pPr lvl="1" algn="ctr" rtl="0">
              <a:lnSpc>
                <a:spcPct val="100000"/>
              </a:lnSpc>
              <a:spcBef>
                <a:spcPts val="0"/>
              </a:spcBef>
              <a:spcAft>
                <a:spcPts val="0"/>
              </a:spcAft>
              <a:buClr>
                <a:srgbClr val="000000"/>
              </a:buClr>
              <a:buSzPts val="1200"/>
              <a:buNone/>
              <a:defRPr/>
            </a:lvl2pPr>
            <a:lvl3pPr lvl="2" algn="ctr" rtl="0">
              <a:lnSpc>
                <a:spcPct val="100000"/>
              </a:lnSpc>
              <a:spcBef>
                <a:spcPts val="0"/>
              </a:spcBef>
              <a:spcAft>
                <a:spcPts val="0"/>
              </a:spcAft>
              <a:buClr>
                <a:srgbClr val="000000"/>
              </a:buClr>
              <a:buSzPts val="1200"/>
              <a:buNone/>
              <a:defRPr/>
            </a:lvl3pPr>
            <a:lvl4pPr lvl="3" algn="ctr" rtl="0">
              <a:lnSpc>
                <a:spcPct val="100000"/>
              </a:lnSpc>
              <a:spcBef>
                <a:spcPts val="0"/>
              </a:spcBef>
              <a:spcAft>
                <a:spcPts val="0"/>
              </a:spcAft>
              <a:buClr>
                <a:srgbClr val="000000"/>
              </a:buClr>
              <a:buSzPts val="1200"/>
              <a:buNone/>
              <a:defRPr/>
            </a:lvl4pPr>
            <a:lvl5pPr lvl="4" algn="ctr" rtl="0">
              <a:lnSpc>
                <a:spcPct val="100000"/>
              </a:lnSpc>
              <a:spcBef>
                <a:spcPts val="0"/>
              </a:spcBef>
              <a:spcAft>
                <a:spcPts val="0"/>
              </a:spcAft>
              <a:buClr>
                <a:srgbClr val="000000"/>
              </a:buClr>
              <a:buSzPts val="1200"/>
              <a:buNone/>
              <a:defRPr/>
            </a:lvl5pPr>
            <a:lvl6pPr lvl="5" algn="ctr" rtl="0">
              <a:lnSpc>
                <a:spcPct val="100000"/>
              </a:lnSpc>
              <a:spcBef>
                <a:spcPts val="0"/>
              </a:spcBef>
              <a:spcAft>
                <a:spcPts val="0"/>
              </a:spcAft>
              <a:buClr>
                <a:srgbClr val="000000"/>
              </a:buClr>
              <a:buSzPts val="1200"/>
              <a:buNone/>
              <a:defRPr/>
            </a:lvl6pPr>
            <a:lvl7pPr lvl="6" algn="ctr" rtl="0">
              <a:lnSpc>
                <a:spcPct val="100000"/>
              </a:lnSpc>
              <a:spcBef>
                <a:spcPts val="0"/>
              </a:spcBef>
              <a:spcAft>
                <a:spcPts val="0"/>
              </a:spcAft>
              <a:buClr>
                <a:srgbClr val="000000"/>
              </a:buClr>
              <a:buSzPts val="1200"/>
              <a:buNone/>
              <a:defRPr/>
            </a:lvl7pPr>
            <a:lvl8pPr lvl="7" algn="ctr" rtl="0">
              <a:lnSpc>
                <a:spcPct val="100000"/>
              </a:lnSpc>
              <a:spcBef>
                <a:spcPts val="0"/>
              </a:spcBef>
              <a:spcAft>
                <a:spcPts val="0"/>
              </a:spcAft>
              <a:buClr>
                <a:srgbClr val="000000"/>
              </a:buClr>
              <a:buSzPts val="1200"/>
              <a:buNone/>
              <a:defRPr/>
            </a:lvl8pPr>
            <a:lvl9pPr lvl="8" algn="ctr" rtl="0">
              <a:lnSpc>
                <a:spcPct val="100000"/>
              </a:lnSpc>
              <a:spcBef>
                <a:spcPts val="0"/>
              </a:spcBef>
              <a:spcAft>
                <a:spcPts val="0"/>
              </a:spcAft>
              <a:buClr>
                <a:srgbClr val="000000"/>
              </a:buClr>
              <a:buSzPts val="1200"/>
              <a:buNone/>
              <a:defRPr/>
            </a:lvl9pPr>
          </a:lstStyle>
          <a:p>
            <a:endParaRPr/>
          </a:p>
        </p:txBody>
      </p:sp>
      <p:sp>
        <p:nvSpPr>
          <p:cNvPr id="62" name="Google Shape;62;p16"/>
          <p:cNvSpPr txBox="1">
            <a:spLocks noGrp="1"/>
          </p:cNvSpPr>
          <p:nvPr>
            <p:ph type="body" idx="1"/>
          </p:nvPr>
        </p:nvSpPr>
        <p:spPr>
          <a:xfrm>
            <a:off x="892969" y="2658814"/>
            <a:ext cx="7358100" cy="596100"/>
          </a:xfrm>
          <a:prstGeom prst="rect">
            <a:avLst/>
          </a:prstGeom>
          <a:noFill/>
          <a:ln>
            <a:noFill/>
          </a:ln>
        </p:spPr>
        <p:txBody>
          <a:bodyPr spcFirstLastPara="1" wrap="square" lIns="32750" tIns="32750" rIns="32750" bIns="32750" anchor="t" anchorCtr="0">
            <a:noAutofit/>
          </a:bodyPr>
          <a:lstStyle>
            <a:lvl1pPr marL="457178" lvl="0" indent="-228588" algn="ctr" rtl="0">
              <a:lnSpc>
                <a:spcPct val="100000"/>
              </a:lnSpc>
              <a:spcBef>
                <a:spcPts val="0"/>
              </a:spcBef>
              <a:spcAft>
                <a:spcPts val="0"/>
              </a:spcAft>
              <a:buClr>
                <a:srgbClr val="000000"/>
              </a:buClr>
              <a:buSzPts val="2400"/>
              <a:buFont typeface="Helvetica Neue"/>
              <a:buNone/>
              <a:defRPr sz="2400"/>
            </a:lvl1pPr>
            <a:lvl2pPr marL="914355" lvl="1" indent="-228588" algn="ctr" rtl="0">
              <a:lnSpc>
                <a:spcPct val="100000"/>
              </a:lnSpc>
              <a:spcBef>
                <a:spcPts val="0"/>
              </a:spcBef>
              <a:spcAft>
                <a:spcPts val="0"/>
              </a:spcAft>
              <a:buClr>
                <a:srgbClr val="000000"/>
              </a:buClr>
              <a:buSzPts val="2400"/>
              <a:buFont typeface="Helvetica Neue"/>
              <a:buNone/>
              <a:defRPr sz="2400"/>
            </a:lvl2pPr>
            <a:lvl3pPr marL="1371532" lvl="2" indent="-228588" algn="ctr" rtl="0">
              <a:lnSpc>
                <a:spcPct val="100000"/>
              </a:lnSpc>
              <a:spcBef>
                <a:spcPts val="0"/>
              </a:spcBef>
              <a:spcAft>
                <a:spcPts val="0"/>
              </a:spcAft>
              <a:buClr>
                <a:srgbClr val="000000"/>
              </a:buClr>
              <a:buSzPts val="2400"/>
              <a:buFont typeface="Helvetica Neue"/>
              <a:buNone/>
              <a:defRPr sz="2400"/>
            </a:lvl3pPr>
            <a:lvl4pPr marL="1828709" lvl="3" indent="-228588" algn="ctr" rtl="0">
              <a:lnSpc>
                <a:spcPct val="100000"/>
              </a:lnSpc>
              <a:spcBef>
                <a:spcPts val="0"/>
              </a:spcBef>
              <a:spcAft>
                <a:spcPts val="0"/>
              </a:spcAft>
              <a:buClr>
                <a:srgbClr val="000000"/>
              </a:buClr>
              <a:buSzPts val="2400"/>
              <a:buFont typeface="Helvetica Neue"/>
              <a:buNone/>
              <a:defRPr sz="2400"/>
            </a:lvl4pPr>
            <a:lvl5pPr marL="2285886" lvl="4" indent="-228588" algn="ctr" rtl="0">
              <a:lnSpc>
                <a:spcPct val="100000"/>
              </a:lnSpc>
              <a:spcBef>
                <a:spcPts val="0"/>
              </a:spcBef>
              <a:spcAft>
                <a:spcPts val="0"/>
              </a:spcAft>
              <a:buClr>
                <a:srgbClr val="000000"/>
              </a:buClr>
              <a:buSzPts val="2400"/>
              <a:buFont typeface="Helvetica Neue"/>
              <a:buNone/>
              <a:defRPr sz="2400"/>
            </a:lvl5pPr>
            <a:lvl6pPr marL="2743064" lvl="5" indent="-336533" algn="l" rtl="0">
              <a:lnSpc>
                <a:spcPct val="100000"/>
              </a:lnSpc>
              <a:spcBef>
                <a:spcPts val="2700"/>
              </a:spcBef>
              <a:spcAft>
                <a:spcPts val="0"/>
              </a:spcAft>
              <a:buClr>
                <a:srgbClr val="000000"/>
              </a:buClr>
              <a:buSzPts val="1700"/>
              <a:buChar char="•"/>
              <a:defRPr/>
            </a:lvl6pPr>
            <a:lvl7pPr marL="3200240" lvl="6" indent="-336533" algn="l" rtl="0">
              <a:lnSpc>
                <a:spcPct val="100000"/>
              </a:lnSpc>
              <a:spcBef>
                <a:spcPts val="2700"/>
              </a:spcBef>
              <a:spcAft>
                <a:spcPts val="0"/>
              </a:spcAft>
              <a:buClr>
                <a:srgbClr val="000000"/>
              </a:buClr>
              <a:buSzPts val="1700"/>
              <a:buChar char="•"/>
              <a:defRPr/>
            </a:lvl7pPr>
            <a:lvl8pPr marL="3657418" lvl="7" indent="-336533" algn="l" rtl="0">
              <a:lnSpc>
                <a:spcPct val="100000"/>
              </a:lnSpc>
              <a:spcBef>
                <a:spcPts val="2700"/>
              </a:spcBef>
              <a:spcAft>
                <a:spcPts val="0"/>
              </a:spcAft>
              <a:buClr>
                <a:srgbClr val="000000"/>
              </a:buClr>
              <a:buSzPts val="1700"/>
              <a:buChar char="•"/>
              <a:defRPr/>
            </a:lvl8pPr>
            <a:lvl9pPr marL="4114595" lvl="8" indent="-336533" algn="l" rtl="0">
              <a:lnSpc>
                <a:spcPct val="100000"/>
              </a:lnSpc>
              <a:spcBef>
                <a:spcPts val="2700"/>
              </a:spcBef>
              <a:spcAft>
                <a:spcPts val="0"/>
              </a:spcAft>
              <a:buClr>
                <a:srgbClr val="000000"/>
              </a:buClr>
              <a:buSzPts val="1700"/>
              <a:buChar char="•"/>
              <a:defRPr/>
            </a:lvl9pPr>
          </a:lstStyle>
          <a:p>
            <a:endParaRPr/>
          </a:p>
        </p:txBody>
      </p:sp>
      <p:sp>
        <p:nvSpPr>
          <p:cNvPr id="63" name="Google Shape;63;p16"/>
          <p:cNvSpPr txBox="1">
            <a:spLocks noGrp="1"/>
          </p:cNvSpPr>
          <p:nvPr>
            <p:ph type="sldNum" idx="12"/>
          </p:nvPr>
        </p:nvSpPr>
        <p:spPr>
          <a:xfrm>
            <a:off x="4449997" y="4902398"/>
            <a:ext cx="239100" cy="171000"/>
          </a:xfrm>
          <a:prstGeom prst="rect">
            <a:avLst/>
          </a:prstGeom>
          <a:noFill/>
          <a:ln>
            <a:noFill/>
          </a:ln>
        </p:spPr>
        <p:txBody>
          <a:bodyPr spcFirstLastPara="1" wrap="square" lIns="32750" tIns="32750" rIns="32750" bIns="32750" anchor="t" anchorCtr="0">
            <a:noAutofit/>
          </a:bodyPr>
          <a:lstStyle>
            <a:lvl1pPr marL="0" marR="0" lvl="0" indent="0" algn="ctr" rtl="0">
              <a:lnSpc>
                <a:spcPct val="100000"/>
              </a:lnSpc>
              <a:spcBef>
                <a:spcPts val="0"/>
              </a:spcBef>
              <a:spcAft>
                <a:spcPts val="0"/>
              </a:spcAft>
              <a:buClr>
                <a:srgbClr val="000000"/>
              </a:buClr>
              <a:buSzPts val="1000"/>
              <a:buFont typeface="Helvetica Neue Light"/>
              <a:buNone/>
              <a:defRPr>
                <a:latin typeface="Helvetica Neue Light"/>
                <a:ea typeface="Helvetica Neue Light"/>
                <a:cs typeface="Helvetica Neue Light"/>
                <a:sym typeface="Helvetica Neue Light"/>
              </a:defRPr>
            </a:lvl1pPr>
            <a:lvl2pPr marL="0" marR="0" lvl="1" indent="0" algn="ctr" rtl="0">
              <a:lnSpc>
                <a:spcPct val="100000"/>
              </a:lnSpc>
              <a:spcBef>
                <a:spcPts val="0"/>
              </a:spcBef>
              <a:spcAft>
                <a:spcPts val="0"/>
              </a:spcAft>
              <a:buClr>
                <a:srgbClr val="000000"/>
              </a:buClr>
              <a:buSzPts val="1000"/>
              <a:buFont typeface="Helvetica Neue Light"/>
              <a:buNone/>
              <a:defRPr>
                <a:latin typeface="Helvetica Neue Light"/>
                <a:ea typeface="Helvetica Neue Light"/>
                <a:cs typeface="Helvetica Neue Light"/>
                <a:sym typeface="Helvetica Neue Light"/>
              </a:defRPr>
            </a:lvl2pPr>
            <a:lvl3pPr marL="0" marR="0" lvl="2" indent="0" algn="ctr" rtl="0">
              <a:lnSpc>
                <a:spcPct val="100000"/>
              </a:lnSpc>
              <a:spcBef>
                <a:spcPts val="0"/>
              </a:spcBef>
              <a:spcAft>
                <a:spcPts val="0"/>
              </a:spcAft>
              <a:buClr>
                <a:srgbClr val="000000"/>
              </a:buClr>
              <a:buSzPts val="1000"/>
              <a:buFont typeface="Helvetica Neue Light"/>
              <a:buNone/>
              <a:defRPr>
                <a:latin typeface="Helvetica Neue Light"/>
                <a:ea typeface="Helvetica Neue Light"/>
                <a:cs typeface="Helvetica Neue Light"/>
                <a:sym typeface="Helvetica Neue Light"/>
              </a:defRPr>
            </a:lvl3pPr>
            <a:lvl4pPr marL="0" marR="0" lvl="3" indent="0" algn="ctr" rtl="0">
              <a:lnSpc>
                <a:spcPct val="100000"/>
              </a:lnSpc>
              <a:spcBef>
                <a:spcPts val="0"/>
              </a:spcBef>
              <a:spcAft>
                <a:spcPts val="0"/>
              </a:spcAft>
              <a:buClr>
                <a:srgbClr val="000000"/>
              </a:buClr>
              <a:buSzPts val="1000"/>
              <a:buFont typeface="Helvetica Neue Light"/>
              <a:buNone/>
              <a:defRPr>
                <a:latin typeface="Helvetica Neue Light"/>
                <a:ea typeface="Helvetica Neue Light"/>
                <a:cs typeface="Helvetica Neue Light"/>
                <a:sym typeface="Helvetica Neue Light"/>
              </a:defRPr>
            </a:lvl4pPr>
            <a:lvl5pPr marL="0" marR="0" lvl="4" indent="0" algn="ctr" rtl="0">
              <a:lnSpc>
                <a:spcPct val="100000"/>
              </a:lnSpc>
              <a:spcBef>
                <a:spcPts val="0"/>
              </a:spcBef>
              <a:spcAft>
                <a:spcPts val="0"/>
              </a:spcAft>
              <a:buClr>
                <a:srgbClr val="000000"/>
              </a:buClr>
              <a:buSzPts val="1000"/>
              <a:buFont typeface="Helvetica Neue Light"/>
              <a:buNone/>
              <a:defRPr>
                <a:latin typeface="Helvetica Neue Light"/>
                <a:ea typeface="Helvetica Neue Light"/>
                <a:cs typeface="Helvetica Neue Light"/>
                <a:sym typeface="Helvetica Neue Light"/>
              </a:defRPr>
            </a:lvl5pPr>
            <a:lvl6pPr marL="0" marR="0" lvl="5" indent="0" algn="ctr" rtl="0">
              <a:lnSpc>
                <a:spcPct val="100000"/>
              </a:lnSpc>
              <a:spcBef>
                <a:spcPts val="0"/>
              </a:spcBef>
              <a:spcAft>
                <a:spcPts val="0"/>
              </a:spcAft>
              <a:buClr>
                <a:srgbClr val="000000"/>
              </a:buClr>
              <a:buSzPts val="1000"/>
              <a:buFont typeface="Helvetica Neue Light"/>
              <a:buNone/>
              <a:defRPr>
                <a:latin typeface="Helvetica Neue Light"/>
                <a:ea typeface="Helvetica Neue Light"/>
                <a:cs typeface="Helvetica Neue Light"/>
                <a:sym typeface="Helvetica Neue Light"/>
              </a:defRPr>
            </a:lvl6pPr>
            <a:lvl7pPr marL="0" marR="0" lvl="6" indent="0" algn="ctr" rtl="0">
              <a:lnSpc>
                <a:spcPct val="100000"/>
              </a:lnSpc>
              <a:spcBef>
                <a:spcPts val="0"/>
              </a:spcBef>
              <a:spcAft>
                <a:spcPts val="0"/>
              </a:spcAft>
              <a:buClr>
                <a:srgbClr val="000000"/>
              </a:buClr>
              <a:buSzPts val="1000"/>
              <a:buFont typeface="Helvetica Neue Light"/>
              <a:buNone/>
              <a:defRPr>
                <a:latin typeface="Helvetica Neue Light"/>
                <a:ea typeface="Helvetica Neue Light"/>
                <a:cs typeface="Helvetica Neue Light"/>
                <a:sym typeface="Helvetica Neue Light"/>
              </a:defRPr>
            </a:lvl7pPr>
            <a:lvl8pPr marL="0" marR="0" lvl="7" indent="0" algn="ctr" rtl="0">
              <a:lnSpc>
                <a:spcPct val="100000"/>
              </a:lnSpc>
              <a:spcBef>
                <a:spcPts val="0"/>
              </a:spcBef>
              <a:spcAft>
                <a:spcPts val="0"/>
              </a:spcAft>
              <a:buClr>
                <a:srgbClr val="000000"/>
              </a:buClr>
              <a:buSzPts val="1000"/>
              <a:buFont typeface="Helvetica Neue Light"/>
              <a:buNone/>
              <a:defRPr>
                <a:latin typeface="Helvetica Neue Light"/>
                <a:ea typeface="Helvetica Neue Light"/>
                <a:cs typeface="Helvetica Neue Light"/>
                <a:sym typeface="Helvetica Neue Light"/>
              </a:defRPr>
            </a:lvl8pPr>
            <a:lvl9pPr marL="0" marR="0" lvl="8" indent="0" algn="ctr" rtl="0">
              <a:lnSpc>
                <a:spcPct val="100000"/>
              </a:lnSpc>
              <a:spcBef>
                <a:spcPts val="0"/>
              </a:spcBef>
              <a:spcAft>
                <a:spcPts val="0"/>
              </a:spcAft>
              <a:buClr>
                <a:srgbClr val="000000"/>
              </a:buClr>
              <a:buSzPts val="1000"/>
              <a:buFont typeface="Helvetica Neue Light"/>
              <a:buNone/>
              <a:defRPr>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
              <a:pPr marL="0" lvl="0" indent="0" algn="ctr" rtl="0">
                <a:spcBef>
                  <a:spcPts val="0"/>
                </a:spcBef>
                <a:spcAft>
                  <a:spcPts val="0"/>
                </a:spcAft>
                <a:buNone/>
              </a:pPr>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Photo - Horizontal">
  <p:cSld name="Photo - Horizontal">
    <p:spTree>
      <p:nvGrpSpPr>
        <p:cNvPr id="1" name="Shape 64"/>
        <p:cNvGrpSpPr/>
        <p:nvPr/>
      </p:nvGrpSpPr>
      <p:grpSpPr>
        <a:xfrm>
          <a:off x="0" y="0"/>
          <a:ext cx="0" cy="0"/>
          <a:chOff x="0" y="0"/>
          <a:chExt cx="0" cy="0"/>
        </a:xfrm>
      </p:grpSpPr>
      <p:sp>
        <p:nvSpPr>
          <p:cNvPr id="65" name="Google Shape;65;p17"/>
          <p:cNvSpPr>
            <a:spLocks noGrp="1"/>
          </p:cNvSpPr>
          <p:nvPr>
            <p:ph type="pic" idx="2"/>
          </p:nvPr>
        </p:nvSpPr>
        <p:spPr>
          <a:xfrm>
            <a:off x="1140531" y="152455"/>
            <a:ext cx="6858000" cy="3430800"/>
          </a:xfrm>
          <a:prstGeom prst="rect">
            <a:avLst/>
          </a:prstGeom>
          <a:noFill/>
          <a:ln>
            <a:noFill/>
          </a:ln>
        </p:spPr>
        <p:txBody>
          <a:bodyPr spcFirstLastPara="1" wrap="square" lIns="58925" tIns="29450" rIns="58925" bIns="29450" anchor="t" anchorCtr="0">
            <a:noAutofit/>
          </a:bodyPr>
          <a:lstStyle>
            <a:lvl1pPr marR="0" lvl="0" algn="l" rtl="0">
              <a:lnSpc>
                <a:spcPct val="100000"/>
              </a:lnSpc>
              <a:spcBef>
                <a:spcPts val="2700"/>
              </a:spcBef>
              <a:spcAft>
                <a:spcPts val="0"/>
              </a:spcAft>
              <a:buClr>
                <a:srgbClr val="000000"/>
              </a:buClr>
              <a:buSzPts val="3000"/>
              <a:buFont typeface="Helvetica Neue"/>
              <a:buChar char="•"/>
              <a:defRPr sz="2100" b="0" i="0" u="none" strike="noStrike" cap="none">
                <a:solidFill>
                  <a:srgbClr val="000000"/>
                </a:solidFill>
                <a:latin typeface="Helvetica Neue"/>
                <a:ea typeface="Helvetica Neue"/>
                <a:cs typeface="Helvetica Neue"/>
                <a:sym typeface="Helvetica Neue"/>
              </a:defRPr>
            </a:lvl1pPr>
            <a:lvl2pPr marR="0" lvl="1" algn="l" rtl="0">
              <a:lnSpc>
                <a:spcPct val="100000"/>
              </a:lnSpc>
              <a:spcBef>
                <a:spcPts val="2700"/>
              </a:spcBef>
              <a:spcAft>
                <a:spcPts val="0"/>
              </a:spcAft>
              <a:buClr>
                <a:srgbClr val="000000"/>
              </a:buClr>
              <a:buSzPts val="3000"/>
              <a:buFont typeface="Helvetica Neue"/>
              <a:buChar char="•"/>
              <a:defRPr sz="2100" b="0" i="0" u="none" strike="noStrike" cap="none">
                <a:solidFill>
                  <a:srgbClr val="000000"/>
                </a:solidFill>
                <a:latin typeface="Helvetica Neue"/>
                <a:ea typeface="Helvetica Neue"/>
                <a:cs typeface="Helvetica Neue"/>
                <a:sym typeface="Helvetica Neue"/>
              </a:defRPr>
            </a:lvl2pPr>
            <a:lvl3pPr marR="0" lvl="2" algn="l" rtl="0">
              <a:lnSpc>
                <a:spcPct val="100000"/>
              </a:lnSpc>
              <a:spcBef>
                <a:spcPts val="2700"/>
              </a:spcBef>
              <a:spcAft>
                <a:spcPts val="0"/>
              </a:spcAft>
              <a:buClr>
                <a:srgbClr val="000000"/>
              </a:buClr>
              <a:buSzPts val="3000"/>
              <a:buFont typeface="Helvetica Neue"/>
              <a:buChar char="•"/>
              <a:defRPr sz="2100" b="0" i="0" u="none" strike="noStrike" cap="none">
                <a:solidFill>
                  <a:srgbClr val="000000"/>
                </a:solidFill>
                <a:latin typeface="Helvetica Neue"/>
                <a:ea typeface="Helvetica Neue"/>
                <a:cs typeface="Helvetica Neue"/>
                <a:sym typeface="Helvetica Neue"/>
              </a:defRPr>
            </a:lvl3pPr>
            <a:lvl4pPr marR="0" lvl="3" algn="l" rtl="0">
              <a:lnSpc>
                <a:spcPct val="100000"/>
              </a:lnSpc>
              <a:spcBef>
                <a:spcPts val="2700"/>
              </a:spcBef>
              <a:spcAft>
                <a:spcPts val="0"/>
              </a:spcAft>
              <a:buClr>
                <a:srgbClr val="000000"/>
              </a:buClr>
              <a:buSzPts val="3000"/>
              <a:buFont typeface="Helvetica Neue"/>
              <a:buChar char="•"/>
              <a:defRPr sz="2100" b="0" i="0" u="none" strike="noStrike" cap="none">
                <a:solidFill>
                  <a:srgbClr val="000000"/>
                </a:solidFill>
                <a:latin typeface="Helvetica Neue"/>
                <a:ea typeface="Helvetica Neue"/>
                <a:cs typeface="Helvetica Neue"/>
                <a:sym typeface="Helvetica Neue"/>
              </a:defRPr>
            </a:lvl4pPr>
            <a:lvl5pPr marR="0" lvl="4" algn="l" rtl="0">
              <a:lnSpc>
                <a:spcPct val="100000"/>
              </a:lnSpc>
              <a:spcBef>
                <a:spcPts val="2700"/>
              </a:spcBef>
              <a:spcAft>
                <a:spcPts val="0"/>
              </a:spcAft>
              <a:buClr>
                <a:srgbClr val="000000"/>
              </a:buClr>
              <a:buSzPts val="3000"/>
              <a:buFont typeface="Helvetica Neue"/>
              <a:buChar char="•"/>
              <a:defRPr sz="2100" b="0" i="0" u="none" strike="noStrike" cap="none">
                <a:solidFill>
                  <a:srgbClr val="000000"/>
                </a:solidFill>
                <a:latin typeface="Helvetica Neue"/>
                <a:ea typeface="Helvetica Neue"/>
                <a:cs typeface="Helvetica Neue"/>
                <a:sym typeface="Helvetica Neue"/>
              </a:defRPr>
            </a:lvl5pPr>
            <a:lvl6pPr marR="0" lvl="5" algn="l" rtl="0">
              <a:lnSpc>
                <a:spcPct val="100000"/>
              </a:lnSpc>
              <a:spcBef>
                <a:spcPts val="2700"/>
              </a:spcBef>
              <a:spcAft>
                <a:spcPts val="0"/>
              </a:spcAft>
              <a:buClr>
                <a:srgbClr val="000000"/>
              </a:buClr>
              <a:buSzPts val="3000"/>
              <a:buFont typeface="Helvetica Neue"/>
              <a:buChar char="•"/>
              <a:defRPr sz="2100" b="0" i="0" u="none" strike="noStrike" cap="none">
                <a:solidFill>
                  <a:srgbClr val="000000"/>
                </a:solidFill>
                <a:latin typeface="Helvetica Neue"/>
                <a:ea typeface="Helvetica Neue"/>
                <a:cs typeface="Helvetica Neue"/>
                <a:sym typeface="Helvetica Neue"/>
              </a:defRPr>
            </a:lvl6pPr>
            <a:lvl7pPr marR="0" lvl="6" algn="l" rtl="0">
              <a:lnSpc>
                <a:spcPct val="100000"/>
              </a:lnSpc>
              <a:spcBef>
                <a:spcPts val="2700"/>
              </a:spcBef>
              <a:spcAft>
                <a:spcPts val="0"/>
              </a:spcAft>
              <a:buClr>
                <a:srgbClr val="000000"/>
              </a:buClr>
              <a:buSzPts val="3000"/>
              <a:buFont typeface="Helvetica Neue"/>
              <a:buChar char="•"/>
              <a:defRPr sz="2100" b="0" i="0" u="none" strike="noStrike" cap="none">
                <a:solidFill>
                  <a:srgbClr val="000000"/>
                </a:solidFill>
                <a:latin typeface="Helvetica Neue"/>
                <a:ea typeface="Helvetica Neue"/>
                <a:cs typeface="Helvetica Neue"/>
                <a:sym typeface="Helvetica Neue"/>
              </a:defRPr>
            </a:lvl7pPr>
            <a:lvl8pPr marR="0" lvl="7" algn="l" rtl="0">
              <a:lnSpc>
                <a:spcPct val="100000"/>
              </a:lnSpc>
              <a:spcBef>
                <a:spcPts val="2700"/>
              </a:spcBef>
              <a:spcAft>
                <a:spcPts val="0"/>
              </a:spcAft>
              <a:buClr>
                <a:srgbClr val="000000"/>
              </a:buClr>
              <a:buSzPts val="3000"/>
              <a:buFont typeface="Helvetica Neue"/>
              <a:buChar char="•"/>
              <a:defRPr sz="2100" b="0" i="0" u="none" strike="noStrike" cap="none">
                <a:solidFill>
                  <a:srgbClr val="000000"/>
                </a:solidFill>
                <a:latin typeface="Helvetica Neue"/>
                <a:ea typeface="Helvetica Neue"/>
                <a:cs typeface="Helvetica Neue"/>
                <a:sym typeface="Helvetica Neue"/>
              </a:defRPr>
            </a:lvl8pPr>
            <a:lvl9pPr marR="0" lvl="8" algn="l" rtl="0">
              <a:lnSpc>
                <a:spcPct val="100000"/>
              </a:lnSpc>
              <a:spcBef>
                <a:spcPts val="2700"/>
              </a:spcBef>
              <a:spcAft>
                <a:spcPts val="0"/>
              </a:spcAft>
              <a:buClr>
                <a:srgbClr val="000000"/>
              </a:buClr>
              <a:buSzPts val="3000"/>
              <a:buFont typeface="Helvetica Neue"/>
              <a:buChar char="•"/>
              <a:defRPr sz="2100" b="0" i="0" u="none" strike="noStrike" cap="none">
                <a:solidFill>
                  <a:srgbClr val="000000"/>
                </a:solidFill>
                <a:latin typeface="Helvetica Neue"/>
                <a:ea typeface="Helvetica Neue"/>
                <a:cs typeface="Helvetica Neue"/>
                <a:sym typeface="Helvetica Neue"/>
              </a:defRPr>
            </a:lvl9pPr>
          </a:lstStyle>
          <a:p>
            <a:endParaRPr/>
          </a:p>
        </p:txBody>
      </p:sp>
      <p:sp>
        <p:nvSpPr>
          <p:cNvPr id="66" name="Google Shape;66;p17"/>
          <p:cNvSpPr txBox="1">
            <a:spLocks noGrp="1"/>
          </p:cNvSpPr>
          <p:nvPr>
            <p:ph type="title"/>
          </p:nvPr>
        </p:nvSpPr>
        <p:spPr>
          <a:xfrm>
            <a:off x="892969" y="3542854"/>
            <a:ext cx="7358100" cy="750000"/>
          </a:xfrm>
          <a:prstGeom prst="rect">
            <a:avLst/>
          </a:prstGeom>
          <a:noFill/>
          <a:ln>
            <a:noFill/>
          </a:ln>
        </p:spPr>
        <p:txBody>
          <a:bodyPr spcFirstLastPara="1" wrap="square" lIns="32750" tIns="32750" rIns="32750" bIns="32750" anchor="b" anchorCtr="0">
            <a:noAutofit/>
          </a:bodyPr>
          <a:lstStyle>
            <a:lvl1pPr lvl="0" algn="ctr" rtl="0">
              <a:lnSpc>
                <a:spcPct val="100000"/>
              </a:lnSpc>
              <a:spcBef>
                <a:spcPts val="0"/>
              </a:spcBef>
              <a:spcAft>
                <a:spcPts val="0"/>
              </a:spcAft>
              <a:buClr>
                <a:srgbClr val="000000"/>
              </a:buClr>
              <a:buSzPts val="1200"/>
              <a:buNone/>
              <a:defRPr/>
            </a:lvl1pPr>
            <a:lvl2pPr lvl="1" algn="ctr" rtl="0">
              <a:lnSpc>
                <a:spcPct val="100000"/>
              </a:lnSpc>
              <a:spcBef>
                <a:spcPts val="0"/>
              </a:spcBef>
              <a:spcAft>
                <a:spcPts val="0"/>
              </a:spcAft>
              <a:buClr>
                <a:srgbClr val="000000"/>
              </a:buClr>
              <a:buSzPts val="1200"/>
              <a:buNone/>
              <a:defRPr/>
            </a:lvl2pPr>
            <a:lvl3pPr lvl="2" algn="ctr" rtl="0">
              <a:lnSpc>
                <a:spcPct val="100000"/>
              </a:lnSpc>
              <a:spcBef>
                <a:spcPts val="0"/>
              </a:spcBef>
              <a:spcAft>
                <a:spcPts val="0"/>
              </a:spcAft>
              <a:buClr>
                <a:srgbClr val="000000"/>
              </a:buClr>
              <a:buSzPts val="1200"/>
              <a:buNone/>
              <a:defRPr/>
            </a:lvl3pPr>
            <a:lvl4pPr lvl="3" algn="ctr" rtl="0">
              <a:lnSpc>
                <a:spcPct val="100000"/>
              </a:lnSpc>
              <a:spcBef>
                <a:spcPts val="0"/>
              </a:spcBef>
              <a:spcAft>
                <a:spcPts val="0"/>
              </a:spcAft>
              <a:buClr>
                <a:srgbClr val="000000"/>
              </a:buClr>
              <a:buSzPts val="1200"/>
              <a:buNone/>
              <a:defRPr/>
            </a:lvl4pPr>
            <a:lvl5pPr lvl="4" algn="ctr" rtl="0">
              <a:lnSpc>
                <a:spcPct val="100000"/>
              </a:lnSpc>
              <a:spcBef>
                <a:spcPts val="0"/>
              </a:spcBef>
              <a:spcAft>
                <a:spcPts val="0"/>
              </a:spcAft>
              <a:buClr>
                <a:srgbClr val="000000"/>
              </a:buClr>
              <a:buSzPts val="1200"/>
              <a:buNone/>
              <a:defRPr/>
            </a:lvl5pPr>
            <a:lvl6pPr lvl="5" algn="ctr" rtl="0">
              <a:lnSpc>
                <a:spcPct val="100000"/>
              </a:lnSpc>
              <a:spcBef>
                <a:spcPts val="0"/>
              </a:spcBef>
              <a:spcAft>
                <a:spcPts val="0"/>
              </a:spcAft>
              <a:buClr>
                <a:srgbClr val="000000"/>
              </a:buClr>
              <a:buSzPts val="1200"/>
              <a:buNone/>
              <a:defRPr/>
            </a:lvl6pPr>
            <a:lvl7pPr lvl="6" algn="ctr" rtl="0">
              <a:lnSpc>
                <a:spcPct val="100000"/>
              </a:lnSpc>
              <a:spcBef>
                <a:spcPts val="0"/>
              </a:spcBef>
              <a:spcAft>
                <a:spcPts val="0"/>
              </a:spcAft>
              <a:buClr>
                <a:srgbClr val="000000"/>
              </a:buClr>
              <a:buSzPts val="1200"/>
              <a:buNone/>
              <a:defRPr/>
            </a:lvl7pPr>
            <a:lvl8pPr lvl="7" algn="ctr" rtl="0">
              <a:lnSpc>
                <a:spcPct val="100000"/>
              </a:lnSpc>
              <a:spcBef>
                <a:spcPts val="0"/>
              </a:spcBef>
              <a:spcAft>
                <a:spcPts val="0"/>
              </a:spcAft>
              <a:buClr>
                <a:srgbClr val="000000"/>
              </a:buClr>
              <a:buSzPts val="1200"/>
              <a:buNone/>
              <a:defRPr/>
            </a:lvl8pPr>
            <a:lvl9pPr lvl="8" algn="ctr" rtl="0">
              <a:lnSpc>
                <a:spcPct val="100000"/>
              </a:lnSpc>
              <a:spcBef>
                <a:spcPts val="0"/>
              </a:spcBef>
              <a:spcAft>
                <a:spcPts val="0"/>
              </a:spcAft>
              <a:buClr>
                <a:srgbClr val="000000"/>
              </a:buClr>
              <a:buSzPts val="1200"/>
              <a:buNone/>
              <a:defRPr/>
            </a:lvl9pPr>
          </a:lstStyle>
          <a:p>
            <a:endParaRPr/>
          </a:p>
        </p:txBody>
      </p:sp>
      <p:sp>
        <p:nvSpPr>
          <p:cNvPr id="67" name="Google Shape;67;p17"/>
          <p:cNvSpPr txBox="1">
            <a:spLocks noGrp="1"/>
          </p:cNvSpPr>
          <p:nvPr>
            <p:ph type="body" idx="1"/>
          </p:nvPr>
        </p:nvSpPr>
        <p:spPr>
          <a:xfrm>
            <a:off x="892969" y="4299645"/>
            <a:ext cx="7358100" cy="596100"/>
          </a:xfrm>
          <a:prstGeom prst="rect">
            <a:avLst/>
          </a:prstGeom>
          <a:noFill/>
          <a:ln>
            <a:noFill/>
          </a:ln>
        </p:spPr>
        <p:txBody>
          <a:bodyPr spcFirstLastPara="1" wrap="square" lIns="32750" tIns="32750" rIns="32750" bIns="32750" anchor="t" anchorCtr="0">
            <a:noAutofit/>
          </a:bodyPr>
          <a:lstStyle>
            <a:lvl1pPr marL="457178" lvl="0" indent="-228588" algn="ctr" rtl="0">
              <a:lnSpc>
                <a:spcPct val="100000"/>
              </a:lnSpc>
              <a:spcBef>
                <a:spcPts val="0"/>
              </a:spcBef>
              <a:spcAft>
                <a:spcPts val="0"/>
              </a:spcAft>
              <a:buClr>
                <a:srgbClr val="000000"/>
              </a:buClr>
              <a:buSzPts val="2400"/>
              <a:buFont typeface="Helvetica Neue"/>
              <a:buNone/>
              <a:defRPr sz="2400"/>
            </a:lvl1pPr>
            <a:lvl2pPr marL="914355" lvl="1" indent="-228588" algn="ctr" rtl="0">
              <a:lnSpc>
                <a:spcPct val="100000"/>
              </a:lnSpc>
              <a:spcBef>
                <a:spcPts val="0"/>
              </a:spcBef>
              <a:spcAft>
                <a:spcPts val="0"/>
              </a:spcAft>
              <a:buClr>
                <a:srgbClr val="000000"/>
              </a:buClr>
              <a:buSzPts val="2400"/>
              <a:buFont typeface="Helvetica Neue"/>
              <a:buNone/>
              <a:defRPr sz="2400"/>
            </a:lvl2pPr>
            <a:lvl3pPr marL="1371532" lvl="2" indent="-228588" algn="ctr" rtl="0">
              <a:lnSpc>
                <a:spcPct val="100000"/>
              </a:lnSpc>
              <a:spcBef>
                <a:spcPts val="0"/>
              </a:spcBef>
              <a:spcAft>
                <a:spcPts val="0"/>
              </a:spcAft>
              <a:buClr>
                <a:srgbClr val="000000"/>
              </a:buClr>
              <a:buSzPts val="2400"/>
              <a:buFont typeface="Helvetica Neue"/>
              <a:buNone/>
              <a:defRPr sz="2400"/>
            </a:lvl3pPr>
            <a:lvl4pPr marL="1828709" lvl="3" indent="-228588" algn="ctr" rtl="0">
              <a:lnSpc>
                <a:spcPct val="100000"/>
              </a:lnSpc>
              <a:spcBef>
                <a:spcPts val="0"/>
              </a:spcBef>
              <a:spcAft>
                <a:spcPts val="0"/>
              </a:spcAft>
              <a:buClr>
                <a:srgbClr val="000000"/>
              </a:buClr>
              <a:buSzPts val="2400"/>
              <a:buFont typeface="Helvetica Neue"/>
              <a:buNone/>
              <a:defRPr sz="2400"/>
            </a:lvl4pPr>
            <a:lvl5pPr marL="2285886" lvl="4" indent="-228588" algn="ctr" rtl="0">
              <a:lnSpc>
                <a:spcPct val="100000"/>
              </a:lnSpc>
              <a:spcBef>
                <a:spcPts val="0"/>
              </a:spcBef>
              <a:spcAft>
                <a:spcPts val="0"/>
              </a:spcAft>
              <a:buClr>
                <a:srgbClr val="000000"/>
              </a:buClr>
              <a:buSzPts val="2400"/>
              <a:buFont typeface="Helvetica Neue"/>
              <a:buNone/>
              <a:defRPr sz="2400"/>
            </a:lvl5pPr>
            <a:lvl6pPr marL="2743064" lvl="5" indent="-336533" algn="l" rtl="0">
              <a:lnSpc>
                <a:spcPct val="100000"/>
              </a:lnSpc>
              <a:spcBef>
                <a:spcPts val="2700"/>
              </a:spcBef>
              <a:spcAft>
                <a:spcPts val="0"/>
              </a:spcAft>
              <a:buClr>
                <a:srgbClr val="000000"/>
              </a:buClr>
              <a:buSzPts val="1700"/>
              <a:buChar char="•"/>
              <a:defRPr/>
            </a:lvl6pPr>
            <a:lvl7pPr marL="3200240" lvl="6" indent="-336533" algn="l" rtl="0">
              <a:lnSpc>
                <a:spcPct val="100000"/>
              </a:lnSpc>
              <a:spcBef>
                <a:spcPts val="2700"/>
              </a:spcBef>
              <a:spcAft>
                <a:spcPts val="0"/>
              </a:spcAft>
              <a:buClr>
                <a:srgbClr val="000000"/>
              </a:buClr>
              <a:buSzPts val="1700"/>
              <a:buChar char="•"/>
              <a:defRPr/>
            </a:lvl7pPr>
            <a:lvl8pPr marL="3657418" lvl="7" indent="-336533" algn="l" rtl="0">
              <a:lnSpc>
                <a:spcPct val="100000"/>
              </a:lnSpc>
              <a:spcBef>
                <a:spcPts val="2700"/>
              </a:spcBef>
              <a:spcAft>
                <a:spcPts val="0"/>
              </a:spcAft>
              <a:buClr>
                <a:srgbClr val="000000"/>
              </a:buClr>
              <a:buSzPts val="1700"/>
              <a:buChar char="•"/>
              <a:defRPr/>
            </a:lvl8pPr>
            <a:lvl9pPr marL="4114595" lvl="8" indent="-336533" algn="l" rtl="0">
              <a:lnSpc>
                <a:spcPct val="100000"/>
              </a:lnSpc>
              <a:spcBef>
                <a:spcPts val="2700"/>
              </a:spcBef>
              <a:spcAft>
                <a:spcPts val="0"/>
              </a:spcAft>
              <a:buClr>
                <a:srgbClr val="000000"/>
              </a:buClr>
              <a:buSzPts val="1700"/>
              <a:buChar char="•"/>
              <a:defRPr/>
            </a:lvl9pPr>
          </a:lstStyle>
          <a:p>
            <a:endParaRPr/>
          </a:p>
        </p:txBody>
      </p:sp>
      <p:sp>
        <p:nvSpPr>
          <p:cNvPr id="68" name="Google Shape;68;p17"/>
          <p:cNvSpPr txBox="1">
            <a:spLocks noGrp="1"/>
          </p:cNvSpPr>
          <p:nvPr>
            <p:ph type="sldNum" idx="12"/>
          </p:nvPr>
        </p:nvSpPr>
        <p:spPr>
          <a:xfrm>
            <a:off x="4449997" y="4902398"/>
            <a:ext cx="239100" cy="171000"/>
          </a:xfrm>
          <a:prstGeom prst="rect">
            <a:avLst/>
          </a:prstGeom>
          <a:noFill/>
          <a:ln>
            <a:noFill/>
          </a:ln>
        </p:spPr>
        <p:txBody>
          <a:bodyPr spcFirstLastPara="1" wrap="square" lIns="32750" tIns="32750" rIns="32750" bIns="32750" anchor="t" anchorCtr="0">
            <a:noAutofit/>
          </a:bodyPr>
          <a:lstStyle>
            <a:lvl1pPr marL="0" lvl="0" indent="0" algn="ctr" rtl="0">
              <a:lnSpc>
                <a:spcPct val="100000"/>
              </a:lnSpc>
              <a:spcBef>
                <a:spcPts val="0"/>
              </a:spcBef>
              <a:spcAft>
                <a:spcPts val="0"/>
              </a:spcAft>
              <a:buClr>
                <a:srgbClr val="000000"/>
              </a:buClr>
              <a:buSzPts val="1000"/>
              <a:buFont typeface="Helvetica Neue Light"/>
              <a:buNone/>
              <a:defRPr sz="1000" b="0">
                <a:latin typeface="Helvetica Neue Light"/>
                <a:ea typeface="Helvetica Neue Light"/>
                <a:cs typeface="Helvetica Neue Light"/>
                <a:sym typeface="Helvetica Neue Light"/>
              </a:defRPr>
            </a:lvl1pPr>
            <a:lvl2pPr marL="0" lvl="1" indent="0" algn="ctr" rtl="0">
              <a:lnSpc>
                <a:spcPct val="100000"/>
              </a:lnSpc>
              <a:spcBef>
                <a:spcPts val="0"/>
              </a:spcBef>
              <a:spcAft>
                <a:spcPts val="0"/>
              </a:spcAft>
              <a:buClr>
                <a:srgbClr val="000000"/>
              </a:buClr>
              <a:buSzPts val="1000"/>
              <a:buFont typeface="Helvetica Neue Light"/>
              <a:buNone/>
              <a:defRPr sz="1000" b="0">
                <a:latin typeface="Helvetica Neue Light"/>
                <a:ea typeface="Helvetica Neue Light"/>
                <a:cs typeface="Helvetica Neue Light"/>
                <a:sym typeface="Helvetica Neue Light"/>
              </a:defRPr>
            </a:lvl2pPr>
            <a:lvl3pPr marL="0" lvl="2" indent="0" algn="ctr" rtl="0">
              <a:lnSpc>
                <a:spcPct val="100000"/>
              </a:lnSpc>
              <a:spcBef>
                <a:spcPts val="0"/>
              </a:spcBef>
              <a:spcAft>
                <a:spcPts val="0"/>
              </a:spcAft>
              <a:buClr>
                <a:srgbClr val="000000"/>
              </a:buClr>
              <a:buSzPts val="1000"/>
              <a:buFont typeface="Helvetica Neue Light"/>
              <a:buNone/>
              <a:defRPr sz="1000" b="0">
                <a:latin typeface="Helvetica Neue Light"/>
                <a:ea typeface="Helvetica Neue Light"/>
                <a:cs typeface="Helvetica Neue Light"/>
                <a:sym typeface="Helvetica Neue Light"/>
              </a:defRPr>
            </a:lvl3pPr>
            <a:lvl4pPr marL="0" lvl="3" indent="0" algn="ctr" rtl="0">
              <a:lnSpc>
                <a:spcPct val="100000"/>
              </a:lnSpc>
              <a:spcBef>
                <a:spcPts val="0"/>
              </a:spcBef>
              <a:spcAft>
                <a:spcPts val="0"/>
              </a:spcAft>
              <a:buClr>
                <a:srgbClr val="000000"/>
              </a:buClr>
              <a:buSzPts val="1000"/>
              <a:buFont typeface="Helvetica Neue Light"/>
              <a:buNone/>
              <a:defRPr sz="1000" b="0">
                <a:latin typeface="Helvetica Neue Light"/>
                <a:ea typeface="Helvetica Neue Light"/>
                <a:cs typeface="Helvetica Neue Light"/>
                <a:sym typeface="Helvetica Neue Light"/>
              </a:defRPr>
            </a:lvl4pPr>
            <a:lvl5pPr marL="0" lvl="4" indent="0" algn="ctr" rtl="0">
              <a:lnSpc>
                <a:spcPct val="100000"/>
              </a:lnSpc>
              <a:spcBef>
                <a:spcPts val="0"/>
              </a:spcBef>
              <a:spcAft>
                <a:spcPts val="0"/>
              </a:spcAft>
              <a:buClr>
                <a:srgbClr val="000000"/>
              </a:buClr>
              <a:buSzPts val="1000"/>
              <a:buFont typeface="Helvetica Neue Light"/>
              <a:buNone/>
              <a:defRPr sz="1000" b="0">
                <a:latin typeface="Helvetica Neue Light"/>
                <a:ea typeface="Helvetica Neue Light"/>
                <a:cs typeface="Helvetica Neue Light"/>
                <a:sym typeface="Helvetica Neue Light"/>
              </a:defRPr>
            </a:lvl5pPr>
            <a:lvl6pPr marL="0" lvl="5" indent="0" algn="ctr" rtl="0">
              <a:lnSpc>
                <a:spcPct val="100000"/>
              </a:lnSpc>
              <a:spcBef>
                <a:spcPts val="0"/>
              </a:spcBef>
              <a:spcAft>
                <a:spcPts val="0"/>
              </a:spcAft>
              <a:buClr>
                <a:srgbClr val="000000"/>
              </a:buClr>
              <a:buSzPts val="1000"/>
              <a:buFont typeface="Helvetica Neue Light"/>
              <a:buNone/>
              <a:defRPr sz="1000" b="0">
                <a:latin typeface="Helvetica Neue Light"/>
                <a:ea typeface="Helvetica Neue Light"/>
                <a:cs typeface="Helvetica Neue Light"/>
                <a:sym typeface="Helvetica Neue Light"/>
              </a:defRPr>
            </a:lvl6pPr>
            <a:lvl7pPr marL="0" lvl="6" indent="0" algn="ctr" rtl="0">
              <a:lnSpc>
                <a:spcPct val="100000"/>
              </a:lnSpc>
              <a:spcBef>
                <a:spcPts val="0"/>
              </a:spcBef>
              <a:spcAft>
                <a:spcPts val="0"/>
              </a:spcAft>
              <a:buClr>
                <a:srgbClr val="000000"/>
              </a:buClr>
              <a:buSzPts val="1000"/>
              <a:buFont typeface="Helvetica Neue Light"/>
              <a:buNone/>
              <a:defRPr sz="1000" b="0">
                <a:latin typeface="Helvetica Neue Light"/>
                <a:ea typeface="Helvetica Neue Light"/>
                <a:cs typeface="Helvetica Neue Light"/>
                <a:sym typeface="Helvetica Neue Light"/>
              </a:defRPr>
            </a:lvl7pPr>
            <a:lvl8pPr marL="0" lvl="7" indent="0" algn="ctr" rtl="0">
              <a:lnSpc>
                <a:spcPct val="100000"/>
              </a:lnSpc>
              <a:spcBef>
                <a:spcPts val="0"/>
              </a:spcBef>
              <a:spcAft>
                <a:spcPts val="0"/>
              </a:spcAft>
              <a:buClr>
                <a:srgbClr val="000000"/>
              </a:buClr>
              <a:buSzPts val="1000"/>
              <a:buFont typeface="Helvetica Neue Light"/>
              <a:buNone/>
              <a:defRPr sz="1000" b="0">
                <a:latin typeface="Helvetica Neue Light"/>
                <a:ea typeface="Helvetica Neue Light"/>
                <a:cs typeface="Helvetica Neue Light"/>
                <a:sym typeface="Helvetica Neue Light"/>
              </a:defRPr>
            </a:lvl8pPr>
            <a:lvl9pPr marL="0" lvl="8" indent="0" algn="ctr" rtl="0">
              <a:lnSpc>
                <a:spcPct val="100000"/>
              </a:lnSpc>
              <a:spcBef>
                <a:spcPts val="0"/>
              </a:spcBef>
              <a:spcAft>
                <a:spcPts val="0"/>
              </a:spcAft>
              <a:buClr>
                <a:srgbClr val="000000"/>
              </a:buClr>
              <a:buSzPts val="1000"/>
              <a:buFont typeface="Helvetica Neue Light"/>
              <a:buNone/>
              <a:defRPr sz="1000" b="0">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
              <a:pPr marL="0" lvl="0" indent="0" algn="ctr" rtl="0">
                <a:spcBef>
                  <a:spcPts val="0"/>
                </a:spcBef>
                <a:spcAft>
                  <a:spcPts val="0"/>
                </a:spcAft>
                <a:buNone/>
              </a:pPr>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mp; Subtitle" type="title">
  <p:cSld name="TITLE">
    <p:spTree>
      <p:nvGrpSpPr>
        <p:cNvPr id="1" name="Shape 60"/>
        <p:cNvGrpSpPr/>
        <p:nvPr/>
      </p:nvGrpSpPr>
      <p:grpSpPr>
        <a:xfrm>
          <a:off x="0" y="0"/>
          <a:ext cx="0" cy="0"/>
          <a:chOff x="0" y="0"/>
          <a:chExt cx="0" cy="0"/>
        </a:xfrm>
      </p:grpSpPr>
      <p:sp>
        <p:nvSpPr>
          <p:cNvPr id="61" name="Google Shape;61;p16"/>
          <p:cNvSpPr txBox="1">
            <a:spLocks noGrp="1"/>
          </p:cNvSpPr>
          <p:nvPr>
            <p:ph type="title"/>
          </p:nvPr>
        </p:nvSpPr>
        <p:spPr>
          <a:xfrm>
            <a:off x="892969" y="863947"/>
            <a:ext cx="7358100" cy="1741200"/>
          </a:xfrm>
          <a:prstGeom prst="rect">
            <a:avLst/>
          </a:prstGeom>
          <a:noFill/>
          <a:ln>
            <a:noFill/>
          </a:ln>
        </p:spPr>
        <p:txBody>
          <a:bodyPr spcFirstLastPara="1" wrap="square" lIns="32750" tIns="32750" rIns="32750" bIns="32750" anchor="b" anchorCtr="0">
            <a:noAutofit/>
          </a:bodyPr>
          <a:lstStyle>
            <a:lvl1pPr lvl="0" algn="ctr" rtl="0">
              <a:lnSpc>
                <a:spcPct val="100000"/>
              </a:lnSpc>
              <a:spcBef>
                <a:spcPts val="0"/>
              </a:spcBef>
              <a:spcAft>
                <a:spcPts val="0"/>
              </a:spcAft>
              <a:buClr>
                <a:srgbClr val="000000"/>
              </a:buClr>
              <a:buSzPts val="1200"/>
              <a:buNone/>
              <a:defRPr/>
            </a:lvl1pPr>
            <a:lvl2pPr lvl="1" algn="ctr" rtl="0">
              <a:lnSpc>
                <a:spcPct val="100000"/>
              </a:lnSpc>
              <a:spcBef>
                <a:spcPts val="0"/>
              </a:spcBef>
              <a:spcAft>
                <a:spcPts val="0"/>
              </a:spcAft>
              <a:buClr>
                <a:srgbClr val="000000"/>
              </a:buClr>
              <a:buSzPts val="1200"/>
              <a:buNone/>
              <a:defRPr/>
            </a:lvl2pPr>
            <a:lvl3pPr lvl="2" algn="ctr" rtl="0">
              <a:lnSpc>
                <a:spcPct val="100000"/>
              </a:lnSpc>
              <a:spcBef>
                <a:spcPts val="0"/>
              </a:spcBef>
              <a:spcAft>
                <a:spcPts val="0"/>
              </a:spcAft>
              <a:buClr>
                <a:srgbClr val="000000"/>
              </a:buClr>
              <a:buSzPts val="1200"/>
              <a:buNone/>
              <a:defRPr/>
            </a:lvl3pPr>
            <a:lvl4pPr lvl="3" algn="ctr" rtl="0">
              <a:lnSpc>
                <a:spcPct val="100000"/>
              </a:lnSpc>
              <a:spcBef>
                <a:spcPts val="0"/>
              </a:spcBef>
              <a:spcAft>
                <a:spcPts val="0"/>
              </a:spcAft>
              <a:buClr>
                <a:srgbClr val="000000"/>
              </a:buClr>
              <a:buSzPts val="1200"/>
              <a:buNone/>
              <a:defRPr/>
            </a:lvl4pPr>
            <a:lvl5pPr lvl="4" algn="ctr" rtl="0">
              <a:lnSpc>
                <a:spcPct val="100000"/>
              </a:lnSpc>
              <a:spcBef>
                <a:spcPts val="0"/>
              </a:spcBef>
              <a:spcAft>
                <a:spcPts val="0"/>
              </a:spcAft>
              <a:buClr>
                <a:srgbClr val="000000"/>
              </a:buClr>
              <a:buSzPts val="1200"/>
              <a:buNone/>
              <a:defRPr/>
            </a:lvl5pPr>
            <a:lvl6pPr lvl="5" algn="ctr" rtl="0">
              <a:lnSpc>
                <a:spcPct val="100000"/>
              </a:lnSpc>
              <a:spcBef>
                <a:spcPts val="0"/>
              </a:spcBef>
              <a:spcAft>
                <a:spcPts val="0"/>
              </a:spcAft>
              <a:buClr>
                <a:srgbClr val="000000"/>
              </a:buClr>
              <a:buSzPts val="1200"/>
              <a:buNone/>
              <a:defRPr/>
            </a:lvl6pPr>
            <a:lvl7pPr lvl="6" algn="ctr" rtl="0">
              <a:lnSpc>
                <a:spcPct val="100000"/>
              </a:lnSpc>
              <a:spcBef>
                <a:spcPts val="0"/>
              </a:spcBef>
              <a:spcAft>
                <a:spcPts val="0"/>
              </a:spcAft>
              <a:buClr>
                <a:srgbClr val="000000"/>
              </a:buClr>
              <a:buSzPts val="1200"/>
              <a:buNone/>
              <a:defRPr/>
            </a:lvl7pPr>
            <a:lvl8pPr lvl="7" algn="ctr" rtl="0">
              <a:lnSpc>
                <a:spcPct val="100000"/>
              </a:lnSpc>
              <a:spcBef>
                <a:spcPts val="0"/>
              </a:spcBef>
              <a:spcAft>
                <a:spcPts val="0"/>
              </a:spcAft>
              <a:buClr>
                <a:srgbClr val="000000"/>
              </a:buClr>
              <a:buSzPts val="1200"/>
              <a:buNone/>
              <a:defRPr/>
            </a:lvl8pPr>
            <a:lvl9pPr lvl="8" algn="ctr" rtl="0">
              <a:lnSpc>
                <a:spcPct val="100000"/>
              </a:lnSpc>
              <a:spcBef>
                <a:spcPts val="0"/>
              </a:spcBef>
              <a:spcAft>
                <a:spcPts val="0"/>
              </a:spcAft>
              <a:buClr>
                <a:srgbClr val="000000"/>
              </a:buClr>
              <a:buSzPts val="1200"/>
              <a:buNone/>
              <a:defRPr/>
            </a:lvl9pPr>
          </a:lstStyle>
          <a:p>
            <a:endParaRPr/>
          </a:p>
        </p:txBody>
      </p:sp>
      <p:sp>
        <p:nvSpPr>
          <p:cNvPr id="62" name="Google Shape;62;p16"/>
          <p:cNvSpPr txBox="1">
            <a:spLocks noGrp="1"/>
          </p:cNvSpPr>
          <p:nvPr>
            <p:ph type="body" idx="1"/>
          </p:nvPr>
        </p:nvSpPr>
        <p:spPr>
          <a:xfrm>
            <a:off x="892969" y="2658814"/>
            <a:ext cx="7358100" cy="596100"/>
          </a:xfrm>
          <a:prstGeom prst="rect">
            <a:avLst/>
          </a:prstGeom>
          <a:noFill/>
          <a:ln>
            <a:noFill/>
          </a:ln>
        </p:spPr>
        <p:txBody>
          <a:bodyPr spcFirstLastPara="1" wrap="square" lIns="32750" tIns="32750" rIns="32750" bIns="32750" anchor="t" anchorCtr="0">
            <a:noAutofit/>
          </a:bodyPr>
          <a:lstStyle>
            <a:lvl1pPr marL="457189" lvl="0" indent="-228594" algn="ctr" rtl="0">
              <a:lnSpc>
                <a:spcPct val="100000"/>
              </a:lnSpc>
              <a:spcBef>
                <a:spcPts val="0"/>
              </a:spcBef>
              <a:spcAft>
                <a:spcPts val="0"/>
              </a:spcAft>
              <a:buClr>
                <a:srgbClr val="000000"/>
              </a:buClr>
              <a:buSzPts val="2400"/>
              <a:buFont typeface="Helvetica Neue"/>
              <a:buNone/>
              <a:defRPr sz="2400"/>
            </a:lvl1pPr>
            <a:lvl2pPr marL="914378" lvl="1" indent="-228594" algn="ctr" rtl="0">
              <a:lnSpc>
                <a:spcPct val="100000"/>
              </a:lnSpc>
              <a:spcBef>
                <a:spcPts val="0"/>
              </a:spcBef>
              <a:spcAft>
                <a:spcPts val="0"/>
              </a:spcAft>
              <a:buClr>
                <a:srgbClr val="000000"/>
              </a:buClr>
              <a:buSzPts val="2400"/>
              <a:buFont typeface="Helvetica Neue"/>
              <a:buNone/>
              <a:defRPr sz="2400"/>
            </a:lvl2pPr>
            <a:lvl3pPr marL="1371566" lvl="2" indent="-228594" algn="ctr" rtl="0">
              <a:lnSpc>
                <a:spcPct val="100000"/>
              </a:lnSpc>
              <a:spcBef>
                <a:spcPts val="0"/>
              </a:spcBef>
              <a:spcAft>
                <a:spcPts val="0"/>
              </a:spcAft>
              <a:buClr>
                <a:srgbClr val="000000"/>
              </a:buClr>
              <a:buSzPts val="2400"/>
              <a:buFont typeface="Helvetica Neue"/>
              <a:buNone/>
              <a:defRPr sz="2400"/>
            </a:lvl3pPr>
            <a:lvl4pPr marL="1828754" lvl="3" indent="-228594" algn="ctr" rtl="0">
              <a:lnSpc>
                <a:spcPct val="100000"/>
              </a:lnSpc>
              <a:spcBef>
                <a:spcPts val="0"/>
              </a:spcBef>
              <a:spcAft>
                <a:spcPts val="0"/>
              </a:spcAft>
              <a:buClr>
                <a:srgbClr val="000000"/>
              </a:buClr>
              <a:buSzPts val="2400"/>
              <a:buFont typeface="Helvetica Neue"/>
              <a:buNone/>
              <a:defRPr sz="2400"/>
            </a:lvl4pPr>
            <a:lvl5pPr marL="2285943" lvl="4" indent="-228594" algn="ctr" rtl="0">
              <a:lnSpc>
                <a:spcPct val="100000"/>
              </a:lnSpc>
              <a:spcBef>
                <a:spcPts val="0"/>
              </a:spcBef>
              <a:spcAft>
                <a:spcPts val="0"/>
              </a:spcAft>
              <a:buClr>
                <a:srgbClr val="000000"/>
              </a:buClr>
              <a:buSzPts val="2400"/>
              <a:buFont typeface="Helvetica Neue"/>
              <a:buNone/>
              <a:defRPr sz="2400"/>
            </a:lvl5pPr>
            <a:lvl6pPr marL="2743132" lvl="5" indent="-336542" algn="l" rtl="0">
              <a:lnSpc>
                <a:spcPct val="100000"/>
              </a:lnSpc>
              <a:spcBef>
                <a:spcPts val="2700"/>
              </a:spcBef>
              <a:spcAft>
                <a:spcPts val="0"/>
              </a:spcAft>
              <a:buClr>
                <a:srgbClr val="000000"/>
              </a:buClr>
              <a:buSzPts val="1700"/>
              <a:buChar char="•"/>
              <a:defRPr/>
            </a:lvl6pPr>
            <a:lvl7pPr marL="3200320" lvl="6" indent="-336542" algn="l" rtl="0">
              <a:lnSpc>
                <a:spcPct val="100000"/>
              </a:lnSpc>
              <a:spcBef>
                <a:spcPts val="2700"/>
              </a:spcBef>
              <a:spcAft>
                <a:spcPts val="0"/>
              </a:spcAft>
              <a:buClr>
                <a:srgbClr val="000000"/>
              </a:buClr>
              <a:buSzPts val="1700"/>
              <a:buChar char="•"/>
              <a:defRPr/>
            </a:lvl7pPr>
            <a:lvl8pPr marL="3657509" lvl="7" indent="-336542" algn="l" rtl="0">
              <a:lnSpc>
                <a:spcPct val="100000"/>
              </a:lnSpc>
              <a:spcBef>
                <a:spcPts val="2700"/>
              </a:spcBef>
              <a:spcAft>
                <a:spcPts val="0"/>
              </a:spcAft>
              <a:buClr>
                <a:srgbClr val="000000"/>
              </a:buClr>
              <a:buSzPts val="1700"/>
              <a:buChar char="•"/>
              <a:defRPr/>
            </a:lvl8pPr>
            <a:lvl9pPr marL="4114697" lvl="8" indent="-336542" algn="l" rtl="0">
              <a:lnSpc>
                <a:spcPct val="100000"/>
              </a:lnSpc>
              <a:spcBef>
                <a:spcPts val="2700"/>
              </a:spcBef>
              <a:spcAft>
                <a:spcPts val="0"/>
              </a:spcAft>
              <a:buClr>
                <a:srgbClr val="000000"/>
              </a:buClr>
              <a:buSzPts val="1700"/>
              <a:buChar char="•"/>
              <a:defRPr/>
            </a:lvl9pPr>
          </a:lstStyle>
          <a:p>
            <a:endParaRPr/>
          </a:p>
        </p:txBody>
      </p:sp>
      <p:sp>
        <p:nvSpPr>
          <p:cNvPr id="63" name="Google Shape;63;p16"/>
          <p:cNvSpPr txBox="1">
            <a:spLocks noGrp="1"/>
          </p:cNvSpPr>
          <p:nvPr>
            <p:ph type="sldNum" idx="12"/>
          </p:nvPr>
        </p:nvSpPr>
        <p:spPr>
          <a:xfrm>
            <a:off x="4449997" y="4902398"/>
            <a:ext cx="239100" cy="171000"/>
          </a:xfrm>
          <a:prstGeom prst="rect">
            <a:avLst/>
          </a:prstGeom>
          <a:noFill/>
          <a:ln>
            <a:noFill/>
          </a:ln>
        </p:spPr>
        <p:txBody>
          <a:bodyPr spcFirstLastPara="1" wrap="square" lIns="32750" tIns="32750" rIns="32750" bIns="32750" anchor="t" anchorCtr="0">
            <a:noAutofit/>
          </a:bodyPr>
          <a:lstStyle>
            <a:lvl1pPr marL="0" marR="0" lvl="0" indent="0" algn="ctr" rtl="0">
              <a:lnSpc>
                <a:spcPct val="100000"/>
              </a:lnSpc>
              <a:spcBef>
                <a:spcPts val="0"/>
              </a:spcBef>
              <a:spcAft>
                <a:spcPts val="0"/>
              </a:spcAft>
              <a:buClr>
                <a:srgbClr val="000000"/>
              </a:buClr>
              <a:buSzPts val="1000"/>
              <a:buFont typeface="Helvetica Neue Light"/>
              <a:buNone/>
              <a:defRPr>
                <a:latin typeface="Helvetica Neue Light"/>
                <a:ea typeface="Helvetica Neue Light"/>
                <a:cs typeface="Helvetica Neue Light"/>
                <a:sym typeface="Helvetica Neue Light"/>
              </a:defRPr>
            </a:lvl1pPr>
            <a:lvl2pPr marL="0" marR="0" lvl="1" indent="0" algn="ctr" rtl="0">
              <a:lnSpc>
                <a:spcPct val="100000"/>
              </a:lnSpc>
              <a:spcBef>
                <a:spcPts val="0"/>
              </a:spcBef>
              <a:spcAft>
                <a:spcPts val="0"/>
              </a:spcAft>
              <a:buClr>
                <a:srgbClr val="000000"/>
              </a:buClr>
              <a:buSzPts val="1000"/>
              <a:buFont typeface="Helvetica Neue Light"/>
              <a:buNone/>
              <a:defRPr>
                <a:latin typeface="Helvetica Neue Light"/>
                <a:ea typeface="Helvetica Neue Light"/>
                <a:cs typeface="Helvetica Neue Light"/>
                <a:sym typeface="Helvetica Neue Light"/>
              </a:defRPr>
            </a:lvl2pPr>
            <a:lvl3pPr marL="0" marR="0" lvl="2" indent="0" algn="ctr" rtl="0">
              <a:lnSpc>
                <a:spcPct val="100000"/>
              </a:lnSpc>
              <a:spcBef>
                <a:spcPts val="0"/>
              </a:spcBef>
              <a:spcAft>
                <a:spcPts val="0"/>
              </a:spcAft>
              <a:buClr>
                <a:srgbClr val="000000"/>
              </a:buClr>
              <a:buSzPts val="1000"/>
              <a:buFont typeface="Helvetica Neue Light"/>
              <a:buNone/>
              <a:defRPr>
                <a:latin typeface="Helvetica Neue Light"/>
                <a:ea typeface="Helvetica Neue Light"/>
                <a:cs typeface="Helvetica Neue Light"/>
                <a:sym typeface="Helvetica Neue Light"/>
              </a:defRPr>
            </a:lvl3pPr>
            <a:lvl4pPr marL="0" marR="0" lvl="3" indent="0" algn="ctr" rtl="0">
              <a:lnSpc>
                <a:spcPct val="100000"/>
              </a:lnSpc>
              <a:spcBef>
                <a:spcPts val="0"/>
              </a:spcBef>
              <a:spcAft>
                <a:spcPts val="0"/>
              </a:spcAft>
              <a:buClr>
                <a:srgbClr val="000000"/>
              </a:buClr>
              <a:buSzPts val="1000"/>
              <a:buFont typeface="Helvetica Neue Light"/>
              <a:buNone/>
              <a:defRPr>
                <a:latin typeface="Helvetica Neue Light"/>
                <a:ea typeface="Helvetica Neue Light"/>
                <a:cs typeface="Helvetica Neue Light"/>
                <a:sym typeface="Helvetica Neue Light"/>
              </a:defRPr>
            </a:lvl4pPr>
            <a:lvl5pPr marL="0" marR="0" lvl="4" indent="0" algn="ctr" rtl="0">
              <a:lnSpc>
                <a:spcPct val="100000"/>
              </a:lnSpc>
              <a:spcBef>
                <a:spcPts val="0"/>
              </a:spcBef>
              <a:spcAft>
                <a:spcPts val="0"/>
              </a:spcAft>
              <a:buClr>
                <a:srgbClr val="000000"/>
              </a:buClr>
              <a:buSzPts val="1000"/>
              <a:buFont typeface="Helvetica Neue Light"/>
              <a:buNone/>
              <a:defRPr>
                <a:latin typeface="Helvetica Neue Light"/>
                <a:ea typeface="Helvetica Neue Light"/>
                <a:cs typeface="Helvetica Neue Light"/>
                <a:sym typeface="Helvetica Neue Light"/>
              </a:defRPr>
            </a:lvl5pPr>
            <a:lvl6pPr marL="0" marR="0" lvl="5" indent="0" algn="ctr" rtl="0">
              <a:lnSpc>
                <a:spcPct val="100000"/>
              </a:lnSpc>
              <a:spcBef>
                <a:spcPts val="0"/>
              </a:spcBef>
              <a:spcAft>
                <a:spcPts val="0"/>
              </a:spcAft>
              <a:buClr>
                <a:srgbClr val="000000"/>
              </a:buClr>
              <a:buSzPts val="1000"/>
              <a:buFont typeface="Helvetica Neue Light"/>
              <a:buNone/>
              <a:defRPr>
                <a:latin typeface="Helvetica Neue Light"/>
                <a:ea typeface="Helvetica Neue Light"/>
                <a:cs typeface="Helvetica Neue Light"/>
                <a:sym typeface="Helvetica Neue Light"/>
              </a:defRPr>
            </a:lvl6pPr>
            <a:lvl7pPr marL="0" marR="0" lvl="6" indent="0" algn="ctr" rtl="0">
              <a:lnSpc>
                <a:spcPct val="100000"/>
              </a:lnSpc>
              <a:spcBef>
                <a:spcPts val="0"/>
              </a:spcBef>
              <a:spcAft>
                <a:spcPts val="0"/>
              </a:spcAft>
              <a:buClr>
                <a:srgbClr val="000000"/>
              </a:buClr>
              <a:buSzPts val="1000"/>
              <a:buFont typeface="Helvetica Neue Light"/>
              <a:buNone/>
              <a:defRPr>
                <a:latin typeface="Helvetica Neue Light"/>
                <a:ea typeface="Helvetica Neue Light"/>
                <a:cs typeface="Helvetica Neue Light"/>
                <a:sym typeface="Helvetica Neue Light"/>
              </a:defRPr>
            </a:lvl7pPr>
            <a:lvl8pPr marL="0" marR="0" lvl="7" indent="0" algn="ctr" rtl="0">
              <a:lnSpc>
                <a:spcPct val="100000"/>
              </a:lnSpc>
              <a:spcBef>
                <a:spcPts val="0"/>
              </a:spcBef>
              <a:spcAft>
                <a:spcPts val="0"/>
              </a:spcAft>
              <a:buClr>
                <a:srgbClr val="000000"/>
              </a:buClr>
              <a:buSzPts val="1000"/>
              <a:buFont typeface="Helvetica Neue Light"/>
              <a:buNone/>
              <a:defRPr>
                <a:latin typeface="Helvetica Neue Light"/>
                <a:ea typeface="Helvetica Neue Light"/>
                <a:cs typeface="Helvetica Neue Light"/>
                <a:sym typeface="Helvetica Neue Light"/>
              </a:defRPr>
            </a:lvl8pPr>
            <a:lvl9pPr marL="0" marR="0" lvl="8" indent="0" algn="ctr" rtl="0">
              <a:lnSpc>
                <a:spcPct val="100000"/>
              </a:lnSpc>
              <a:spcBef>
                <a:spcPts val="0"/>
              </a:spcBef>
              <a:spcAft>
                <a:spcPts val="0"/>
              </a:spcAft>
              <a:buClr>
                <a:srgbClr val="000000"/>
              </a:buClr>
              <a:buSzPts val="1000"/>
              <a:buFont typeface="Helvetica Neue Light"/>
              <a:buNone/>
              <a:defRPr>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
              <a:pPr marL="0" lvl="0" indent="0" algn="ctr" rtl="0">
                <a:spcBef>
                  <a:spcPts val="0"/>
                </a:spcBef>
                <a:spcAft>
                  <a:spcPts val="0"/>
                </a:spcAft>
                <a:buNone/>
              </a:pPr>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Photo - Horizontal">
  <p:cSld name="Photo - Horizontal">
    <p:spTree>
      <p:nvGrpSpPr>
        <p:cNvPr id="1" name="Shape 64"/>
        <p:cNvGrpSpPr/>
        <p:nvPr/>
      </p:nvGrpSpPr>
      <p:grpSpPr>
        <a:xfrm>
          <a:off x="0" y="0"/>
          <a:ext cx="0" cy="0"/>
          <a:chOff x="0" y="0"/>
          <a:chExt cx="0" cy="0"/>
        </a:xfrm>
      </p:grpSpPr>
      <p:sp>
        <p:nvSpPr>
          <p:cNvPr id="65" name="Google Shape;65;p17"/>
          <p:cNvSpPr>
            <a:spLocks noGrp="1"/>
          </p:cNvSpPr>
          <p:nvPr>
            <p:ph type="pic" idx="2"/>
          </p:nvPr>
        </p:nvSpPr>
        <p:spPr>
          <a:xfrm>
            <a:off x="1140531" y="152455"/>
            <a:ext cx="6858000" cy="3430800"/>
          </a:xfrm>
          <a:prstGeom prst="rect">
            <a:avLst/>
          </a:prstGeom>
          <a:noFill/>
          <a:ln>
            <a:noFill/>
          </a:ln>
        </p:spPr>
        <p:txBody>
          <a:bodyPr spcFirstLastPara="1" wrap="square" lIns="58925" tIns="29450" rIns="58925" bIns="29450" anchor="t" anchorCtr="0">
            <a:noAutofit/>
          </a:bodyPr>
          <a:lstStyle>
            <a:lvl1pPr marR="0" lvl="0" algn="l" rtl="0">
              <a:lnSpc>
                <a:spcPct val="100000"/>
              </a:lnSpc>
              <a:spcBef>
                <a:spcPts val="2700"/>
              </a:spcBef>
              <a:spcAft>
                <a:spcPts val="0"/>
              </a:spcAft>
              <a:buClr>
                <a:srgbClr val="000000"/>
              </a:buClr>
              <a:buSzPts val="3000"/>
              <a:buFont typeface="Helvetica Neue"/>
              <a:buChar char="•"/>
              <a:defRPr sz="2100" b="0" i="0" u="none" strike="noStrike" cap="none">
                <a:solidFill>
                  <a:srgbClr val="000000"/>
                </a:solidFill>
                <a:latin typeface="Helvetica Neue"/>
                <a:ea typeface="Helvetica Neue"/>
                <a:cs typeface="Helvetica Neue"/>
                <a:sym typeface="Helvetica Neue"/>
              </a:defRPr>
            </a:lvl1pPr>
            <a:lvl2pPr marR="0" lvl="1" algn="l" rtl="0">
              <a:lnSpc>
                <a:spcPct val="100000"/>
              </a:lnSpc>
              <a:spcBef>
                <a:spcPts val="2700"/>
              </a:spcBef>
              <a:spcAft>
                <a:spcPts val="0"/>
              </a:spcAft>
              <a:buClr>
                <a:srgbClr val="000000"/>
              </a:buClr>
              <a:buSzPts val="3000"/>
              <a:buFont typeface="Helvetica Neue"/>
              <a:buChar char="•"/>
              <a:defRPr sz="2100" b="0" i="0" u="none" strike="noStrike" cap="none">
                <a:solidFill>
                  <a:srgbClr val="000000"/>
                </a:solidFill>
                <a:latin typeface="Helvetica Neue"/>
                <a:ea typeface="Helvetica Neue"/>
                <a:cs typeface="Helvetica Neue"/>
                <a:sym typeface="Helvetica Neue"/>
              </a:defRPr>
            </a:lvl2pPr>
            <a:lvl3pPr marR="0" lvl="2" algn="l" rtl="0">
              <a:lnSpc>
                <a:spcPct val="100000"/>
              </a:lnSpc>
              <a:spcBef>
                <a:spcPts val="2700"/>
              </a:spcBef>
              <a:spcAft>
                <a:spcPts val="0"/>
              </a:spcAft>
              <a:buClr>
                <a:srgbClr val="000000"/>
              </a:buClr>
              <a:buSzPts val="3000"/>
              <a:buFont typeface="Helvetica Neue"/>
              <a:buChar char="•"/>
              <a:defRPr sz="2100" b="0" i="0" u="none" strike="noStrike" cap="none">
                <a:solidFill>
                  <a:srgbClr val="000000"/>
                </a:solidFill>
                <a:latin typeface="Helvetica Neue"/>
                <a:ea typeface="Helvetica Neue"/>
                <a:cs typeface="Helvetica Neue"/>
                <a:sym typeface="Helvetica Neue"/>
              </a:defRPr>
            </a:lvl3pPr>
            <a:lvl4pPr marR="0" lvl="3" algn="l" rtl="0">
              <a:lnSpc>
                <a:spcPct val="100000"/>
              </a:lnSpc>
              <a:spcBef>
                <a:spcPts val="2700"/>
              </a:spcBef>
              <a:spcAft>
                <a:spcPts val="0"/>
              </a:spcAft>
              <a:buClr>
                <a:srgbClr val="000000"/>
              </a:buClr>
              <a:buSzPts val="3000"/>
              <a:buFont typeface="Helvetica Neue"/>
              <a:buChar char="•"/>
              <a:defRPr sz="2100" b="0" i="0" u="none" strike="noStrike" cap="none">
                <a:solidFill>
                  <a:srgbClr val="000000"/>
                </a:solidFill>
                <a:latin typeface="Helvetica Neue"/>
                <a:ea typeface="Helvetica Neue"/>
                <a:cs typeface="Helvetica Neue"/>
                <a:sym typeface="Helvetica Neue"/>
              </a:defRPr>
            </a:lvl4pPr>
            <a:lvl5pPr marR="0" lvl="4" algn="l" rtl="0">
              <a:lnSpc>
                <a:spcPct val="100000"/>
              </a:lnSpc>
              <a:spcBef>
                <a:spcPts val="2700"/>
              </a:spcBef>
              <a:spcAft>
                <a:spcPts val="0"/>
              </a:spcAft>
              <a:buClr>
                <a:srgbClr val="000000"/>
              </a:buClr>
              <a:buSzPts val="3000"/>
              <a:buFont typeface="Helvetica Neue"/>
              <a:buChar char="•"/>
              <a:defRPr sz="2100" b="0" i="0" u="none" strike="noStrike" cap="none">
                <a:solidFill>
                  <a:srgbClr val="000000"/>
                </a:solidFill>
                <a:latin typeface="Helvetica Neue"/>
                <a:ea typeface="Helvetica Neue"/>
                <a:cs typeface="Helvetica Neue"/>
                <a:sym typeface="Helvetica Neue"/>
              </a:defRPr>
            </a:lvl5pPr>
            <a:lvl6pPr marR="0" lvl="5" algn="l" rtl="0">
              <a:lnSpc>
                <a:spcPct val="100000"/>
              </a:lnSpc>
              <a:spcBef>
                <a:spcPts val="2700"/>
              </a:spcBef>
              <a:spcAft>
                <a:spcPts val="0"/>
              </a:spcAft>
              <a:buClr>
                <a:srgbClr val="000000"/>
              </a:buClr>
              <a:buSzPts val="3000"/>
              <a:buFont typeface="Helvetica Neue"/>
              <a:buChar char="•"/>
              <a:defRPr sz="2100" b="0" i="0" u="none" strike="noStrike" cap="none">
                <a:solidFill>
                  <a:srgbClr val="000000"/>
                </a:solidFill>
                <a:latin typeface="Helvetica Neue"/>
                <a:ea typeface="Helvetica Neue"/>
                <a:cs typeface="Helvetica Neue"/>
                <a:sym typeface="Helvetica Neue"/>
              </a:defRPr>
            </a:lvl6pPr>
            <a:lvl7pPr marR="0" lvl="6" algn="l" rtl="0">
              <a:lnSpc>
                <a:spcPct val="100000"/>
              </a:lnSpc>
              <a:spcBef>
                <a:spcPts val="2700"/>
              </a:spcBef>
              <a:spcAft>
                <a:spcPts val="0"/>
              </a:spcAft>
              <a:buClr>
                <a:srgbClr val="000000"/>
              </a:buClr>
              <a:buSzPts val="3000"/>
              <a:buFont typeface="Helvetica Neue"/>
              <a:buChar char="•"/>
              <a:defRPr sz="2100" b="0" i="0" u="none" strike="noStrike" cap="none">
                <a:solidFill>
                  <a:srgbClr val="000000"/>
                </a:solidFill>
                <a:latin typeface="Helvetica Neue"/>
                <a:ea typeface="Helvetica Neue"/>
                <a:cs typeface="Helvetica Neue"/>
                <a:sym typeface="Helvetica Neue"/>
              </a:defRPr>
            </a:lvl7pPr>
            <a:lvl8pPr marR="0" lvl="7" algn="l" rtl="0">
              <a:lnSpc>
                <a:spcPct val="100000"/>
              </a:lnSpc>
              <a:spcBef>
                <a:spcPts val="2700"/>
              </a:spcBef>
              <a:spcAft>
                <a:spcPts val="0"/>
              </a:spcAft>
              <a:buClr>
                <a:srgbClr val="000000"/>
              </a:buClr>
              <a:buSzPts val="3000"/>
              <a:buFont typeface="Helvetica Neue"/>
              <a:buChar char="•"/>
              <a:defRPr sz="2100" b="0" i="0" u="none" strike="noStrike" cap="none">
                <a:solidFill>
                  <a:srgbClr val="000000"/>
                </a:solidFill>
                <a:latin typeface="Helvetica Neue"/>
                <a:ea typeface="Helvetica Neue"/>
                <a:cs typeface="Helvetica Neue"/>
                <a:sym typeface="Helvetica Neue"/>
              </a:defRPr>
            </a:lvl8pPr>
            <a:lvl9pPr marR="0" lvl="8" algn="l" rtl="0">
              <a:lnSpc>
                <a:spcPct val="100000"/>
              </a:lnSpc>
              <a:spcBef>
                <a:spcPts val="2700"/>
              </a:spcBef>
              <a:spcAft>
                <a:spcPts val="0"/>
              </a:spcAft>
              <a:buClr>
                <a:srgbClr val="000000"/>
              </a:buClr>
              <a:buSzPts val="3000"/>
              <a:buFont typeface="Helvetica Neue"/>
              <a:buChar char="•"/>
              <a:defRPr sz="2100" b="0" i="0" u="none" strike="noStrike" cap="none">
                <a:solidFill>
                  <a:srgbClr val="000000"/>
                </a:solidFill>
                <a:latin typeface="Helvetica Neue"/>
                <a:ea typeface="Helvetica Neue"/>
                <a:cs typeface="Helvetica Neue"/>
                <a:sym typeface="Helvetica Neue"/>
              </a:defRPr>
            </a:lvl9pPr>
          </a:lstStyle>
          <a:p>
            <a:endParaRPr/>
          </a:p>
        </p:txBody>
      </p:sp>
      <p:sp>
        <p:nvSpPr>
          <p:cNvPr id="66" name="Google Shape;66;p17"/>
          <p:cNvSpPr txBox="1">
            <a:spLocks noGrp="1"/>
          </p:cNvSpPr>
          <p:nvPr>
            <p:ph type="title"/>
          </p:nvPr>
        </p:nvSpPr>
        <p:spPr>
          <a:xfrm>
            <a:off x="892969" y="3542854"/>
            <a:ext cx="7358100" cy="750000"/>
          </a:xfrm>
          <a:prstGeom prst="rect">
            <a:avLst/>
          </a:prstGeom>
          <a:noFill/>
          <a:ln>
            <a:noFill/>
          </a:ln>
        </p:spPr>
        <p:txBody>
          <a:bodyPr spcFirstLastPara="1" wrap="square" lIns="32750" tIns="32750" rIns="32750" bIns="32750" anchor="b" anchorCtr="0">
            <a:noAutofit/>
          </a:bodyPr>
          <a:lstStyle>
            <a:lvl1pPr lvl="0" algn="ctr" rtl="0">
              <a:lnSpc>
                <a:spcPct val="100000"/>
              </a:lnSpc>
              <a:spcBef>
                <a:spcPts val="0"/>
              </a:spcBef>
              <a:spcAft>
                <a:spcPts val="0"/>
              </a:spcAft>
              <a:buClr>
                <a:srgbClr val="000000"/>
              </a:buClr>
              <a:buSzPts val="1200"/>
              <a:buNone/>
              <a:defRPr/>
            </a:lvl1pPr>
            <a:lvl2pPr lvl="1" algn="ctr" rtl="0">
              <a:lnSpc>
                <a:spcPct val="100000"/>
              </a:lnSpc>
              <a:spcBef>
                <a:spcPts val="0"/>
              </a:spcBef>
              <a:spcAft>
                <a:spcPts val="0"/>
              </a:spcAft>
              <a:buClr>
                <a:srgbClr val="000000"/>
              </a:buClr>
              <a:buSzPts val="1200"/>
              <a:buNone/>
              <a:defRPr/>
            </a:lvl2pPr>
            <a:lvl3pPr lvl="2" algn="ctr" rtl="0">
              <a:lnSpc>
                <a:spcPct val="100000"/>
              </a:lnSpc>
              <a:spcBef>
                <a:spcPts val="0"/>
              </a:spcBef>
              <a:spcAft>
                <a:spcPts val="0"/>
              </a:spcAft>
              <a:buClr>
                <a:srgbClr val="000000"/>
              </a:buClr>
              <a:buSzPts val="1200"/>
              <a:buNone/>
              <a:defRPr/>
            </a:lvl3pPr>
            <a:lvl4pPr lvl="3" algn="ctr" rtl="0">
              <a:lnSpc>
                <a:spcPct val="100000"/>
              </a:lnSpc>
              <a:spcBef>
                <a:spcPts val="0"/>
              </a:spcBef>
              <a:spcAft>
                <a:spcPts val="0"/>
              </a:spcAft>
              <a:buClr>
                <a:srgbClr val="000000"/>
              </a:buClr>
              <a:buSzPts val="1200"/>
              <a:buNone/>
              <a:defRPr/>
            </a:lvl4pPr>
            <a:lvl5pPr lvl="4" algn="ctr" rtl="0">
              <a:lnSpc>
                <a:spcPct val="100000"/>
              </a:lnSpc>
              <a:spcBef>
                <a:spcPts val="0"/>
              </a:spcBef>
              <a:spcAft>
                <a:spcPts val="0"/>
              </a:spcAft>
              <a:buClr>
                <a:srgbClr val="000000"/>
              </a:buClr>
              <a:buSzPts val="1200"/>
              <a:buNone/>
              <a:defRPr/>
            </a:lvl5pPr>
            <a:lvl6pPr lvl="5" algn="ctr" rtl="0">
              <a:lnSpc>
                <a:spcPct val="100000"/>
              </a:lnSpc>
              <a:spcBef>
                <a:spcPts val="0"/>
              </a:spcBef>
              <a:spcAft>
                <a:spcPts val="0"/>
              </a:spcAft>
              <a:buClr>
                <a:srgbClr val="000000"/>
              </a:buClr>
              <a:buSzPts val="1200"/>
              <a:buNone/>
              <a:defRPr/>
            </a:lvl6pPr>
            <a:lvl7pPr lvl="6" algn="ctr" rtl="0">
              <a:lnSpc>
                <a:spcPct val="100000"/>
              </a:lnSpc>
              <a:spcBef>
                <a:spcPts val="0"/>
              </a:spcBef>
              <a:spcAft>
                <a:spcPts val="0"/>
              </a:spcAft>
              <a:buClr>
                <a:srgbClr val="000000"/>
              </a:buClr>
              <a:buSzPts val="1200"/>
              <a:buNone/>
              <a:defRPr/>
            </a:lvl7pPr>
            <a:lvl8pPr lvl="7" algn="ctr" rtl="0">
              <a:lnSpc>
                <a:spcPct val="100000"/>
              </a:lnSpc>
              <a:spcBef>
                <a:spcPts val="0"/>
              </a:spcBef>
              <a:spcAft>
                <a:spcPts val="0"/>
              </a:spcAft>
              <a:buClr>
                <a:srgbClr val="000000"/>
              </a:buClr>
              <a:buSzPts val="1200"/>
              <a:buNone/>
              <a:defRPr/>
            </a:lvl8pPr>
            <a:lvl9pPr lvl="8" algn="ctr" rtl="0">
              <a:lnSpc>
                <a:spcPct val="100000"/>
              </a:lnSpc>
              <a:spcBef>
                <a:spcPts val="0"/>
              </a:spcBef>
              <a:spcAft>
                <a:spcPts val="0"/>
              </a:spcAft>
              <a:buClr>
                <a:srgbClr val="000000"/>
              </a:buClr>
              <a:buSzPts val="1200"/>
              <a:buNone/>
              <a:defRPr/>
            </a:lvl9pPr>
          </a:lstStyle>
          <a:p>
            <a:endParaRPr/>
          </a:p>
        </p:txBody>
      </p:sp>
      <p:sp>
        <p:nvSpPr>
          <p:cNvPr id="67" name="Google Shape;67;p17"/>
          <p:cNvSpPr txBox="1">
            <a:spLocks noGrp="1"/>
          </p:cNvSpPr>
          <p:nvPr>
            <p:ph type="body" idx="1"/>
          </p:nvPr>
        </p:nvSpPr>
        <p:spPr>
          <a:xfrm>
            <a:off x="892969" y="4299645"/>
            <a:ext cx="7358100" cy="596100"/>
          </a:xfrm>
          <a:prstGeom prst="rect">
            <a:avLst/>
          </a:prstGeom>
          <a:noFill/>
          <a:ln>
            <a:noFill/>
          </a:ln>
        </p:spPr>
        <p:txBody>
          <a:bodyPr spcFirstLastPara="1" wrap="square" lIns="32750" tIns="32750" rIns="32750" bIns="32750" anchor="t" anchorCtr="0">
            <a:noAutofit/>
          </a:bodyPr>
          <a:lstStyle>
            <a:lvl1pPr marL="457189" lvl="0" indent="-228594" algn="ctr" rtl="0">
              <a:lnSpc>
                <a:spcPct val="100000"/>
              </a:lnSpc>
              <a:spcBef>
                <a:spcPts val="0"/>
              </a:spcBef>
              <a:spcAft>
                <a:spcPts val="0"/>
              </a:spcAft>
              <a:buClr>
                <a:srgbClr val="000000"/>
              </a:buClr>
              <a:buSzPts val="2400"/>
              <a:buFont typeface="Helvetica Neue"/>
              <a:buNone/>
              <a:defRPr sz="2400"/>
            </a:lvl1pPr>
            <a:lvl2pPr marL="914378" lvl="1" indent="-228594" algn="ctr" rtl="0">
              <a:lnSpc>
                <a:spcPct val="100000"/>
              </a:lnSpc>
              <a:spcBef>
                <a:spcPts val="0"/>
              </a:spcBef>
              <a:spcAft>
                <a:spcPts val="0"/>
              </a:spcAft>
              <a:buClr>
                <a:srgbClr val="000000"/>
              </a:buClr>
              <a:buSzPts val="2400"/>
              <a:buFont typeface="Helvetica Neue"/>
              <a:buNone/>
              <a:defRPr sz="2400"/>
            </a:lvl2pPr>
            <a:lvl3pPr marL="1371566" lvl="2" indent="-228594" algn="ctr" rtl="0">
              <a:lnSpc>
                <a:spcPct val="100000"/>
              </a:lnSpc>
              <a:spcBef>
                <a:spcPts val="0"/>
              </a:spcBef>
              <a:spcAft>
                <a:spcPts val="0"/>
              </a:spcAft>
              <a:buClr>
                <a:srgbClr val="000000"/>
              </a:buClr>
              <a:buSzPts val="2400"/>
              <a:buFont typeface="Helvetica Neue"/>
              <a:buNone/>
              <a:defRPr sz="2400"/>
            </a:lvl3pPr>
            <a:lvl4pPr marL="1828754" lvl="3" indent="-228594" algn="ctr" rtl="0">
              <a:lnSpc>
                <a:spcPct val="100000"/>
              </a:lnSpc>
              <a:spcBef>
                <a:spcPts val="0"/>
              </a:spcBef>
              <a:spcAft>
                <a:spcPts val="0"/>
              </a:spcAft>
              <a:buClr>
                <a:srgbClr val="000000"/>
              </a:buClr>
              <a:buSzPts val="2400"/>
              <a:buFont typeface="Helvetica Neue"/>
              <a:buNone/>
              <a:defRPr sz="2400"/>
            </a:lvl4pPr>
            <a:lvl5pPr marL="2285943" lvl="4" indent="-228594" algn="ctr" rtl="0">
              <a:lnSpc>
                <a:spcPct val="100000"/>
              </a:lnSpc>
              <a:spcBef>
                <a:spcPts val="0"/>
              </a:spcBef>
              <a:spcAft>
                <a:spcPts val="0"/>
              </a:spcAft>
              <a:buClr>
                <a:srgbClr val="000000"/>
              </a:buClr>
              <a:buSzPts val="2400"/>
              <a:buFont typeface="Helvetica Neue"/>
              <a:buNone/>
              <a:defRPr sz="2400"/>
            </a:lvl5pPr>
            <a:lvl6pPr marL="2743132" lvl="5" indent="-336542" algn="l" rtl="0">
              <a:lnSpc>
                <a:spcPct val="100000"/>
              </a:lnSpc>
              <a:spcBef>
                <a:spcPts val="2700"/>
              </a:spcBef>
              <a:spcAft>
                <a:spcPts val="0"/>
              </a:spcAft>
              <a:buClr>
                <a:srgbClr val="000000"/>
              </a:buClr>
              <a:buSzPts val="1700"/>
              <a:buChar char="•"/>
              <a:defRPr/>
            </a:lvl6pPr>
            <a:lvl7pPr marL="3200320" lvl="6" indent="-336542" algn="l" rtl="0">
              <a:lnSpc>
                <a:spcPct val="100000"/>
              </a:lnSpc>
              <a:spcBef>
                <a:spcPts val="2700"/>
              </a:spcBef>
              <a:spcAft>
                <a:spcPts val="0"/>
              </a:spcAft>
              <a:buClr>
                <a:srgbClr val="000000"/>
              </a:buClr>
              <a:buSzPts val="1700"/>
              <a:buChar char="•"/>
              <a:defRPr/>
            </a:lvl7pPr>
            <a:lvl8pPr marL="3657509" lvl="7" indent="-336542" algn="l" rtl="0">
              <a:lnSpc>
                <a:spcPct val="100000"/>
              </a:lnSpc>
              <a:spcBef>
                <a:spcPts val="2700"/>
              </a:spcBef>
              <a:spcAft>
                <a:spcPts val="0"/>
              </a:spcAft>
              <a:buClr>
                <a:srgbClr val="000000"/>
              </a:buClr>
              <a:buSzPts val="1700"/>
              <a:buChar char="•"/>
              <a:defRPr/>
            </a:lvl8pPr>
            <a:lvl9pPr marL="4114697" lvl="8" indent="-336542" algn="l" rtl="0">
              <a:lnSpc>
                <a:spcPct val="100000"/>
              </a:lnSpc>
              <a:spcBef>
                <a:spcPts val="2700"/>
              </a:spcBef>
              <a:spcAft>
                <a:spcPts val="0"/>
              </a:spcAft>
              <a:buClr>
                <a:srgbClr val="000000"/>
              </a:buClr>
              <a:buSzPts val="1700"/>
              <a:buChar char="•"/>
              <a:defRPr/>
            </a:lvl9pPr>
          </a:lstStyle>
          <a:p>
            <a:endParaRPr/>
          </a:p>
        </p:txBody>
      </p:sp>
      <p:sp>
        <p:nvSpPr>
          <p:cNvPr id="68" name="Google Shape;68;p17"/>
          <p:cNvSpPr txBox="1">
            <a:spLocks noGrp="1"/>
          </p:cNvSpPr>
          <p:nvPr>
            <p:ph type="sldNum" idx="12"/>
          </p:nvPr>
        </p:nvSpPr>
        <p:spPr>
          <a:xfrm>
            <a:off x="4449997" y="4902398"/>
            <a:ext cx="239100" cy="171000"/>
          </a:xfrm>
          <a:prstGeom prst="rect">
            <a:avLst/>
          </a:prstGeom>
          <a:noFill/>
          <a:ln>
            <a:noFill/>
          </a:ln>
        </p:spPr>
        <p:txBody>
          <a:bodyPr spcFirstLastPara="1" wrap="square" lIns="32750" tIns="32750" rIns="32750" bIns="32750" anchor="t" anchorCtr="0">
            <a:noAutofit/>
          </a:bodyPr>
          <a:lstStyle>
            <a:lvl1pPr marL="0" lvl="0" indent="0" algn="ctr" rtl="0">
              <a:lnSpc>
                <a:spcPct val="100000"/>
              </a:lnSpc>
              <a:spcBef>
                <a:spcPts val="0"/>
              </a:spcBef>
              <a:spcAft>
                <a:spcPts val="0"/>
              </a:spcAft>
              <a:buClr>
                <a:srgbClr val="000000"/>
              </a:buClr>
              <a:buSzPts val="1000"/>
              <a:buFont typeface="Helvetica Neue Light"/>
              <a:buNone/>
              <a:defRPr sz="1000" b="0">
                <a:latin typeface="Helvetica Neue Light"/>
                <a:ea typeface="Helvetica Neue Light"/>
                <a:cs typeface="Helvetica Neue Light"/>
                <a:sym typeface="Helvetica Neue Light"/>
              </a:defRPr>
            </a:lvl1pPr>
            <a:lvl2pPr marL="0" lvl="1" indent="0" algn="ctr" rtl="0">
              <a:lnSpc>
                <a:spcPct val="100000"/>
              </a:lnSpc>
              <a:spcBef>
                <a:spcPts val="0"/>
              </a:spcBef>
              <a:spcAft>
                <a:spcPts val="0"/>
              </a:spcAft>
              <a:buClr>
                <a:srgbClr val="000000"/>
              </a:buClr>
              <a:buSzPts val="1000"/>
              <a:buFont typeface="Helvetica Neue Light"/>
              <a:buNone/>
              <a:defRPr sz="1000" b="0">
                <a:latin typeface="Helvetica Neue Light"/>
                <a:ea typeface="Helvetica Neue Light"/>
                <a:cs typeface="Helvetica Neue Light"/>
                <a:sym typeface="Helvetica Neue Light"/>
              </a:defRPr>
            </a:lvl2pPr>
            <a:lvl3pPr marL="0" lvl="2" indent="0" algn="ctr" rtl="0">
              <a:lnSpc>
                <a:spcPct val="100000"/>
              </a:lnSpc>
              <a:spcBef>
                <a:spcPts val="0"/>
              </a:spcBef>
              <a:spcAft>
                <a:spcPts val="0"/>
              </a:spcAft>
              <a:buClr>
                <a:srgbClr val="000000"/>
              </a:buClr>
              <a:buSzPts val="1000"/>
              <a:buFont typeface="Helvetica Neue Light"/>
              <a:buNone/>
              <a:defRPr sz="1000" b="0">
                <a:latin typeface="Helvetica Neue Light"/>
                <a:ea typeface="Helvetica Neue Light"/>
                <a:cs typeface="Helvetica Neue Light"/>
                <a:sym typeface="Helvetica Neue Light"/>
              </a:defRPr>
            </a:lvl3pPr>
            <a:lvl4pPr marL="0" lvl="3" indent="0" algn="ctr" rtl="0">
              <a:lnSpc>
                <a:spcPct val="100000"/>
              </a:lnSpc>
              <a:spcBef>
                <a:spcPts val="0"/>
              </a:spcBef>
              <a:spcAft>
                <a:spcPts val="0"/>
              </a:spcAft>
              <a:buClr>
                <a:srgbClr val="000000"/>
              </a:buClr>
              <a:buSzPts val="1000"/>
              <a:buFont typeface="Helvetica Neue Light"/>
              <a:buNone/>
              <a:defRPr sz="1000" b="0">
                <a:latin typeface="Helvetica Neue Light"/>
                <a:ea typeface="Helvetica Neue Light"/>
                <a:cs typeface="Helvetica Neue Light"/>
                <a:sym typeface="Helvetica Neue Light"/>
              </a:defRPr>
            </a:lvl4pPr>
            <a:lvl5pPr marL="0" lvl="4" indent="0" algn="ctr" rtl="0">
              <a:lnSpc>
                <a:spcPct val="100000"/>
              </a:lnSpc>
              <a:spcBef>
                <a:spcPts val="0"/>
              </a:spcBef>
              <a:spcAft>
                <a:spcPts val="0"/>
              </a:spcAft>
              <a:buClr>
                <a:srgbClr val="000000"/>
              </a:buClr>
              <a:buSzPts val="1000"/>
              <a:buFont typeface="Helvetica Neue Light"/>
              <a:buNone/>
              <a:defRPr sz="1000" b="0">
                <a:latin typeface="Helvetica Neue Light"/>
                <a:ea typeface="Helvetica Neue Light"/>
                <a:cs typeface="Helvetica Neue Light"/>
                <a:sym typeface="Helvetica Neue Light"/>
              </a:defRPr>
            </a:lvl5pPr>
            <a:lvl6pPr marL="0" lvl="5" indent="0" algn="ctr" rtl="0">
              <a:lnSpc>
                <a:spcPct val="100000"/>
              </a:lnSpc>
              <a:spcBef>
                <a:spcPts val="0"/>
              </a:spcBef>
              <a:spcAft>
                <a:spcPts val="0"/>
              </a:spcAft>
              <a:buClr>
                <a:srgbClr val="000000"/>
              </a:buClr>
              <a:buSzPts val="1000"/>
              <a:buFont typeface="Helvetica Neue Light"/>
              <a:buNone/>
              <a:defRPr sz="1000" b="0">
                <a:latin typeface="Helvetica Neue Light"/>
                <a:ea typeface="Helvetica Neue Light"/>
                <a:cs typeface="Helvetica Neue Light"/>
                <a:sym typeface="Helvetica Neue Light"/>
              </a:defRPr>
            </a:lvl6pPr>
            <a:lvl7pPr marL="0" lvl="6" indent="0" algn="ctr" rtl="0">
              <a:lnSpc>
                <a:spcPct val="100000"/>
              </a:lnSpc>
              <a:spcBef>
                <a:spcPts val="0"/>
              </a:spcBef>
              <a:spcAft>
                <a:spcPts val="0"/>
              </a:spcAft>
              <a:buClr>
                <a:srgbClr val="000000"/>
              </a:buClr>
              <a:buSzPts val="1000"/>
              <a:buFont typeface="Helvetica Neue Light"/>
              <a:buNone/>
              <a:defRPr sz="1000" b="0">
                <a:latin typeface="Helvetica Neue Light"/>
                <a:ea typeface="Helvetica Neue Light"/>
                <a:cs typeface="Helvetica Neue Light"/>
                <a:sym typeface="Helvetica Neue Light"/>
              </a:defRPr>
            </a:lvl7pPr>
            <a:lvl8pPr marL="0" lvl="7" indent="0" algn="ctr" rtl="0">
              <a:lnSpc>
                <a:spcPct val="100000"/>
              </a:lnSpc>
              <a:spcBef>
                <a:spcPts val="0"/>
              </a:spcBef>
              <a:spcAft>
                <a:spcPts val="0"/>
              </a:spcAft>
              <a:buClr>
                <a:srgbClr val="000000"/>
              </a:buClr>
              <a:buSzPts val="1000"/>
              <a:buFont typeface="Helvetica Neue Light"/>
              <a:buNone/>
              <a:defRPr sz="1000" b="0">
                <a:latin typeface="Helvetica Neue Light"/>
                <a:ea typeface="Helvetica Neue Light"/>
                <a:cs typeface="Helvetica Neue Light"/>
                <a:sym typeface="Helvetica Neue Light"/>
              </a:defRPr>
            </a:lvl8pPr>
            <a:lvl9pPr marL="0" lvl="8" indent="0" algn="ctr" rtl="0">
              <a:lnSpc>
                <a:spcPct val="100000"/>
              </a:lnSpc>
              <a:spcBef>
                <a:spcPts val="0"/>
              </a:spcBef>
              <a:spcAft>
                <a:spcPts val="0"/>
              </a:spcAft>
              <a:buClr>
                <a:srgbClr val="000000"/>
              </a:buClr>
              <a:buSzPts val="1000"/>
              <a:buFont typeface="Helvetica Neue Light"/>
              <a:buNone/>
              <a:defRPr sz="1000" b="0">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
              <a:pPr marL="0" lvl="0" indent="0" algn="ctr" rtl="0">
                <a:spcBef>
                  <a:spcPts val="0"/>
                </a:spcBef>
                <a:spcAft>
                  <a:spcPts val="0"/>
                </a:spcAft>
                <a:buNone/>
              </a:pPr>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mp; Subtitle" type="title">
  <p:cSld name="TITLE">
    <p:spTree>
      <p:nvGrpSpPr>
        <p:cNvPr id="1" name="Shape 60"/>
        <p:cNvGrpSpPr/>
        <p:nvPr/>
      </p:nvGrpSpPr>
      <p:grpSpPr>
        <a:xfrm>
          <a:off x="0" y="0"/>
          <a:ext cx="0" cy="0"/>
          <a:chOff x="0" y="0"/>
          <a:chExt cx="0" cy="0"/>
        </a:xfrm>
      </p:grpSpPr>
      <p:sp>
        <p:nvSpPr>
          <p:cNvPr id="61" name="Google Shape;61;p16"/>
          <p:cNvSpPr txBox="1">
            <a:spLocks noGrp="1"/>
          </p:cNvSpPr>
          <p:nvPr>
            <p:ph type="title"/>
          </p:nvPr>
        </p:nvSpPr>
        <p:spPr>
          <a:xfrm>
            <a:off x="892969" y="863947"/>
            <a:ext cx="7358100" cy="1741200"/>
          </a:xfrm>
          <a:prstGeom prst="rect">
            <a:avLst/>
          </a:prstGeom>
          <a:noFill/>
          <a:ln>
            <a:noFill/>
          </a:ln>
        </p:spPr>
        <p:txBody>
          <a:bodyPr spcFirstLastPara="1" wrap="square" lIns="32750" tIns="32750" rIns="32750" bIns="32750" anchor="b" anchorCtr="0">
            <a:noAutofit/>
          </a:bodyPr>
          <a:lstStyle>
            <a:lvl1pPr lvl="0" algn="ctr" rtl="0">
              <a:lnSpc>
                <a:spcPct val="100000"/>
              </a:lnSpc>
              <a:spcBef>
                <a:spcPts val="0"/>
              </a:spcBef>
              <a:spcAft>
                <a:spcPts val="0"/>
              </a:spcAft>
              <a:buClr>
                <a:srgbClr val="000000"/>
              </a:buClr>
              <a:buSzPts val="1200"/>
              <a:buNone/>
              <a:defRPr/>
            </a:lvl1pPr>
            <a:lvl2pPr lvl="1" algn="ctr" rtl="0">
              <a:lnSpc>
                <a:spcPct val="100000"/>
              </a:lnSpc>
              <a:spcBef>
                <a:spcPts val="0"/>
              </a:spcBef>
              <a:spcAft>
                <a:spcPts val="0"/>
              </a:spcAft>
              <a:buClr>
                <a:srgbClr val="000000"/>
              </a:buClr>
              <a:buSzPts val="1200"/>
              <a:buNone/>
              <a:defRPr/>
            </a:lvl2pPr>
            <a:lvl3pPr lvl="2" algn="ctr" rtl="0">
              <a:lnSpc>
                <a:spcPct val="100000"/>
              </a:lnSpc>
              <a:spcBef>
                <a:spcPts val="0"/>
              </a:spcBef>
              <a:spcAft>
                <a:spcPts val="0"/>
              </a:spcAft>
              <a:buClr>
                <a:srgbClr val="000000"/>
              </a:buClr>
              <a:buSzPts val="1200"/>
              <a:buNone/>
              <a:defRPr/>
            </a:lvl3pPr>
            <a:lvl4pPr lvl="3" algn="ctr" rtl="0">
              <a:lnSpc>
                <a:spcPct val="100000"/>
              </a:lnSpc>
              <a:spcBef>
                <a:spcPts val="0"/>
              </a:spcBef>
              <a:spcAft>
                <a:spcPts val="0"/>
              </a:spcAft>
              <a:buClr>
                <a:srgbClr val="000000"/>
              </a:buClr>
              <a:buSzPts val="1200"/>
              <a:buNone/>
              <a:defRPr/>
            </a:lvl4pPr>
            <a:lvl5pPr lvl="4" algn="ctr" rtl="0">
              <a:lnSpc>
                <a:spcPct val="100000"/>
              </a:lnSpc>
              <a:spcBef>
                <a:spcPts val="0"/>
              </a:spcBef>
              <a:spcAft>
                <a:spcPts val="0"/>
              </a:spcAft>
              <a:buClr>
                <a:srgbClr val="000000"/>
              </a:buClr>
              <a:buSzPts val="1200"/>
              <a:buNone/>
              <a:defRPr/>
            </a:lvl5pPr>
            <a:lvl6pPr lvl="5" algn="ctr" rtl="0">
              <a:lnSpc>
                <a:spcPct val="100000"/>
              </a:lnSpc>
              <a:spcBef>
                <a:spcPts val="0"/>
              </a:spcBef>
              <a:spcAft>
                <a:spcPts val="0"/>
              </a:spcAft>
              <a:buClr>
                <a:srgbClr val="000000"/>
              </a:buClr>
              <a:buSzPts val="1200"/>
              <a:buNone/>
              <a:defRPr/>
            </a:lvl6pPr>
            <a:lvl7pPr lvl="6" algn="ctr" rtl="0">
              <a:lnSpc>
                <a:spcPct val="100000"/>
              </a:lnSpc>
              <a:spcBef>
                <a:spcPts val="0"/>
              </a:spcBef>
              <a:spcAft>
                <a:spcPts val="0"/>
              </a:spcAft>
              <a:buClr>
                <a:srgbClr val="000000"/>
              </a:buClr>
              <a:buSzPts val="1200"/>
              <a:buNone/>
              <a:defRPr/>
            </a:lvl7pPr>
            <a:lvl8pPr lvl="7" algn="ctr" rtl="0">
              <a:lnSpc>
                <a:spcPct val="100000"/>
              </a:lnSpc>
              <a:spcBef>
                <a:spcPts val="0"/>
              </a:spcBef>
              <a:spcAft>
                <a:spcPts val="0"/>
              </a:spcAft>
              <a:buClr>
                <a:srgbClr val="000000"/>
              </a:buClr>
              <a:buSzPts val="1200"/>
              <a:buNone/>
              <a:defRPr/>
            </a:lvl8pPr>
            <a:lvl9pPr lvl="8" algn="ctr" rtl="0">
              <a:lnSpc>
                <a:spcPct val="100000"/>
              </a:lnSpc>
              <a:spcBef>
                <a:spcPts val="0"/>
              </a:spcBef>
              <a:spcAft>
                <a:spcPts val="0"/>
              </a:spcAft>
              <a:buClr>
                <a:srgbClr val="000000"/>
              </a:buClr>
              <a:buSzPts val="1200"/>
              <a:buNone/>
              <a:defRPr/>
            </a:lvl9pPr>
          </a:lstStyle>
          <a:p>
            <a:endParaRPr/>
          </a:p>
        </p:txBody>
      </p:sp>
      <p:sp>
        <p:nvSpPr>
          <p:cNvPr id="62" name="Google Shape;62;p16"/>
          <p:cNvSpPr txBox="1">
            <a:spLocks noGrp="1"/>
          </p:cNvSpPr>
          <p:nvPr>
            <p:ph type="body" idx="1"/>
          </p:nvPr>
        </p:nvSpPr>
        <p:spPr>
          <a:xfrm>
            <a:off x="892969" y="2658814"/>
            <a:ext cx="7358100" cy="596100"/>
          </a:xfrm>
          <a:prstGeom prst="rect">
            <a:avLst/>
          </a:prstGeom>
          <a:noFill/>
          <a:ln>
            <a:noFill/>
          </a:ln>
        </p:spPr>
        <p:txBody>
          <a:bodyPr spcFirstLastPara="1" wrap="square" lIns="32750" tIns="32750" rIns="32750" bIns="32750" anchor="t" anchorCtr="0">
            <a:noAutofit/>
          </a:bodyPr>
          <a:lstStyle>
            <a:lvl1pPr marL="457200" lvl="0" indent="-228600" algn="ctr" rtl="0">
              <a:lnSpc>
                <a:spcPct val="100000"/>
              </a:lnSpc>
              <a:spcBef>
                <a:spcPts val="0"/>
              </a:spcBef>
              <a:spcAft>
                <a:spcPts val="0"/>
              </a:spcAft>
              <a:buClr>
                <a:srgbClr val="000000"/>
              </a:buClr>
              <a:buSzPts val="2400"/>
              <a:buFont typeface="Helvetica Neue"/>
              <a:buNone/>
              <a:defRPr sz="2400"/>
            </a:lvl1pPr>
            <a:lvl2pPr marL="914400" lvl="1" indent="-228600" algn="ctr" rtl="0">
              <a:lnSpc>
                <a:spcPct val="100000"/>
              </a:lnSpc>
              <a:spcBef>
                <a:spcPts val="0"/>
              </a:spcBef>
              <a:spcAft>
                <a:spcPts val="0"/>
              </a:spcAft>
              <a:buClr>
                <a:srgbClr val="000000"/>
              </a:buClr>
              <a:buSzPts val="2400"/>
              <a:buFont typeface="Helvetica Neue"/>
              <a:buNone/>
              <a:defRPr sz="2400"/>
            </a:lvl2pPr>
            <a:lvl3pPr marL="1371600" lvl="2" indent="-228600" algn="ctr" rtl="0">
              <a:lnSpc>
                <a:spcPct val="100000"/>
              </a:lnSpc>
              <a:spcBef>
                <a:spcPts val="0"/>
              </a:spcBef>
              <a:spcAft>
                <a:spcPts val="0"/>
              </a:spcAft>
              <a:buClr>
                <a:srgbClr val="000000"/>
              </a:buClr>
              <a:buSzPts val="2400"/>
              <a:buFont typeface="Helvetica Neue"/>
              <a:buNone/>
              <a:defRPr sz="2400"/>
            </a:lvl3pPr>
            <a:lvl4pPr marL="1828800" lvl="3" indent="-228600" algn="ctr" rtl="0">
              <a:lnSpc>
                <a:spcPct val="100000"/>
              </a:lnSpc>
              <a:spcBef>
                <a:spcPts val="0"/>
              </a:spcBef>
              <a:spcAft>
                <a:spcPts val="0"/>
              </a:spcAft>
              <a:buClr>
                <a:srgbClr val="000000"/>
              </a:buClr>
              <a:buSzPts val="2400"/>
              <a:buFont typeface="Helvetica Neue"/>
              <a:buNone/>
              <a:defRPr sz="2400"/>
            </a:lvl4pPr>
            <a:lvl5pPr marL="2286000" lvl="4" indent="-228600" algn="ctr" rtl="0">
              <a:lnSpc>
                <a:spcPct val="100000"/>
              </a:lnSpc>
              <a:spcBef>
                <a:spcPts val="0"/>
              </a:spcBef>
              <a:spcAft>
                <a:spcPts val="0"/>
              </a:spcAft>
              <a:buClr>
                <a:srgbClr val="000000"/>
              </a:buClr>
              <a:buSzPts val="2400"/>
              <a:buFont typeface="Helvetica Neue"/>
              <a:buNone/>
              <a:defRPr sz="2400"/>
            </a:lvl5pPr>
            <a:lvl6pPr marL="2743200" lvl="5" indent="-336550" algn="l" rtl="0">
              <a:lnSpc>
                <a:spcPct val="100000"/>
              </a:lnSpc>
              <a:spcBef>
                <a:spcPts val="2700"/>
              </a:spcBef>
              <a:spcAft>
                <a:spcPts val="0"/>
              </a:spcAft>
              <a:buClr>
                <a:srgbClr val="000000"/>
              </a:buClr>
              <a:buSzPts val="1700"/>
              <a:buChar char="•"/>
              <a:defRPr/>
            </a:lvl6pPr>
            <a:lvl7pPr marL="3200400" lvl="6" indent="-336550" algn="l" rtl="0">
              <a:lnSpc>
                <a:spcPct val="100000"/>
              </a:lnSpc>
              <a:spcBef>
                <a:spcPts val="2700"/>
              </a:spcBef>
              <a:spcAft>
                <a:spcPts val="0"/>
              </a:spcAft>
              <a:buClr>
                <a:srgbClr val="000000"/>
              </a:buClr>
              <a:buSzPts val="1700"/>
              <a:buChar char="•"/>
              <a:defRPr/>
            </a:lvl7pPr>
            <a:lvl8pPr marL="3657600" lvl="7" indent="-336550" algn="l" rtl="0">
              <a:lnSpc>
                <a:spcPct val="100000"/>
              </a:lnSpc>
              <a:spcBef>
                <a:spcPts val="2700"/>
              </a:spcBef>
              <a:spcAft>
                <a:spcPts val="0"/>
              </a:spcAft>
              <a:buClr>
                <a:srgbClr val="000000"/>
              </a:buClr>
              <a:buSzPts val="1700"/>
              <a:buChar char="•"/>
              <a:defRPr/>
            </a:lvl8pPr>
            <a:lvl9pPr marL="4114800" lvl="8" indent="-336550" algn="l" rtl="0">
              <a:lnSpc>
                <a:spcPct val="100000"/>
              </a:lnSpc>
              <a:spcBef>
                <a:spcPts val="2700"/>
              </a:spcBef>
              <a:spcAft>
                <a:spcPts val="0"/>
              </a:spcAft>
              <a:buClr>
                <a:srgbClr val="000000"/>
              </a:buClr>
              <a:buSzPts val="1700"/>
              <a:buChar char="•"/>
              <a:defRPr/>
            </a:lvl9pPr>
          </a:lstStyle>
          <a:p>
            <a:endParaRPr/>
          </a:p>
        </p:txBody>
      </p:sp>
      <p:sp>
        <p:nvSpPr>
          <p:cNvPr id="63" name="Google Shape;63;p16"/>
          <p:cNvSpPr txBox="1">
            <a:spLocks noGrp="1"/>
          </p:cNvSpPr>
          <p:nvPr>
            <p:ph type="sldNum" idx="12"/>
          </p:nvPr>
        </p:nvSpPr>
        <p:spPr>
          <a:xfrm>
            <a:off x="4449997" y="4902398"/>
            <a:ext cx="239100" cy="171000"/>
          </a:xfrm>
          <a:prstGeom prst="rect">
            <a:avLst/>
          </a:prstGeom>
          <a:noFill/>
          <a:ln>
            <a:noFill/>
          </a:ln>
        </p:spPr>
        <p:txBody>
          <a:bodyPr spcFirstLastPara="1" wrap="square" lIns="32750" tIns="32750" rIns="32750" bIns="32750" anchor="t" anchorCtr="0">
            <a:noAutofit/>
          </a:bodyPr>
          <a:lstStyle>
            <a:lvl1pPr marL="0" marR="0" lvl="0" indent="0" algn="ctr" rtl="0">
              <a:lnSpc>
                <a:spcPct val="100000"/>
              </a:lnSpc>
              <a:spcBef>
                <a:spcPts val="0"/>
              </a:spcBef>
              <a:spcAft>
                <a:spcPts val="0"/>
              </a:spcAft>
              <a:buClr>
                <a:srgbClr val="000000"/>
              </a:buClr>
              <a:buSzPts val="1000"/>
              <a:buFont typeface="Helvetica Neue Light"/>
              <a:buNone/>
              <a:defRPr>
                <a:latin typeface="Helvetica Neue Light"/>
                <a:ea typeface="Helvetica Neue Light"/>
                <a:cs typeface="Helvetica Neue Light"/>
                <a:sym typeface="Helvetica Neue Light"/>
              </a:defRPr>
            </a:lvl1pPr>
            <a:lvl2pPr marL="0" marR="0" lvl="1" indent="0" algn="ctr" rtl="0">
              <a:lnSpc>
                <a:spcPct val="100000"/>
              </a:lnSpc>
              <a:spcBef>
                <a:spcPts val="0"/>
              </a:spcBef>
              <a:spcAft>
                <a:spcPts val="0"/>
              </a:spcAft>
              <a:buClr>
                <a:srgbClr val="000000"/>
              </a:buClr>
              <a:buSzPts val="1000"/>
              <a:buFont typeface="Helvetica Neue Light"/>
              <a:buNone/>
              <a:defRPr>
                <a:latin typeface="Helvetica Neue Light"/>
                <a:ea typeface="Helvetica Neue Light"/>
                <a:cs typeface="Helvetica Neue Light"/>
                <a:sym typeface="Helvetica Neue Light"/>
              </a:defRPr>
            </a:lvl2pPr>
            <a:lvl3pPr marL="0" marR="0" lvl="2" indent="0" algn="ctr" rtl="0">
              <a:lnSpc>
                <a:spcPct val="100000"/>
              </a:lnSpc>
              <a:spcBef>
                <a:spcPts val="0"/>
              </a:spcBef>
              <a:spcAft>
                <a:spcPts val="0"/>
              </a:spcAft>
              <a:buClr>
                <a:srgbClr val="000000"/>
              </a:buClr>
              <a:buSzPts val="1000"/>
              <a:buFont typeface="Helvetica Neue Light"/>
              <a:buNone/>
              <a:defRPr>
                <a:latin typeface="Helvetica Neue Light"/>
                <a:ea typeface="Helvetica Neue Light"/>
                <a:cs typeface="Helvetica Neue Light"/>
                <a:sym typeface="Helvetica Neue Light"/>
              </a:defRPr>
            </a:lvl3pPr>
            <a:lvl4pPr marL="0" marR="0" lvl="3" indent="0" algn="ctr" rtl="0">
              <a:lnSpc>
                <a:spcPct val="100000"/>
              </a:lnSpc>
              <a:spcBef>
                <a:spcPts val="0"/>
              </a:spcBef>
              <a:spcAft>
                <a:spcPts val="0"/>
              </a:spcAft>
              <a:buClr>
                <a:srgbClr val="000000"/>
              </a:buClr>
              <a:buSzPts val="1000"/>
              <a:buFont typeface="Helvetica Neue Light"/>
              <a:buNone/>
              <a:defRPr>
                <a:latin typeface="Helvetica Neue Light"/>
                <a:ea typeface="Helvetica Neue Light"/>
                <a:cs typeface="Helvetica Neue Light"/>
                <a:sym typeface="Helvetica Neue Light"/>
              </a:defRPr>
            </a:lvl4pPr>
            <a:lvl5pPr marL="0" marR="0" lvl="4" indent="0" algn="ctr" rtl="0">
              <a:lnSpc>
                <a:spcPct val="100000"/>
              </a:lnSpc>
              <a:spcBef>
                <a:spcPts val="0"/>
              </a:spcBef>
              <a:spcAft>
                <a:spcPts val="0"/>
              </a:spcAft>
              <a:buClr>
                <a:srgbClr val="000000"/>
              </a:buClr>
              <a:buSzPts val="1000"/>
              <a:buFont typeface="Helvetica Neue Light"/>
              <a:buNone/>
              <a:defRPr>
                <a:latin typeface="Helvetica Neue Light"/>
                <a:ea typeface="Helvetica Neue Light"/>
                <a:cs typeface="Helvetica Neue Light"/>
                <a:sym typeface="Helvetica Neue Light"/>
              </a:defRPr>
            </a:lvl5pPr>
            <a:lvl6pPr marL="0" marR="0" lvl="5" indent="0" algn="ctr" rtl="0">
              <a:lnSpc>
                <a:spcPct val="100000"/>
              </a:lnSpc>
              <a:spcBef>
                <a:spcPts val="0"/>
              </a:spcBef>
              <a:spcAft>
                <a:spcPts val="0"/>
              </a:spcAft>
              <a:buClr>
                <a:srgbClr val="000000"/>
              </a:buClr>
              <a:buSzPts val="1000"/>
              <a:buFont typeface="Helvetica Neue Light"/>
              <a:buNone/>
              <a:defRPr>
                <a:latin typeface="Helvetica Neue Light"/>
                <a:ea typeface="Helvetica Neue Light"/>
                <a:cs typeface="Helvetica Neue Light"/>
                <a:sym typeface="Helvetica Neue Light"/>
              </a:defRPr>
            </a:lvl6pPr>
            <a:lvl7pPr marL="0" marR="0" lvl="6" indent="0" algn="ctr" rtl="0">
              <a:lnSpc>
                <a:spcPct val="100000"/>
              </a:lnSpc>
              <a:spcBef>
                <a:spcPts val="0"/>
              </a:spcBef>
              <a:spcAft>
                <a:spcPts val="0"/>
              </a:spcAft>
              <a:buClr>
                <a:srgbClr val="000000"/>
              </a:buClr>
              <a:buSzPts val="1000"/>
              <a:buFont typeface="Helvetica Neue Light"/>
              <a:buNone/>
              <a:defRPr>
                <a:latin typeface="Helvetica Neue Light"/>
                <a:ea typeface="Helvetica Neue Light"/>
                <a:cs typeface="Helvetica Neue Light"/>
                <a:sym typeface="Helvetica Neue Light"/>
              </a:defRPr>
            </a:lvl7pPr>
            <a:lvl8pPr marL="0" marR="0" lvl="7" indent="0" algn="ctr" rtl="0">
              <a:lnSpc>
                <a:spcPct val="100000"/>
              </a:lnSpc>
              <a:spcBef>
                <a:spcPts val="0"/>
              </a:spcBef>
              <a:spcAft>
                <a:spcPts val="0"/>
              </a:spcAft>
              <a:buClr>
                <a:srgbClr val="000000"/>
              </a:buClr>
              <a:buSzPts val="1000"/>
              <a:buFont typeface="Helvetica Neue Light"/>
              <a:buNone/>
              <a:defRPr>
                <a:latin typeface="Helvetica Neue Light"/>
                <a:ea typeface="Helvetica Neue Light"/>
                <a:cs typeface="Helvetica Neue Light"/>
                <a:sym typeface="Helvetica Neue Light"/>
              </a:defRPr>
            </a:lvl8pPr>
            <a:lvl9pPr marL="0" marR="0" lvl="8" indent="0" algn="ctr" rtl="0">
              <a:lnSpc>
                <a:spcPct val="100000"/>
              </a:lnSpc>
              <a:spcBef>
                <a:spcPts val="0"/>
              </a:spcBef>
              <a:spcAft>
                <a:spcPts val="0"/>
              </a:spcAft>
              <a:buClr>
                <a:srgbClr val="000000"/>
              </a:buClr>
              <a:buSzPts val="1000"/>
              <a:buFont typeface="Helvetica Neue Light"/>
              <a:buNone/>
              <a:defRPr>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Photo - Horizontal">
  <p:cSld name="Photo - Horizontal">
    <p:spTree>
      <p:nvGrpSpPr>
        <p:cNvPr id="1" name="Shape 64"/>
        <p:cNvGrpSpPr/>
        <p:nvPr/>
      </p:nvGrpSpPr>
      <p:grpSpPr>
        <a:xfrm>
          <a:off x="0" y="0"/>
          <a:ext cx="0" cy="0"/>
          <a:chOff x="0" y="0"/>
          <a:chExt cx="0" cy="0"/>
        </a:xfrm>
      </p:grpSpPr>
      <p:sp>
        <p:nvSpPr>
          <p:cNvPr id="65" name="Google Shape;65;p17"/>
          <p:cNvSpPr>
            <a:spLocks noGrp="1"/>
          </p:cNvSpPr>
          <p:nvPr>
            <p:ph type="pic" idx="2"/>
          </p:nvPr>
        </p:nvSpPr>
        <p:spPr>
          <a:xfrm>
            <a:off x="1140531" y="152455"/>
            <a:ext cx="6858000" cy="3430800"/>
          </a:xfrm>
          <a:prstGeom prst="rect">
            <a:avLst/>
          </a:prstGeom>
          <a:noFill/>
          <a:ln>
            <a:noFill/>
          </a:ln>
        </p:spPr>
        <p:txBody>
          <a:bodyPr spcFirstLastPara="1" wrap="square" lIns="58925" tIns="29450" rIns="58925" bIns="29450" anchor="t" anchorCtr="0">
            <a:noAutofit/>
          </a:bodyPr>
          <a:lstStyle>
            <a:lvl1pPr marR="0" lvl="0" algn="l" rtl="0">
              <a:lnSpc>
                <a:spcPct val="100000"/>
              </a:lnSpc>
              <a:spcBef>
                <a:spcPts val="2700"/>
              </a:spcBef>
              <a:spcAft>
                <a:spcPts val="0"/>
              </a:spcAft>
              <a:buClr>
                <a:srgbClr val="000000"/>
              </a:buClr>
              <a:buSzPts val="3000"/>
              <a:buFont typeface="Helvetica Neue"/>
              <a:buChar char="•"/>
              <a:defRPr sz="2100" b="0" i="0" u="none" strike="noStrike" cap="none">
                <a:solidFill>
                  <a:srgbClr val="000000"/>
                </a:solidFill>
                <a:latin typeface="Helvetica Neue"/>
                <a:ea typeface="Helvetica Neue"/>
                <a:cs typeface="Helvetica Neue"/>
                <a:sym typeface="Helvetica Neue"/>
              </a:defRPr>
            </a:lvl1pPr>
            <a:lvl2pPr marR="0" lvl="1" algn="l" rtl="0">
              <a:lnSpc>
                <a:spcPct val="100000"/>
              </a:lnSpc>
              <a:spcBef>
                <a:spcPts val="2700"/>
              </a:spcBef>
              <a:spcAft>
                <a:spcPts val="0"/>
              </a:spcAft>
              <a:buClr>
                <a:srgbClr val="000000"/>
              </a:buClr>
              <a:buSzPts val="3000"/>
              <a:buFont typeface="Helvetica Neue"/>
              <a:buChar char="•"/>
              <a:defRPr sz="2100" b="0" i="0" u="none" strike="noStrike" cap="none">
                <a:solidFill>
                  <a:srgbClr val="000000"/>
                </a:solidFill>
                <a:latin typeface="Helvetica Neue"/>
                <a:ea typeface="Helvetica Neue"/>
                <a:cs typeface="Helvetica Neue"/>
                <a:sym typeface="Helvetica Neue"/>
              </a:defRPr>
            </a:lvl2pPr>
            <a:lvl3pPr marR="0" lvl="2" algn="l" rtl="0">
              <a:lnSpc>
                <a:spcPct val="100000"/>
              </a:lnSpc>
              <a:spcBef>
                <a:spcPts val="2700"/>
              </a:spcBef>
              <a:spcAft>
                <a:spcPts val="0"/>
              </a:spcAft>
              <a:buClr>
                <a:srgbClr val="000000"/>
              </a:buClr>
              <a:buSzPts val="3000"/>
              <a:buFont typeface="Helvetica Neue"/>
              <a:buChar char="•"/>
              <a:defRPr sz="2100" b="0" i="0" u="none" strike="noStrike" cap="none">
                <a:solidFill>
                  <a:srgbClr val="000000"/>
                </a:solidFill>
                <a:latin typeface="Helvetica Neue"/>
                <a:ea typeface="Helvetica Neue"/>
                <a:cs typeface="Helvetica Neue"/>
                <a:sym typeface="Helvetica Neue"/>
              </a:defRPr>
            </a:lvl3pPr>
            <a:lvl4pPr marR="0" lvl="3" algn="l" rtl="0">
              <a:lnSpc>
                <a:spcPct val="100000"/>
              </a:lnSpc>
              <a:spcBef>
                <a:spcPts val="2700"/>
              </a:spcBef>
              <a:spcAft>
                <a:spcPts val="0"/>
              </a:spcAft>
              <a:buClr>
                <a:srgbClr val="000000"/>
              </a:buClr>
              <a:buSzPts val="3000"/>
              <a:buFont typeface="Helvetica Neue"/>
              <a:buChar char="•"/>
              <a:defRPr sz="2100" b="0" i="0" u="none" strike="noStrike" cap="none">
                <a:solidFill>
                  <a:srgbClr val="000000"/>
                </a:solidFill>
                <a:latin typeface="Helvetica Neue"/>
                <a:ea typeface="Helvetica Neue"/>
                <a:cs typeface="Helvetica Neue"/>
                <a:sym typeface="Helvetica Neue"/>
              </a:defRPr>
            </a:lvl4pPr>
            <a:lvl5pPr marR="0" lvl="4" algn="l" rtl="0">
              <a:lnSpc>
                <a:spcPct val="100000"/>
              </a:lnSpc>
              <a:spcBef>
                <a:spcPts val="2700"/>
              </a:spcBef>
              <a:spcAft>
                <a:spcPts val="0"/>
              </a:spcAft>
              <a:buClr>
                <a:srgbClr val="000000"/>
              </a:buClr>
              <a:buSzPts val="3000"/>
              <a:buFont typeface="Helvetica Neue"/>
              <a:buChar char="•"/>
              <a:defRPr sz="2100" b="0" i="0" u="none" strike="noStrike" cap="none">
                <a:solidFill>
                  <a:srgbClr val="000000"/>
                </a:solidFill>
                <a:latin typeface="Helvetica Neue"/>
                <a:ea typeface="Helvetica Neue"/>
                <a:cs typeface="Helvetica Neue"/>
                <a:sym typeface="Helvetica Neue"/>
              </a:defRPr>
            </a:lvl5pPr>
            <a:lvl6pPr marR="0" lvl="5" algn="l" rtl="0">
              <a:lnSpc>
                <a:spcPct val="100000"/>
              </a:lnSpc>
              <a:spcBef>
                <a:spcPts val="2700"/>
              </a:spcBef>
              <a:spcAft>
                <a:spcPts val="0"/>
              </a:spcAft>
              <a:buClr>
                <a:srgbClr val="000000"/>
              </a:buClr>
              <a:buSzPts val="3000"/>
              <a:buFont typeface="Helvetica Neue"/>
              <a:buChar char="•"/>
              <a:defRPr sz="2100" b="0" i="0" u="none" strike="noStrike" cap="none">
                <a:solidFill>
                  <a:srgbClr val="000000"/>
                </a:solidFill>
                <a:latin typeface="Helvetica Neue"/>
                <a:ea typeface="Helvetica Neue"/>
                <a:cs typeface="Helvetica Neue"/>
                <a:sym typeface="Helvetica Neue"/>
              </a:defRPr>
            </a:lvl6pPr>
            <a:lvl7pPr marR="0" lvl="6" algn="l" rtl="0">
              <a:lnSpc>
                <a:spcPct val="100000"/>
              </a:lnSpc>
              <a:spcBef>
                <a:spcPts val="2700"/>
              </a:spcBef>
              <a:spcAft>
                <a:spcPts val="0"/>
              </a:spcAft>
              <a:buClr>
                <a:srgbClr val="000000"/>
              </a:buClr>
              <a:buSzPts val="3000"/>
              <a:buFont typeface="Helvetica Neue"/>
              <a:buChar char="•"/>
              <a:defRPr sz="2100" b="0" i="0" u="none" strike="noStrike" cap="none">
                <a:solidFill>
                  <a:srgbClr val="000000"/>
                </a:solidFill>
                <a:latin typeface="Helvetica Neue"/>
                <a:ea typeface="Helvetica Neue"/>
                <a:cs typeface="Helvetica Neue"/>
                <a:sym typeface="Helvetica Neue"/>
              </a:defRPr>
            </a:lvl7pPr>
            <a:lvl8pPr marR="0" lvl="7" algn="l" rtl="0">
              <a:lnSpc>
                <a:spcPct val="100000"/>
              </a:lnSpc>
              <a:spcBef>
                <a:spcPts val="2700"/>
              </a:spcBef>
              <a:spcAft>
                <a:spcPts val="0"/>
              </a:spcAft>
              <a:buClr>
                <a:srgbClr val="000000"/>
              </a:buClr>
              <a:buSzPts val="3000"/>
              <a:buFont typeface="Helvetica Neue"/>
              <a:buChar char="•"/>
              <a:defRPr sz="2100" b="0" i="0" u="none" strike="noStrike" cap="none">
                <a:solidFill>
                  <a:srgbClr val="000000"/>
                </a:solidFill>
                <a:latin typeface="Helvetica Neue"/>
                <a:ea typeface="Helvetica Neue"/>
                <a:cs typeface="Helvetica Neue"/>
                <a:sym typeface="Helvetica Neue"/>
              </a:defRPr>
            </a:lvl8pPr>
            <a:lvl9pPr marR="0" lvl="8" algn="l" rtl="0">
              <a:lnSpc>
                <a:spcPct val="100000"/>
              </a:lnSpc>
              <a:spcBef>
                <a:spcPts val="2700"/>
              </a:spcBef>
              <a:spcAft>
                <a:spcPts val="0"/>
              </a:spcAft>
              <a:buClr>
                <a:srgbClr val="000000"/>
              </a:buClr>
              <a:buSzPts val="3000"/>
              <a:buFont typeface="Helvetica Neue"/>
              <a:buChar char="•"/>
              <a:defRPr sz="2100" b="0" i="0" u="none" strike="noStrike" cap="none">
                <a:solidFill>
                  <a:srgbClr val="000000"/>
                </a:solidFill>
                <a:latin typeface="Helvetica Neue"/>
                <a:ea typeface="Helvetica Neue"/>
                <a:cs typeface="Helvetica Neue"/>
                <a:sym typeface="Helvetica Neue"/>
              </a:defRPr>
            </a:lvl9pPr>
          </a:lstStyle>
          <a:p>
            <a:endParaRPr/>
          </a:p>
        </p:txBody>
      </p:sp>
      <p:sp>
        <p:nvSpPr>
          <p:cNvPr id="66" name="Google Shape;66;p17"/>
          <p:cNvSpPr txBox="1">
            <a:spLocks noGrp="1"/>
          </p:cNvSpPr>
          <p:nvPr>
            <p:ph type="title"/>
          </p:nvPr>
        </p:nvSpPr>
        <p:spPr>
          <a:xfrm>
            <a:off x="892969" y="3542854"/>
            <a:ext cx="7358100" cy="750000"/>
          </a:xfrm>
          <a:prstGeom prst="rect">
            <a:avLst/>
          </a:prstGeom>
          <a:noFill/>
          <a:ln>
            <a:noFill/>
          </a:ln>
        </p:spPr>
        <p:txBody>
          <a:bodyPr spcFirstLastPara="1" wrap="square" lIns="32750" tIns="32750" rIns="32750" bIns="32750" anchor="b" anchorCtr="0">
            <a:noAutofit/>
          </a:bodyPr>
          <a:lstStyle>
            <a:lvl1pPr lvl="0" algn="ctr" rtl="0">
              <a:lnSpc>
                <a:spcPct val="100000"/>
              </a:lnSpc>
              <a:spcBef>
                <a:spcPts val="0"/>
              </a:spcBef>
              <a:spcAft>
                <a:spcPts val="0"/>
              </a:spcAft>
              <a:buClr>
                <a:srgbClr val="000000"/>
              </a:buClr>
              <a:buSzPts val="1200"/>
              <a:buNone/>
              <a:defRPr/>
            </a:lvl1pPr>
            <a:lvl2pPr lvl="1" algn="ctr" rtl="0">
              <a:lnSpc>
                <a:spcPct val="100000"/>
              </a:lnSpc>
              <a:spcBef>
                <a:spcPts val="0"/>
              </a:spcBef>
              <a:spcAft>
                <a:spcPts val="0"/>
              </a:spcAft>
              <a:buClr>
                <a:srgbClr val="000000"/>
              </a:buClr>
              <a:buSzPts val="1200"/>
              <a:buNone/>
              <a:defRPr/>
            </a:lvl2pPr>
            <a:lvl3pPr lvl="2" algn="ctr" rtl="0">
              <a:lnSpc>
                <a:spcPct val="100000"/>
              </a:lnSpc>
              <a:spcBef>
                <a:spcPts val="0"/>
              </a:spcBef>
              <a:spcAft>
                <a:spcPts val="0"/>
              </a:spcAft>
              <a:buClr>
                <a:srgbClr val="000000"/>
              </a:buClr>
              <a:buSzPts val="1200"/>
              <a:buNone/>
              <a:defRPr/>
            </a:lvl3pPr>
            <a:lvl4pPr lvl="3" algn="ctr" rtl="0">
              <a:lnSpc>
                <a:spcPct val="100000"/>
              </a:lnSpc>
              <a:spcBef>
                <a:spcPts val="0"/>
              </a:spcBef>
              <a:spcAft>
                <a:spcPts val="0"/>
              </a:spcAft>
              <a:buClr>
                <a:srgbClr val="000000"/>
              </a:buClr>
              <a:buSzPts val="1200"/>
              <a:buNone/>
              <a:defRPr/>
            </a:lvl4pPr>
            <a:lvl5pPr lvl="4" algn="ctr" rtl="0">
              <a:lnSpc>
                <a:spcPct val="100000"/>
              </a:lnSpc>
              <a:spcBef>
                <a:spcPts val="0"/>
              </a:spcBef>
              <a:spcAft>
                <a:spcPts val="0"/>
              </a:spcAft>
              <a:buClr>
                <a:srgbClr val="000000"/>
              </a:buClr>
              <a:buSzPts val="1200"/>
              <a:buNone/>
              <a:defRPr/>
            </a:lvl5pPr>
            <a:lvl6pPr lvl="5" algn="ctr" rtl="0">
              <a:lnSpc>
                <a:spcPct val="100000"/>
              </a:lnSpc>
              <a:spcBef>
                <a:spcPts val="0"/>
              </a:spcBef>
              <a:spcAft>
                <a:spcPts val="0"/>
              </a:spcAft>
              <a:buClr>
                <a:srgbClr val="000000"/>
              </a:buClr>
              <a:buSzPts val="1200"/>
              <a:buNone/>
              <a:defRPr/>
            </a:lvl6pPr>
            <a:lvl7pPr lvl="6" algn="ctr" rtl="0">
              <a:lnSpc>
                <a:spcPct val="100000"/>
              </a:lnSpc>
              <a:spcBef>
                <a:spcPts val="0"/>
              </a:spcBef>
              <a:spcAft>
                <a:spcPts val="0"/>
              </a:spcAft>
              <a:buClr>
                <a:srgbClr val="000000"/>
              </a:buClr>
              <a:buSzPts val="1200"/>
              <a:buNone/>
              <a:defRPr/>
            </a:lvl7pPr>
            <a:lvl8pPr lvl="7" algn="ctr" rtl="0">
              <a:lnSpc>
                <a:spcPct val="100000"/>
              </a:lnSpc>
              <a:spcBef>
                <a:spcPts val="0"/>
              </a:spcBef>
              <a:spcAft>
                <a:spcPts val="0"/>
              </a:spcAft>
              <a:buClr>
                <a:srgbClr val="000000"/>
              </a:buClr>
              <a:buSzPts val="1200"/>
              <a:buNone/>
              <a:defRPr/>
            </a:lvl8pPr>
            <a:lvl9pPr lvl="8" algn="ctr" rtl="0">
              <a:lnSpc>
                <a:spcPct val="100000"/>
              </a:lnSpc>
              <a:spcBef>
                <a:spcPts val="0"/>
              </a:spcBef>
              <a:spcAft>
                <a:spcPts val="0"/>
              </a:spcAft>
              <a:buClr>
                <a:srgbClr val="000000"/>
              </a:buClr>
              <a:buSzPts val="1200"/>
              <a:buNone/>
              <a:defRPr/>
            </a:lvl9pPr>
          </a:lstStyle>
          <a:p>
            <a:endParaRPr/>
          </a:p>
        </p:txBody>
      </p:sp>
      <p:sp>
        <p:nvSpPr>
          <p:cNvPr id="67" name="Google Shape;67;p17"/>
          <p:cNvSpPr txBox="1">
            <a:spLocks noGrp="1"/>
          </p:cNvSpPr>
          <p:nvPr>
            <p:ph type="body" idx="1"/>
          </p:nvPr>
        </p:nvSpPr>
        <p:spPr>
          <a:xfrm>
            <a:off x="892969" y="4299645"/>
            <a:ext cx="7358100" cy="596100"/>
          </a:xfrm>
          <a:prstGeom prst="rect">
            <a:avLst/>
          </a:prstGeom>
          <a:noFill/>
          <a:ln>
            <a:noFill/>
          </a:ln>
        </p:spPr>
        <p:txBody>
          <a:bodyPr spcFirstLastPara="1" wrap="square" lIns="32750" tIns="32750" rIns="32750" bIns="32750" anchor="t" anchorCtr="0">
            <a:noAutofit/>
          </a:bodyPr>
          <a:lstStyle>
            <a:lvl1pPr marL="457200" lvl="0" indent="-228600" algn="ctr" rtl="0">
              <a:lnSpc>
                <a:spcPct val="100000"/>
              </a:lnSpc>
              <a:spcBef>
                <a:spcPts val="0"/>
              </a:spcBef>
              <a:spcAft>
                <a:spcPts val="0"/>
              </a:spcAft>
              <a:buClr>
                <a:srgbClr val="000000"/>
              </a:buClr>
              <a:buSzPts val="2400"/>
              <a:buFont typeface="Helvetica Neue"/>
              <a:buNone/>
              <a:defRPr sz="2400"/>
            </a:lvl1pPr>
            <a:lvl2pPr marL="914400" lvl="1" indent="-228600" algn="ctr" rtl="0">
              <a:lnSpc>
                <a:spcPct val="100000"/>
              </a:lnSpc>
              <a:spcBef>
                <a:spcPts val="0"/>
              </a:spcBef>
              <a:spcAft>
                <a:spcPts val="0"/>
              </a:spcAft>
              <a:buClr>
                <a:srgbClr val="000000"/>
              </a:buClr>
              <a:buSzPts val="2400"/>
              <a:buFont typeface="Helvetica Neue"/>
              <a:buNone/>
              <a:defRPr sz="2400"/>
            </a:lvl2pPr>
            <a:lvl3pPr marL="1371600" lvl="2" indent="-228600" algn="ctr" rtl="0">
              <a:lnSpc>
                <a:spcPct val="100000"/>
              </a:lnSpc>
              <a:spcBef>
                <a:spcPts val="0"/>
              </a:spcBef>
              <a:spcAft>
                <a:spcPts val="0"/>
              </a:spcAft>
              <a:buClr>
                <a:srgbClr val="000000"/>
              </a:buClr>
              <a:buSzPts val="2400"/>
              <a:buFont typeface="Helvetica Neue"/>
              <a:buNone/>
              <a:defRPr sz="2400"/>
            </a:lvl3pPr>
            <a:lvl4pPr marL="1828800" lvl="3" indent="-228600" algn="ctr" rtl="0">
              <a:lnSpc>
                <a:spcPct val="100000"/>
              </a:lnSpc>
              <a:spcBef>
                <a:spcPts val="0"/>
              </a:spcBef>
              <a:spcAft>
                <a:spcPts val="0"/>
              </a:spcAft>
              <a:buClr>
                <a:srgbClr val="000000"/>
              </a:buClr>
              <a:buSzPts val="2400"/>
              <a:buFont typeface="Helvetica Neue"/>
              <a:buNone/>
              <a:defRPr sz="2400"/>
            </a:lvl4pPr>
            <a:lvl5pPr marL="2286000" lvl="4" indent="-228600" algn="ctr" rtl="0">
              <a:lnSpc>
                <a:spcPct val="100000"/>
              </a:lnSpc>
              <a:spcBef>
                <a:spcPts val="0"/>
              </a:spcBef>
              <a:spcAft>
                <a:spcPts val="0"/>
              </a:spcAft>
              <a:buClr>
                <a:srgbClr val="000000"/>
              </a:buClr>
              <a:buSzPts val="2400"/>
              <a:buFont typeface="Helvetica Neue"/>
              <a:buNone/>
              <a:defRPr sz="2400"/>
            </a:lvl5pPr>
            <a:lvl6pPr marL="2743200" lvl="5" indent="-336550" algn="l" rtl="0">
              <a:lnSpc>
                <a:spcPct val="100000"/>
              </a:lnSpc>
              <a:spcBef>
                <a:spcPts val="2700"/>
              </a:spcBef>
              <a:spcAft>
                <a:spcPts val="0"/>
              </a:spcAft>
              <a:buClr>
                <a:srgbClr val="000000"/>
              </a:buClr>
              <a:buSzPts val="1700"/>
              <a:buChar char="•"/>
              <a:defRPr/>
            </a:lvl6pPr>
            <a:lvl7pPr marL="3200400" lvl="6" indent="-336550" algn="l" rtl="0">
              <a:lnSpc>
                <a:spcPct val="100000"/>
              </a:lnSpc>
              <a:spcBef>
                <a:spcPts val="2700"/>
              </a:spcBef>
              <a:spcAft>
                <a:spcPts val="0"/>
              </a:spcAft>
              <a:buClr>
                <a:srgbClr val="000000"/>
              </a:buClr>
              <a:buSzPts val="1700"/>
              <a:buChar char="•"/>
              <a:defRPr/>
            </a:lvl7pPr>
            <a:lvl8pPr marL="3657600" lvl="7" indent="-336550" algn="l" rtl="0">
              <a:lnSpc>
                <a:spcPct val="100000"/>
              </a:lnSpc>
              <a:spcBef>
                <a:spcPts val="2700"/>
              </a:spcBef>
              <a:spcAft>
                <a:spcPts val="0"/>
              </a:spcAft>
              <a:buClr>
                <a:srgbClr val="000000"/>
              </a:buClr>
              <a:buSzPts val="1700"/>
              <a:buChar char="•"/>
              <a:defRPr/>
            </a:lvl8pPr>
            <a:lvl9pPr marL="4114800" lvl="8" indent="-336550" algn="l" rtl="0">
              <a:lnSpc>
                <a:spcPct val="100000"/>
              </a:lnSpc>
              <a:spcBef>
                <a:spcPts val="2700"/>
              </a:spcBef>
              <a:spcAft>
                <a:spcPts val="0"/>
              </a:spcAft>
              <a:buClr>
                <a:srgbClr val="000000"/>
              </a:buClr>
              <a:buSzPts val="1700"/>
              <a:buChar char="•"/>
              <a:defRPr/>
            </a:lvl9pPr>
          </a:lstStyle>
          <a:p>
            <a:endParaRPr/>
          </a:p>
        </p:txBody>
      </p:sp>
      <p:sp>
        <p:nvSpPr>
          <p:cNvPr id="68" name="Google Shape;68;p17"/>
          <p:cNvSpPr txBox="1">
            <a:spLocks noGrp="1"/>
          </p:cNvSpPr>
          <p:nvPr>
            <p:ph type="sldNum" idx="12"/>
          </p:nvPr>
        </p:nvSpPr>
        <p:spPr>
          <a:xfrm>
            <a:off x="4449997" y="4902398"/>
            <a:ext cx="239100" cy="171000"/>
          </a:xfrm>
          <a:prstGeom prst="rect">
            <a:avLst/>
          </a:prstGeom>
          <a:noFill/>
          <a:ln>
            <a:noFill/>
          </a:ln>
        </p:spPr>
        <p:txBody>
          <a:bodyPr spcFirstLastPara="1" wrap="square" lIns="32750" tIns="32750" rIns="32750" bIns="32750" anchor="t" anchorCtr="0">
            <a:noAutofit/>
          </a:bodyPr>
          <a:lstStyle>
            <a:lvl1pPr marL="0" lvl="0" indent="0" algn="ctr" rtl="0">
              <a:lnSpc>
                <a:spcPct val="100000"/>
              </a:lnSpc>
              <a:spcBef>
                <a:spcPts val="0"/>
              </a:spcBef>
              <a:spcAft>
                <a:spcPts val="0"/>
              </a:spcAft>
              <a:buClr>
                <a:srgbClr val="000000"/>
              </a:buClr>
              <a:buSzPts val="1000"/>
              <a:buFont typeface="Helvetica Neue Light"/>
              <a:buNone/>
              <a:defRPr sz="1000" b="0">
                <a:latin typeface="Helvetica Neue Light"/>
                <a:ea typeface="Helvetica Neue Light"/>
                <a:cs typeface="Helvetica Neue Light"/>
                <a:sym typeface="Helvetica Neue Light"/>
              </a:defRPr>
            </a:lvl1pPr>
            <a:lvl2pPr marL="0" lvl="1" indent="0" algn="ctr" rtl="0">
              <a:lnSpc>
                <a:spcPct val="100000"/>
              </a:lnSpc>
              <a:spcBef>
                <a:spcPts val="0"/>
              </a:spcBef>
              <a:spcAft>
                <a:spcPts val="0"/>
              </a:spcAft>
              <a:buClr>
                <a:srgbClr val="000000"/>
              </a:buClr>
              <a:buSzPts val="1000"/>
              <a:buFont typeface="Helvetica Neue Light"/>
              <a:buNone/>
              <a:defRPr sz="1000" b="0">
                <a:latin typeface="Helvetica Neue Light"/>
                <a:ea typeface="Helvetica Neue Light"/>
                <a:cs typeface="Helvetica Neue Light"/>
                <a:sym typeface="Helvetica Neue Light"/>
              </a:defRPr>
            </a:lvl2pPr>
            <a:lvl3pPr marL="0" lvl="2" indent="0" algn="ctr" rtl="0">
              <a:lnSpc>
                <a:spcPct val="100000"/>
              </a:lnSpc>
              <a:spcBef>
                <a:spcPts val="0"/>
              </a:spcBef>
              <a:spcAft>
                <a:spcPts val="0"/>
              </a:spcAft>
              <a:buClr>
                <a:srgbClr val="000000"/>
              </a:buClr>
              <a:buSzPts val="1000"/>
              <a:buFont typeface="Helvetica Neue Light"/>
              <a:buNone/>
              <a:defRPr sz="1000" b="0">
                <a:latin typeface="Helvetica Neue Light"/>
                <a:ea typeface="Helvetica Neue Light"/>
                <a:cs typeface="Helvetica Neue Light"/>
                <a:sym typeface="Helvetica Neue Light"/>
              </a:defRPr>
            </a:lvl3pPr>
            <a:lvl4pPr marL="0" lvl="3" indent="0" algn="ctr" rtl="0">
              <a:lnSpc>
                <a:spcPct val="100000"/>
              </a:lnSpc>
              <a:spcBef>
                <a:spcPts val="0"/>
              </a:spcBef>
              <a:spcAft>
                <a:spcPts val="0"/>
              </a:spcAft>
              <a:buClr>
                <a:srgbClr val="000000"/>
              </a:buClr>
              <a:buSzPts val="1000"/>
              <a:buFont typeface="Helvetica Neue Light"/>
              <a:buNone/>
              <a:defRPr sz="1000" b="0">
                <a:latin typeface="Helvetica Neue Light"/>
                <a:ea typeface="Helvetica Neue Light"/>
                <a:cs typeface="Helvetica Neue Light"/>
                <a:sym typeface="Helvetica Neue Light"/>
              </a:defRPr>
            </a:lvl4pPr>
            <a:lvl5pPr marL="0" lvl="4" indent="0" algn="ctr" rtl="0">
              <a:lnSpc>
                <a:spcPct val="100000"/>
              </a:lnSpc>
              <a:spcBef>
                <a:spcPts val="0"/>
              </a:spcBef>
              <a:spcAft>
                <a:spcPts val="0"/>
              </a:spcAft>
              <a:buClr>
                <a:srgbClr val="000000"/>
              </a:buClr>
              <a:buSzPts val="1000"/>
              <a:buFont typeface="Helvetica Neue Light"/>
              <a:buNone/>
              <a:defRPr sz="1000" b="0">
                <a:latin typeface="Helvetica Neue Light"/>
                <a:ea typeface="Helvetica Neue Light"/>
                <a:cs typeface="Helvetica Neue Light"/>
                <a:sym typeface="Helvetica Neue Light"/>
              </a:defRPr>
            </a:lvl5pPr>
            <a:lvl6pPr marL="0" lvl="5" indent="0" algn="ctr" rtl="0">
              <a:lnSpc>
                <a:spcPct val="100000"/>
              </a:lnSpc>
              <a:spcBef>
                <a:spcPts val="0"/>
              </a:spcBef>
              <a:spcAft>
                <a:spcPts val="0"/>
              </a:spcAft>
              <a:buClr>
                <a:srgbClr val="000000"/>
              </a:buClr>
              <a:buSzPts val="1000"/>
              <a:buFont typeface="Helvetica Neue Light"/>
              <a:buNone/>
              <a:defRPr sz="1000" b="0">
                <a:latin typeface="Helvetica Neue Light"/>
                <a:ea typeface="Helvetica Neue Light"/>
                <a:cs typeface="Helvetica Neue Light"/>
                <a:sym typeface="Helvetica Neue Light"/>
              </a:defRPr>
            </a:lvl6pPr>
            <a:lvl7pPr marL="0" lvl="6" indent="0" algn="ctr" rtl="0">
              <a:lnSpc>
                <a:spcPct val="100000"/>
              </a:lnSpc>
              <a:spcBef>
                <a:spcPts val="0"/>
              </a:spcBef>
              <a:spcAft>
                <a:spcPts val="0"/>
              </a:spcAft>
              <a:buClr>
                <a:srgbClr val="000000"/>
              </a:buClr>
              <a:buSzPts val="1000"/>
              <a:buFont typeface="Helvetica Neue Light"/>
              <a:buNone/>
              <a:defRPr sz="1000" b="0">
                <a:latin typeface="Helvetica Neue Light"/>
                <a:ea typeface="Helvetica Neue Light"/>
                <a:cs typeface="Helvetica Neue Light"/>
                <a:sym typeface="Helvetica Neue Light"/>
              </a:defRPr>
            </a:lvl7pPr>
            <a:lvl8pPr marL="0" lvl="7" indent="0" algn="ctr" rtl="0">
              <a:lnSpc>
                <a:spcPct val="100000"/>
              </a:lnSpc>
              <a:spcBef>
                <a:spcPts val="0"/>
              </a:spcBef>
              <a:spcAft>
                <a:spcPts val="0"/>
              </a:spcAft>
              <a:buClr>
                <a:srgbClr val="000000"/>
              </a:buClr>
              <a:buSzPts val="1000"/>
              <a:buFont typeface="Helvetica Neue Light"/>
              <a:buNone/>
              <a:defRPr sz="1000" b="0">
                <a:latin typeface="Helvetica Neue Light"/>
                <a:ea typeface="Helvetica Neue Light"/>
                <a:cs typeface="Helvetica Neue Light"/>
                <a:sym typeface="Helvetica Neue Light"/>
              </a:defRPr>
            </a:lvl8pPr>
            <a:lvl9pPr marL="0" lvl="8" indent="0" algn="ctr" rtl="0">
              <a:lnSpc>
                <a:spcPct val="100000"/>
              </a:lnSpc>
              <a:spcBef>
                <a:spcPts val="0"/>
              </a:spcBef>
              <a:spcAft>
                <a:spcPts val="0"/>
              </a:spcAft>
              <a:buClr>
                <a:srgbClr val="000000"/>
              </a:buClr>
              <a:buSzPts val="1000"/>
              <a:buFont typeface="Helvetica Neue Light"/>
              <a:buNone/>
              <a:defRPr sz="1000" b="0">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 Center">
  <p:cSld name="Title - Center">
    <p:spTree>
      <p:nvGrpSpPr>
        <p:cNvPr id="1" name="Shape 69"/>
        <p:cNvGrpSpPr/>
        <p:nvPr/>
      </p:nvGrpSpPr>
      <p:grpSpPr>
        <a:xfrm>
          <a:off x="0" y="0"/>
          <a:ext cx="0" cy="0"/>
          <a:chOff x="0" y="0"/>
          <a:chExt cx="0" cy="0"/>
        </a:xfrm>
      </p:grpSpPr>
      <p:sp>
        <p:nvSpPr>
          <p:cNvPr id="70" name="Google Shape;70;p18"/>
          <p:cNvSpPr txBox="1">
            <a:spLocks noGrp="1"/>
          </p:cNvSpPr>
          <p:nvPr>
            <p:ph type="title"/>
          </p:nvPr>
        </p:nvSpPr>
        <p:spPr>
          <a:xfrm>
            <a:off x="892969" y="1701105"/>
            <a:ext cx="7358100" cy="1741200"/>
          </a:xfrm>
          <a:prstGeom prst="rect">
            <a:avLst/>
          </a:prstGeom>
          <a:noFill/>
          <a:ln>
            <a:noFill/>
          </a:ln>
        </p:spPr>
        <p:txBody>
          <a:bodyPr spcFirstLastPara="1" wrap="square" lIns="32750" tIns="32750" rIns="32750" bIns="32750" anchor="ctr" anchorCtr="0">
            <a:noAutofit/>
          </a:bodyPr>
          <a:lstStyle>
            <a:lvl1pPr lvl="0" algn="ctr" rtl="0">
              <a:lnSpc>
                <a:spcPct val="100000"/>
              </a:lnSpc>
              <a:spcBef>
                <a:spcPts val="0"/>
              </a:spcBef>
              <a:spcAft>
                <a:spcPts val="0"/>
              </a:spcAft>
              <a:buClr>
                <a:srgbClr val="000000"/>
              </a:buClr>
              <a:buSzPts val="1200"/>
              <a:buNone/>
              <a:defRPr/>
            </a:lvl1pPr>
            <a:lvl2pPr lvl="1" algn="ctr" rtl="0">
              <a:lnSpc>
                <a:spcPct val="100000"/>
              </a:lnSpc>
              <a:spcBef>
                <a:spcPts val="0"/>
              </a:spcBef>
              <a:spcAft>
                <a:spcPts val="0"/>
              </a:spcAft>
              <a:buClr>
                <a:srgbClr val="000000"/>
              </a:buClr>
              <a:buSzPts val="1200"/>
              <a:buNone/>
              <a:defRPr/>
            </a:lvl2pPr>
            <a:lvl3pPr lvl="2" algn="ctr" rtl="0">
              <a:lnSpc>
                <a:spcPct val="100000"/>
              </a:lnSpc>
              <a:spcBef>
                <a:spcPts val="0"/>
              </a:spcBef>
              <a:spcAft>
                <a:spcPts val="0"/>
              </a:spcAft>
              <a:buClr>
                <a:srgbClr val="000000"/>
              </a:buClr>
              <a:buSzPts val="1200"/>
              <a:buNone/>
              <a:defRPr/>
            </a:lvl3pPr>
            <a:lvl4pPr lvl="3" algn="ctr" rtl="0">
              <a:lnSpc>
                <a:spcPct val="100000"/>
              </a:lnSpc>
              <a:spcBef>
                <a:spcPts val="0"/>
              </a:spcBef>
              <a:spcAft>
                <a:spcPts val="0"/>
              </a:spcAft>
              <a:buClr>
                <a:srgbClr val="000000"/>
              </a:buClr>
              <a:buSzPts val="1200"/>
              <a:buNone/>
              <a:defRPr/>
            </a:lvl4pPr>
            <a:lvl5pPr lvl="4" algn="ctr" rtl="0">
              <a:lnSpc>
                <a:spcPct val="100000"/>
              </a:lnSpc>
              <a:spcBef>
                <a:spcPts val="0"/>
              </a:spcBef>
              <a:spcAft>
                <a:spcPts val="0"/>
              </a:spcAft>
              <a:buClr>
                <a:srgbClr val="000000"/>
              </a:buClr>
              <a:buSzPts val="1200"/>
              <a:buNone/>
              <a:defRPr/>
            </a:lvl5pPr>
            <a:lvl6pPr lvl="5" algn="ctr" rtl="0">
              <a:lnSpc>
                <a:spcPct val="100000"/>
              </a:lnSpc>
              <a:spcBef>
                <a:spcPts val="0"/>
              </a:spcBef>
              <a:spcAft>
                <a:spcPts val="0"/>
              </a:spcAft>
              <a:buClr>
                <a:srgbClr val="000000"/>
              </a:buClr>
              <a:buSzPts val="1200"/>
              <a:buNone/>
              <a:defRPr/>
            </a:lvl6pPr>
            <a:lvl7pPr lvl="6" algn="ctr" rtl="0">
              <a:lnSpc>
                <a:spcPct val="100000"/>
              </a:lnSpc>
              <a:spcBef>
                <a:spcPts val="0"/>
              </a:spcBef>
              <a:spcAft>
                <a:spcPts val="0"/>
              </a:spcAft>
              <a:buClr>
                <a:srgbClr val="000000"/>
              </a:buClr>
              <a:buSzPts val="1200"/>
              <a:buNone/>
              <a:defRPr/>
            </a:lvl7pPr>
            <a:lvl8pPr lvl="7" algn="ctr" rtl="0">
              <a:lnSpc>
                <a:spcPct val="100000"/>
              </a:lnSpc>
              <a:spcBef>
                <a:spcPts val="0"/>
              </a:spcBef>
              <a:spcAft>
                <a:spcPts val="0"/>
              </a:spcAft>
              <a:buClr>
                <a:srgbClr val="000000"/>
              </a:buClr>
              <a:buSzPts val="1200"/>
              <a:buNone/>
              <a:defRPr/>
            </a:lvl8pPr>
            <a:lvl9pPr lvl="8" algn="ctr" rtl="0">
              <a:lnSpc>
                <a:spcPct val="100000"/>
              </a:lnSpc>
              <a:spcBef>
                <a:spcPts val="0"/>
              </a:spcBef>
              <a:spcAft>
                <a:spcPts val="0"/>
              </a:spcAft>
              <a:buClr>
                <a:srgbClr val="000000"/>
              </a:buClr>
              <a:buSzPts val="1200"/>
              <a:buNone/>
              <a:defRPr/>
            </a:lvl9pPr>
          </a:lstStyle>
          <a:p>
            <a:endParaRPr/>
          </a:p>
        </p:txBody>
      </p:sp>
      <p:sp>
        <p:nvSpPr>
          <p:cNvPr id="71" name="Google Shape;71;p18"/>
          <p:cNvSpPr txBox="1">
            <a:spLocks noGrp="1"/>
          </p:cNvSpPr>
          <p:nvPr>
            <p:ph type="sldNum" idx="12"/>
          </p:nvPr>
        </p:nvSpPr>
        <p:spPr>
          <a:xfrm>
            <a:off x="4449997" y="4902398"/>
            <a:ext cx="239100" cy="171000"/>
          </a:xfrm>
          <a:prstGeom prst="rect">
            <a:avLst/>
          </a:prstGeom>
          <a:noFill/>
          <a:ln>
            <a:noFill/>
          </a:ln>
        </p:spPr>
        <p:txBody>
          <a:bodyPr spcFirstLastPara="1" wrap="square" lIns="32750" tIns="32750" rIns="32750" bIns="32750" anchor="t" anchorCtr="0">
            <a:noAutofit/>
          </a:bodyPr>
          <a:lstStyle>
            <a:lvl1pPr marL="0" lvl="0" indent="0" algn="ctr" rtl="0">
              <a:lnSpc>
                <a:spcPct val="100000"/>
              </a:lnSpc>
              <a:spcBef>
                <a:spcPts val="0"/>
              </a:spcBef>
              <a:spcAft>
                <a:spcPts val="0"/>
              </a:spcAft>
              <a:buClr>
                <a:srgbClr val="000000"/>
              </a:buClr>
              <a:buSzPts val="1000"/>
              <a:buFont typeface="Helvetica Neue Light"/>
              <a:buNone/>
              <a:defRPr sz="1000" b="0">
                <a:latin typeface="Helvetica Neue Light"/>
                <a:ea typeface="Helvetica Neue Light"/>
                <a:cs typeface="Helvetica Neue Light"/>
                <a:sym typeface="Helvetica Neue Light"/>
              </a:defRPr>
            </a:lvl1pPr>
            <a:lvl2pPr marL="0" lvl="1" indent="0" algn="ctr" rtl="0">
              <a:lnSpc>
                <a:spcPct val="100000"/>
              </a:lnSpc>
              <a:spcBef>
                <a:spcPts val="0"/>
              </a:spcBef>
              <a:spcAft>
                <a:spcPts val="0"/>
              </a:spcAft>
              <a:buClr>
                <a:srgbClr val="000000"/>
              </a:buClr>
              <a:buSzPts val="1000"/>
              <a:buFont typeface="Helvetica Neue Light"/>
              <a:buNone/>
              <a:defRPr sz="1000" b="0">
                <a:latin typeface="Helvetica Neue Light"/>
                <a:ea typeface="Helvetica Neue Light"/>
                <a:cs typeface="Helvetica Neue Light"/>
                <a:sym typeface="Helvetica Neue Light"/>
              </a:defRPr>
            </a:lvl2pPr>
            <a:lvl3pPr marL="0" lvl="2" indent="0" algn="ctr" rtl="0">
              <a:lnSpc>
                <a:spcPct val="100000"/>
              </a:lnSpc>
              <a:spcBef>
                <a:spcPts val="0"/>
              </a:spcBef>
              <a:spcAft>
                <a:spcPts val="0"/>
              </a:spcAft>
              <a:buClr>
                <a:srgbClr val="000000"/>
              </a:buClr>
              <a:buSzPts val="1000"/>
              <a:buFont typeface="Helvetica Neue Light"/>
              <a:buNone/>
              <a:defRPr sz="1000" b="0">
                <a:latin typeface="Helvetica Neue Light"/>
                <a:ea typeface="Helvetica Neue Light"/>
                <a:cs typeface="Helvetica Neue Light"/>
                <a:sym typeface="Helvetica Neue Light"/>
              </a:defRPr>
            </a:lvl3pPr>
            <a:lvl4pPr marL="0" lvl="3" indent="0" algn="ctr" rtl="0">
              <a:lnSpc>
                <a:spcPct val="100000"/>
              </a:lnSpc>
              <a:spcBef>
                <a:spcPts val="0"/>
              </a:spcBef>
              <a:spcAft>
                <a:spcPts val="0"/>
              </a:spcAft>
              <a:buClr>
                <a:srgbClr val="000000"/>
              </a:buClr>
              <a:buSzPts val="1000"/>
              <a:buFont typeface="Helvetica Neue Light"/>
              <a:buNone/>
              <a:defRPr sz="1000" b="0">
                <a:latin typeface="Helvetica Neue Light"/>
                <a:ea typeface="Helvetica Neue Light"/>
                <a:cs typeface="Helvetica Neue Light"/>
                <a:sym typeface="Helvetica Neue Light"/>
              </a:defRPr>
            </a:lvl4pPr>
            <a:lvl5pPr marL="0" lvl="4" indent="0" algn="ctr" rtl="0">
              <a:lnSpc>
                <a:spcPct val="100000"/>
              </a:lnSpc>
              <a:spcBef>
                <a:spcPts val="0"/>
              </a:spcBef>
              <a:spcAft>
                <a:spcPts val="0"/>
              </a:spcAft>
              <a:buClr>
                <a:srgbClr val="000000"/>
              </a:buClr>
              <a:buSzPts val="1000"/>
              <a:buFont typeface="Helvetica Neue Light"/>
              <a:buNone/>
              <a:defRPr sz="1000" b="0">
                <a:latin typeface="Helvetica Neue Light"/>
                <a:ea typeface="Helvetica Neue Light"/>
                <a:cs typeface="Helvetica Neue Light"/>
                <a:sym typeface="Helvetica Neue Light"/>
              </a:defRPr>
            </a:lvl5pPr>
            <a:lvl6pPr marL="0" lvl="5" indent="0" algn="ctr" rtl="0">
              <a:lnSpc>
                <a:spcPct val="100000"/>
              </a:lnSpc>
              <a:spcBef>
                <a:spcPts val="0"/>
              </a:spcBef>
              <a:spcAft>
                <a:spcPts val="0"/>
              </a:spcAft>
              <a:buClr>
                <a:srgbClr val="000000"/>
              </a:buClr>
              <a:buSzPts val="1000"/>
              <a:buFont typeface="Helvetica Neue Light"/>
              <a:buNone/>
              <a:defRPr sz="1000" b="0">
                <a:latin typeface="Helvetica Neue Light"/>
                <a:ea typeface="Helvetica Neue Light"/>
                <a:cs typeface="Helvetica Neue Light"/>
                <a:sym typeface="Helvetica Neue Light"/>
              </a:defRPr>
            </a:lvl6pPr>
            <a:lvl7pPr marL="0" lvl="6" indent="0" algn="ctr" rtl="0">
              <a:lnSpc>
                <a:spcPct val="100000"/>
              </a:lnSpc>
              <a:spcBef>
                <a:spcPts val="0"/>
              </a:spcBef>
              <a:spcAft>
                <a:spcPts val="0"/>
              </a:spcAft>
              <a:buClr>
                <a:srgbClr val="000000"/>
              </a:buClr>
              <a:buSzPts val="1000"/>
              <a:buFont typeface="Helvetica Neue Light"/>
              <a:buNone/>
              <a:defRPr sz="1000" b="0">
                <a:latin typeface="Helvetica Neue Light"/>
                <a:ea typeface="Helvetica Neue Light"/>
                <a:cs typeface="Helvetica Neue Light"/>
                <a:sym typeface="Helvetica Neue Light"/>
              </a:defRPr>
            </a:lvl7pPr>
            <a:lvl8pPr marL="0" lvl="7" indent="0" algn="ctr" rtl="0">
              <a:lnSpc>
                <a:spcPct val="100000"/>
              </a:lnSpc>
              <a:spcBef>
                <a:spcPts val="0"/>
              </a:spcBef>
              <a:spcAft>
                <a:spcPts val="0"/>
              </a:spcAft>
              <a:buClr>
                <a:srgbClr val="000000"/>
              </a:buClr>
              <a:buSzPts val="1000"/>
              <a:buFont typeface="Helvetica Neue Light"/>
              <a:buNone/>
              <a:defRPr sz="1000" b="0">
                <a:latin typeface="Helvetica Neue Light"/>
                <a:ea typeface="Helvetica Neue Light"/>
                <a:cs typeface="Helvetica Neue Light"/>
                <a:sym typeface="Helvetica Neue Light"/>
              </a:defRPr>
            </a:lvl8pPr>
            <a:lvl9pPr marL="0" lvl="8" indent="0" algn="ctr" rtl="0">
              <a:lnSpc>
                <a:spcPct val="100000"/>
              </a:lnSpc>
              <a:spcBef>
                <a:spcPts val="0"/>
              </a:spcBef>
              <a:spcAft>
                <a:spcPts val="0"/>
              </a:spcAft>
              <a:buClr>
                <a:srgbClr val="000000"/>
              </a:buClr>
              <a:buSzPts val="1000"/>
              <a:buFont typeface="Helvetica Neue Light"/>
              <a:buNone/>
              <a:defRPr sz="1000" b="0">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Photo - Vertical">
  <p:cSld name="Photo - Vertical">
    <p:spTree>
      <p:nvGrpSpPr>
        <p:cNvPr id="1" name="Shape 72"/>
        <p:cNvGrpSpPr/>
        <p:nvPr/>
      </p:nvGrpSpPr>
      <p:grpSpPr>
        <a:xfrm>
          <a:off x="0" y="0"/>
          <a:ext cx="0" cy="0"/>
          <a:chOff x="0" y="0"/>
          <a:chExt cx="0" cy="0"/>
        </a:xfrm>
      </p:grpSpPr>
      <p:sp>
        <p:nvSpPr>
          <p:cNvPr id="73" name="Google Shape;73;p19"/>
          <p:cNvSpPr>
            <a:spLocks noGrp="1"/>
          </p:cNvSpPr>
          <p:nvPr>
            <p:ph type="pic" idx="2"/>
          </p:nvPr>
        </p:nvSpPr>
        <p:spPr>
          <a:xfrm>
            <a:off x="1591717" y="323701"/>
            <a:ext cx="8719800" cy="4359900"/>
          </a:xfrm>
          <a:prstGeom prst="rect">
            <a:avLst/>
          </a:prstGeom>
          <a:noFill/>
          <a:ln>
            <a:noFill/>
          </a:ln>
        </p:spPr>
        <p:txBody>
          <a:bodyPr spcFirstLastPara="1" wrap="square" lIns="58925" tIns="29450" rIns="58925" bIns="29450" anchor="t" anchorCtr="0">
            <a:noAutofit/>
          </a:bodyPr>
          <a:lstStyle>
            <a:lvl1pPr marR="0" lvl="0" algn="l" rtl="0">
              <a:lnSpc>
                <a:spcPct val="100000"/>
              </a:lnSpc>
              <a:spcBef>
                <a:spcPts val="2700"/>
              </a:spcBef>
              <a:spcAft>
                <a:spcPts val="0"/>
              </a:spcAft>
              <a:buClr>
                <a:srgbClr val="000000"/>
              </a:buClr>
              <a:buSzPts val="3000"/>
              <a:buFont typeface="Helvetica Neue"/>
              <a:buChar char="•"/>
              <a:defRPr sz="2100" b="0" i="0" u="none" strike="noStrike" cap="none">
                <a:solidFill>
                  <a:srgbClr val="000000"/>
                </a:solidFill>
                <a:latin typeface="Helvetica Neue"/>
                <a:ea typeface="Helvetica Neue"/>
                <a:cs typeface="Helvetica Neue"/>
                <a:sym typeface="Helvetica Neue"/>
              </a:defRPr>
            </a:lvl1pPr>
            <a:lvl2pPr marR="0" lvl="1" algn="l" rtl="0">
              <a:lnSpc>
                <a:spcPct val="100000"/>
              </a:lnSpc>
              <a:spcBef>
                <a:spcPts val="2700"/>
              </a:spcBef>
              <a:spcAft>
                <a:spcPts val="0"/>
              </a:spcAft>
              <a:buClr>
                <a:srgbClr val="000000"/>
              </a:buClr>
              <a:buSzPts val="3000"/>
              <a:buFont typeface="Helvetica Neue"/>
              <a:buChar char="•"/>
              <a:defRPr sz="2100" b="0" i="0" u="none" strike="noStrike" cap="none">
                <a:solidFill>
                  <a:srgbClr val="000000"/>
                </a:solidFill>
                <a:latin typeface="Helvetica Neue"/>
                <a:ea typeface="Helvetica Neue"/>
                <a:cs typeface="Helvetica Neue"/>
                <a:sym typeface="Helvetica Neue"/>
              </a:defRPr>
            </a:lvl2pPr>
            <a:lvl3pPr marR="0" lvl="2" algn="l" rtl="0">
              <a:lnSpc>
                <a:spcPct val="100000"/>
              </a:lnSpc>
              <a:spcBef>
                <a:spcPts val="2700"/>
              </a:spcBef>
              <a:spcAft>
                <a:spcPts val="0"/>
              </a:spcAft>
              <a:buClr>
                <a:srgbClr val="000000"/>
              </a:buClr>
              <a:buSzPts val="3000"/>
              <a:buFont typeface="Helvetica Neue"/>
              <a:buChar char="•"/>
              <a:defRPr sz="2100" b="0" i="0" u="none" strike="noStrike" cap="none">
                <a:solidFill>
                  <a:srgbClr val="000000"/>
                </a:solidFill>
                <a:latin typeface="Helvetica Neue"/>
                <a:ea typeface="Helvetica Neue"/>
                <a:cs typeface="Helvetica Neue"/>
                <a:sym typeface="Helvetica Neue"/>
              </a:defRPr>
            </a:lvl3pPr>
            <a:lvl4pPr marR="0" lvl="3" algn="l" rtl="0">
              <a:lnSpc>
                <a:spcPct val="100000"/>
              </a:lnSpc>
              <a:spcBef>
                <a:spcPts val="2700"/>
              </a:spcBef>
              <a:spcAft>
                <a:spcPts val="0"/>
              </a:spcAft>
              <a:buClr>
                <a:srgbClr val="000000"/>
              </a:buClr>
              <a:buSzPts val="3000"/>
              <a:buFont typeface="Helvetica Neue"/>
              <a:buChar char="•"/>
              <a:defRPr sz="2100" b="0" i="0" u="none" strike="noStrike" cap="none">
                <a:solidFill>
                  <a:srgbClr val="000000"/>
                </a:solidFill>
                <a:latin typeface="Helvetica Neue"/>
                <a:ea typeface="Helvetica Neue"/>
                <a:cs typeface="Helvetica Neue"/>
                <a:sym typeface="Helvetica Neue"/>
              </a:defRPr>
            </a:lvl4pPr>
            <a:lvl5pPr marR="0" lvl="4" algn="l" rtl="0">
              <a:lnSpc>
                <a:spcPct val="100000"/>
              </a:lnSpc>
              <a:spcBef>
                <a:spcPts val="2700"/>
              </a:spcBef>
              <a:spcAft>
                <a:spcPts val="0"/>
              </a:spcAft>
              <a:buClr>
                <a:srgbClr val="000000"/>
              </a:buClr>
              <a:buSzPts val="3000"/>
              <a:buFont typeface="Helvetica Neue"/>
              <a:buChar char="•"/>
              <a:defRPr sz="2100" b="0" i="0" u="none" strike="noStrike" cap="none">
                <a:solidFill>
                  <a:srgbClr val="000000"/>
                </a:solidFill>
                <a:latin typeface="Helvetica Neue"/>
                <a:ea typeface="Helvetica Neue"/>
                <a:cs typeface="Helvetica Neue"/>
                <a:sym typeface="Helvetica Neue"/>
              </a:defRPr>
            </a:lvl5pPr>
            <a:lvl6pPr marR="0" lvl="5" algn="l" rtl="0">
              <a:lnSpc>
                <a:spcPct val="100000"/>
              </a:lnSpc>
              <a:spcBef>
                <a:spcPts val="2700"/>
              </a:spcBef>
              <a:spcAft>
                <a:spcPts val="0"/>
              </a:spcAft>
              <a:buClr>
                <a:srgbClr val="000000"/>
              </a:buClr>
              <a:buSzPts val="3000"/>
              <a:buFont typeface="Helvetica Neue"/>
              <a:buChar char="•"/>
              <a:defRPr sz="2100" b="0" i="0" u="none" strike="noStrike" cap="none">
                <a:solidFill>
                  <a:srgbClr val="000000"/>
                </a:solidFill>
                <a:latin typeface="Helvetica Neue"/>
                <a:ea typeface="Helvetica Neue"/>
                <a:cs typeface="Helvetica Neue"/>
                <a:sym typeface="Helvetica Neue"/>
              </a:defRPr>
            </a:lvl6pPr>
            <a:lvl7pPr marR="0" lvl="6" algn="l" rtl="0">
              <a:lnSpc>
                <a:spcPct val="100000"/>
              </a:lnSpc>
              <a:spcBef>
                <a:spcPts val="2700"/>
              </a:spcBef>
              <a:spcAft>
                <a:spcPts val="0"/>
              </a:spcAft>
              <a:buClr>
                <a:srgbClr val="000000"/>
              </a:buClr>
              <a:buSzPts val="3000"/>
              <a:buFont typeface="Helvetica Neue"/>
              <a:buChar char="•"/>
              <a:defRPr sz="2100" b="0" i="0" u="none" strike="noStrike" cap="none">
                <a:solidFill>
                  <a:srgbClr val="000000"/>
                </a:solidFill>
                <a:latin typeface="Helvetica Neue"/>
                <a:ea typeface="Helvetica Neue"/>
                <a:cs typeface="Helvetica Neue"/>
                <a:sym typeface="Helvetica Neue"/>
              </a:defRPr>
            </a:lvl7pPr>
            <a:lvl8pPr marR="0" lvl="7" algn="l" rtl="0">
              <a:lnSpc>
                <a:spcPct val="100000"/>
              </a:lnSpc>
              <a:spcBef>
                <a:spcPts val="2700"/>
              </a:spcBef>
              <a:spcAft>
                <a:spcPts val="0"/>
              </a:spcAft>
              <a:buClr>
                <a:srgbClr val="000000"/>
              </a:buClr>
              <a:buSzPts val="3000"/>
              <a:buFont typeface="Helvetica Neue"/>
              <a:buChar char="•"/>
              <a:defRPr sz="2100" b="0" i="0" u="none" strike="noStrike" cap="none">
                <a:solidFill>
                  <a:srgbClr val="000000"/>
                </a:solidFill>
                <a:latin typeface="Helvetica Neue"/>
                <a:ea typeface="Helvetica Neue"/>
                <a:cs typeface="Helvetica Neue"/>
                <a:sym typeface="Helvetica Neue"/>
              </a:defRPr>
            </a:lvl8pPr>
            <a:lvl9pPr marR="0" lvl="8" algn="l" rtl="0">
              <a:lnSpc>
                <a:spcPct val="100000"/>
              </a:lnSpc>
              <a:spcBef>
                <a:spcPts val="2700"/>
              </a:spcBef>
              <a:spcAft>
                <a:spcPts val="0"/>
              </a:spcAft>
              <a:buClr>
                <a:srgbClr val="000000"/>
              </a:buClr>
              <a:buSzPts val="3000"/>
              <a:buFont typeface="Helvetica Neue"/>
              <a:buChar char="•"/>
              <a:defRPr sz="2100" b="0" i="0" u="none" strike="noStrike" cap="none">
                <a:solidFill>
                  <a:srgbClr val="000000"/>
                </a:solidFill>
                <a:latin typeface="Helvetica Neue"/>
                <a:ea typeface="Helvetica Neue"/>
                <a:cs typeface="Helvetica Neue"/>
                <a:sym typeface="Helvetica Neue"/>
              </a:defRPr>
            </a:lvl9pPr>
          </a:lstStyle>
          <a:p>
            <a:endParaRPr/>
          </a:p>
        </p:txBody>
      </p:sp>
      <p:sp>
        <p:nvSpPr>
          <p:cNvPr id="74" name="Google Shape;74;p19"/>
          <p:cNvSpPr txBox="1">
            <a:spLocks noGrp="1"/>
          </p:cNvSpPr>
          <p:nvPr>
            <p:ph type="title"/>
          </p:nvPr>
        </p:nvSpPr>
        <p:spPr>
          <a:xfrm>
            <a:off x="669727" y="334863"/>
            <a:ext cx="3750600" cy="2103000"/>
          </a:xfrm>
          <a:prstGeom prst="rect">
            <a:avLst/>
          </a:prstGeom>
          <a:noFill/>
          <a:ln>
            <a:noFill/>
          </a:ln>
        </p:spPr>
        <p:txBody>
          <a:bodyPr spcFirstLastPara="1" wrap="square" lIns="32750" tIns="32750" rIns="32750" bIns="32750" anchor="b" anchorCtr="0">
            <a:noAutofit/>
          </a:bodyPr>
          <a:lstStyle>
            <a:lvl1pPr lvl="0" algn="ctr" rtl="0">
              <a:lnSpc>
                <a:spcPct val="100000"/>
              </a:lnSpc>
              <a:spcBef>
                <a:spcPts val="0"/>
              </a:spcBef>
              <a:spcAft>
                <a:spcPts val="0"/>
              </a:spcAft>
              <a:buClr>
                <a:srgbClr val="000000"/>
              </a:buClr>
              <a:buSzPts val="3900"/>
              <a:buFont typeface="Helvetica Neue"/>
              <a:buNone/>
              <a:defRPr sz="3900"/>
            </a:lvl1pPr>
            <a:lvl2pPr lvl="1" algn="ctr" rtl="0">
              <a:lnSpc>
                <a:spcPct val="100000"/>
              </a:lnSpc>
              <a:spcBef>
                <a:spcPts val="0"/>
              </a:spcBef>
              <a:spcAft>
                <a:spcPts val="0"/>
              </a:spcAft>
              <a:buClr>
                <a:srgbClr val="000000"/>
              </a:buClr>
              <a:buSzPts val="1200"/>
              <a:buNone/>
              <a:defRPr/>
            </a:lvl2pPr>
            <a:lvl3pPr lvl="2" algn="ctr" rtl="0">
              <a:lnSpc>
                <a:spcPct val="100000"/>
              </a:lnSpc>
              <a:spcBef>
                <a:spcPts val="0"/>
              </a:spcBef>
              <a:spcAft>
                <a:spcPts val="0"/>
              </a:spcAft>
              <a:buClr>
                <a:srgbClr val="000000"/>
              </a:buClr>
              <a:buSzPts val="1200"/>
              <a:buNone/>
              <a:defRPr/>
            </a:lvl3pPr>
            <a:lvl4pPr lvl="3" algn="ctr" rtl="0">
              <a:lnSpc>
                <a:spcPct val="100000"/>
              </a:lnSpc>
              <a:spcBef>
                <a:spcPts val="0"/>
              </a:spcBef>
              <a:spcAft>
                <a:spcPts val="0"/>
              </a:spcAft>
              <a:buClr>
                <a:srgbClr val="000000"/>
              </a:buClr>
              <a:buSzPts val="1200"/>
              <a:buNone/>
              <a:defRPr/>
            </a:lvl4pPr>
            <a:lvl5pPr lvl="4" algn="ctr" rtl="0">
              <a:lnSpc>
                <a:spcPct val="100000"/>
              </a:lnSpc>
              <a:spcBef>
                <a:spcPts val="0"/>
              </a:spcBef>
              <a:spcAft>
                <a:spcPts val="0"/>
              </a:spcAft>
              <a:buClr>
                <a:srgbClr val="000000"/>
              </a:buClr>
              <a:buSzPts val="1200"/>
              <a:buNone/>
              <a:defRPr/>
            </a:lvl5pPr>
            <a:lvl6pPr lvl="5" algn="ctr" rtl="0">
              <a:lnSpc>
                <a:spcPct val="100000"/>
              </a:lnSpc>
              <a:spcBef>
                <a:spcPts val="0"/>
              </a:spcBef>
              <a:spcAft>
                <a:spcPts val="0"/>
              </a:spcAft>
              <a:buClr>
                <a:srgbClr val="000000"/>
              </a:buClr>
              <a:buSzPts val="1200"/>
              <a:buNone/>
              <a:defRPr/>
            </a:lvl6pPr>
            <a:lvl7pPr lvl="6" algn="ctr" rtl="0">
              <a:lnSpc>
                <a:spcPct val="100000"/>
              </a:lnSpc>
              <a:spcBef>
                <a:spcPts val="0"/>
              </a:spcBef>
              <a:spcAft>
                <a:spcPts val="0"/>
              </a:spcAft>
              <a:buClr>
                <a:srgbClr val="000000"/>
              </a:buClr>
              <a:buSzPts val="1200"/>
              <a:buNone/>
              <a:defRPr/>
            </a:lvl7pPr>
            <a:lvl8pPr lvl="7" algn="ctr" rtl="0">
              <a:lnSpc>
                <a:spcPct val="100000"/>
              </a:lnSpc>
              <a:spcBef>
                <a:spcPts val="0"/>
              </a:spcBef>
              <a:spcAft>
                <a:spcPts val="0"/>
              </a:spcAft>
              <a:buClr>
                <a:srgbClr val="000000"/>
              </a:buClr>
              <a:buSzPts val="1200"/>
              <a:buNone/>
              <a:defRPr/>
            </a:lvl8pPr>
            <a:lvl9pPr lvl="8" algn="ctr" rtl="0">
              <a:lnSpc>
                <a:spcPct val="100000"/>
              </a:lnSpc>
              <a:spcBef>
                <a:spcPts val="0"/>
              </a:spcBef>
              <a:spcAft>
                <a:spcPts val="0"/>
              </a:spcAft>
              <a:buClr>
                <a:srgbClr val="000000"/>
              </a:buClr>
              <a:buSzPts val="1200"/>
              <a:buNone/>
              <a:defRPr/>
            </a:lvl9pPr>
          </a:lstStyle>
          <a:p>
            <a:endParaRPr/>
          </a:p>
        </p:txBody>
      </p:sp>
      <p:sp>
        <p:nvSpPr>
          <p:cNvPr id="75" name="Google Shape;75;p19"/>
          <p:cNvSpPr txBox="1">
            <a:spLocks noGrp="1"/>
          </p:cNvSpPr>
          <p:nvPr>
            <p:ph type="body" idx="1"/>
          </p:nvPr>
        </p:nvSpPr>
        <p:spPr>
          <a:xfrm>
            <a:off x="669727" y="2491383"/>
            <a:ext cx="3750600" cy="2169900"/>
          </a:xfrm>
          <a:prstGeom prst="rect">
            <a:avLst/>
          </a:prstGeom>
          <a:noFill/>
          <a:ln>
            <a:noFill/>
          </a:ln>
        </p:spPr>
        <p:txBody>
          <a:bodyPr spcFirstLastPara="1" wrap="square" lIns="32750" tIns="32750" rIns="32750" bIns="32750" anchor="t" anchorCtr="0">
            <a:noAutofit/>
          </a:bodyPr>
          <a:lstStyle>
            <a:lvl1pPr marL="457178" lvl="0" indent="-228588" algn="ctr" rtl="0">
              <a:lnSpc>
                <a:spcPct val="100000"/>
              </a:lnSpc>
              <a:spcBef>
                <a:spcPts val="0"/>
              </a:spcBef>
              <a:spcAft>
                <a:spcPts val="0"/>
              </a:spcAft>
              <a:buClr>
                <a:srgbClr val="000000"/>
              </a:buClr>
              <a:buSzPts val="2400"/>
              <a:buFont typeface="Helvetica Neue"/>
              <a:buNone/>
              <a:defRPr sz="2400"/>
            </a:lvl1pPr>
            <a:lvl2pPr marL="914355" lvl="1" indent="-228588" algn="ctr" rtl="0">
              <a:lnSpc>
                <a:spcPct val="100000"/>
              </a:lnSpc>
              <a:spcBef>
                <a:spcPts val="0"/>
              </a:spcBef>
              <a:spcAft>
                <a:spcPts val="0"/>
              </a:spcAft>
              <a:buClr>
                <a:srgbClr val="000000"/>
              </a:buClr>
              <a:buSzPts val="2400"/>
              <a:buFont typeface="Helvetica Neue"/>
              <a:buNone/>
              <a:defRPr sz="2400"/>
            </a:lvl2pPr>
            <a:lvl3pPr marL="1371532" lvl="2" indent="-228588" algn="ctr" rtl="0">
              <a:lnSpc>
                <a:spcPct val="100000"/>
              </a:lnSpc>
              <a:spcBef>
                <a:spcPts val="0"/>
              </a:spcBef>
              <a:spcAft>
                <a:spcPts val="0"/>
              </a:spcAft>
              <a:buClr>
                <a:srgbClr val="000000"/>
              </a:buClr>
              <a:buSzPts val="2400"/>
              <a:buFont typeface="Helvetica Neue"/>
              <a:buNone/>
              <a:defRPr sz="2400"/>
            </a:lvl3pPr>
            <a:lvl4pPr marL="1828709" lvl="3" indent="-228588" algn="ctr" rtl="0">
              <a:lnSpc>
                <a:spcPct val="100000"/>
              </a:lnSpc>
              <a:spcBef>
                <a:spcPts val="0"/>
              </a:spcBef>
              <a:spcAft>
                <a:spcPts val="0"/>
              </a:spcAft>
              <a:buClr>
                <a:srgbClr val="000000"/>
              </a:buClr>
              <a:buSzPts val="2400"/>
              <a:buFont typeface="Helvetica Neue"/>
              <a:buNone/>
              <a:defRPr sz="2400"/>
            </a:lvl4pPr>
            <a:lvl5pPr marL="2285886" lvl="4" indent="-228588" algn="ctr" rtl="0">
              <a:lnSpc>
                <a:spcPct val="100000"/>
              </a:lnSpc>
              <a:spcBef>
                <a:spcPts val="0"/>
              </a:spcBef>
              <a:spcAft>
                <a:spcPts val="0"/>
              </a:spcAft>
              <a:buClr>
                <a:srgbClr val="000000"/>
              </a:buClr>
              <a:buSzPts val="2400"/>
              <a:buFont typeface="Helvetica Neue"/>
              <a:buNone/>
              <a:defRPr sz="2400"/>
            </a:lvl5pPr>
            <a:lvl6pPr marL="2743064" lvl="5" indent="-336533" algn="l" rtl="0">
              <a:lnSpc>
                <a:spcPct val="100000"/>
              </a:lnSpc>
              <a:spcBef>
                <a:spcPts val="2700"/>
              </a:spcBef>
              <a:spcAft>
                <a:spcPts val="0"/>
              </a:spcAft>
              <a:buClr>
                <a:srgbClr val="000000"/>
              </a:buClr>
              <a:buSzPts val="1700"/>
              <a:buChar char="•"/>
              <a:defRPr/>
            </a:lvl6pPr>
            <a:lvl7pPr marL="3200240" lvl="6" indent="-336533" algn="l" rtl="0">
              <a:lnSpc>
                <a:spcPct val="100000"/>
              </a:lnSpc>
              <a:spcBef>
                <a:spcPts val="2700"/>
              </a:spcBef>
              <a:spcAft>
                <a:spcPts val="0"/>
              </a:spcAft>
              <a:buClr>
                <a:srgbClr val="000000"/>
              </a:buClr>
              <a:buSzPts val="1700"/>
              <a:buChar char="•"/>
              <a:defRPr/>
            </a:lvl7pPr>
            <a:lvl8pPr marL="3657418" lvl="7" indent="-336533" algn="l" rtl="0">
              <a:lnSpc>
                <a:spcPct val="100000"/>
              </a:lnSpc>
              <a:spcBef>
                <a:spcPts val="2700"/>
              </a:spcBef>
              <a:spcAft>
                <a:spcPts val="0"/>
              </a:spcAft>
              <a:buClr>
                <a:srgbClr val="000000"/>
              </a:buClr>
              <a:buSzPts val="1700"/>
              <a:buChar char="•"/>
              <a:defRPr/>
            </a:lvl8pPr>
            <a:lvl9pPr marL="4114595" lvl="8" indent="-336533" algn="l" rtl="0">
              <a:lnSpc>
                <a:spcPct val="100000"/>
              </a:lnSpc>
              <a:spcBef>
                <a:spcPts val="2700"/>
              </a:spcBef>
              <a:spcAft>
                <a:spcPts val="0"/>
              </a:spcAft>
              <a:buClr>
                <a:srgbClr val="000000"/>
              </a:buClr>
              <a:buSzPts val="1700"/>
              <a:buChar char="•"/>
              <a:defRPr/>
            </a:lvl9pPr>
          </a:lstStyle>
          <a:p>
            <a:endParaRPr/>
          </a:p>
        </p:txBody>
      </p:sp>
      <p:sp>
        <p:nvSpPr>
          <p:cNvPr id="76" name="Google Shape;76;p19"/>
          <p:cNvSpPr txBox="1">
            <a:spLocks noGrp="1"/>
          </p:cNvSpPr>
          <p:nvPr>
            <p:ph type="sldNum" idx="12"/>
          </p:nvPr>
        </p:nvSpPr>
        <p:spPr>
          <a:xfrm>
            <a:off x="4449997" y="4902398"/>
            <a:ext cx="239100" cy="171000"/>
          </a:xfrm>
          <a:prstGeom prst="rect">
            <a:avLst/>
          </a:prstGeom>
          <a:noFill/>
          <a:ln>
            <a:noFill/>
          </a:ln>
        </p:spPr>
        <p:txBody>
          <a:bodyPr spcFirstLastPara="1" wrap="square" lIns="32750" tIns="32750" rIns="32750" bIns="32750" anchor="t" anchorCtr="0">
            <a:noAutofit/>
          </a:bodyPr>
          <a:lstStyle>
            <a:lvl1pPr marL="0" lvl="0" indent="0" algn="ctr" rtl="0">
              <a:lnSpc>
                <a:spcPct val="100000"/>
              </a:lnSpc>
              <a:spcBef>
                <a:spcPts val="0"/>
              </a:spcBef>
              <a:spcAft>
                <a:spcPts val="0"/>
              </a:spcAft>
              <a:buClr>
                <a:srgbClr val="000000"/>
              </a:buClr>
              <a:buSzPts val="1000"/>
              <a:buFont typeface="Helvetica Neue Light"/>
              <a:buNone/>
              <a:defRPr sz="1000" b="0">
                <a:latin typeface="Helvetica Neue Light"/>
                <a:ea typeface="Helvetica Neue Light"/>
                <a:cs typeface="Helvetica Neue Light"/>
                <a:sym typeface="Helvetica Neue Light"/>
              </a:defRPr>
            </a:lvl1pPr>
            <a:lvl2pPr marL="0" lvl="1" indent="0" algn="ctr" rtl="0">
              <a:lnSpc>
                <a:spcPct val="100000"/>
              </a:lnSpc>
              <a:spcBef>
                <a:spcPts val="0"/>
              </a:spcBef>
              <a:spcAft>
                <a:spcPts val="0"/>
              </a:spcAft>
              <a:buClr>
                <a:srgbClr val="000000"/>
              </a:buClr>
              <a:buSzPts val="1000"/>
              <a:buFont typeface="Helvetica Neue Light"/>
              <a:buNone/>
              <a:defRPr sz="1000" b="0">
                <a:latin typeface="Helvetica Neue Light"/>
                <a:ea typeface="Helvetica Neue Light"/>
                <a:cs typeface="Helvetica Neue Light"/>
                <a:sym typeface="Helvetica Neue Light"/>
              </a:defRPr>
            </a:lvl2pPr>
            <a:lvl3pPr marL="0" lvl="2" indent="0" algn="ctr" rtl="0">
              <a:lnSpc>
                <a:spcPct val="100000"/>
              </a:lnSpc>
              <a:spcBef>
                <a:spcPts val="0"/>
              </a:spcBef>
              <a:spcAft>
                <a:spcPts val="0"/>
              </a:spcAft>
              <a:buClr>
                <a:srgbClr val="000000"/>
              </a:buClr>
              <a:buSzPts val="1000"/>
              <a:buFont typeface="Helvetica Neue Light"/>
              <a:buNone/>
              <a:defRPr sz="1000" b="0">
                <a:latin typeface="Helvetica Neue Light"/>
                <a:ea typeface="Helvetica Neue Light"/>
                <a:cs typeface="Helvetica Neue Light"/>
                <a:sym typeface="Helvetica Neue Light"/>
              </a:defRPr>
            </a:lvl3pPr>
            <a:lvl4pPr marL="0" lvl="3" indent="0" algn="ctr" rtl="0">
              <a:lnSpc>
                <a:spcPct val="100000"/>
              </a:lnSpc>
              <a:spcBef>
                <a:spcPts val="0"/>
              </a:spcBef>
              <a:spcAft>
                <a:spcPts val="0"/>
              </a:spcAft>
              <a:buClr>
                <a:srgbClr val="000000"/>
              </a:buClr>
              <a:buSzPts val="1000"/>
              <a:buFont typeface="Helvetica Neue Light"/>
              <a:buNone/>
              <a:defRPr sz="1000" b="0">
                <a:latin typeface="Helvetica Neue Light"/>
                <a:ea typeface="Helvetica Neue Light"/>
                <a:cs typeface="Helvetica Neue Light"/>
                <a:sym typeface="Helvetica Neue Light"/>
              </a:defRPr>
            </a:lvl4pPr>
            <a:lvl5pPr marL="0" lvl="4" indent="0" algn="ctr" rtl="0">
              <a:lnSpc>
                <a:spcPct val="100000"/>
              </a:lnSpc>
              <a:spcBef>
                <a:spcPts val="0"/>
              </a:spcBef>
              <a:spcAft>
                <a:spcPts val="0"/>
              </a:spcAft>
              <a:buClr>
                <a:srgbClr val="000000"/>
              </a:buClr>
              <a:buSzPts val="1000"/>
              <a:buFont typeface="Helvetica Neue Light"/>
              <a:buNone/>
              <a:defRPr sz="1000" b="0">
                <a:latin typeface="Helvetica Neue Light"/>
                <a:ea typeface="Helvetica Neue Light"/>
                <a:cs typeface="Helvetica Neue Light"/>
                <a:sym typeface="Helvetica Neue Light"/>
              </a:defRPr>
            </a:lvl5pPr>
            <a:lvl6pPr marL="0" lvl="5" indent="0" algn="ctr" rtl="0">
              <a:lnSpc>
                <a:spcPct val="100000"/>
              </a:lnSpc>
              <a:spcBef>
                <a:spcPts val="0"/>
              </a:spcBef>
              <a:spcAft>
                <a:spcPts val="0"/>
              </a:spcAft>
              <a:buClr>
                <a:srgbClr val="000000"/>
              </a:buClr>
              <a:buSzPts val="1000"/>
              <a:buFont typeface="Helvetica Neue Light"/>
              <a:buNone/>
              <a:defRPr sz="1000" b="0">
                <a:latin typeface="Helvetica Neue Light"/>
                <a:ea typeface="Helvetica Neue Light"/>
                <a:cs typeface="Helvetica Neue Light"/>
                <a:sym typeface="Helvetica Neue Light"/>
              </a:defRPr>
            </a:lvl6pPr>
            <a:lvl7pPr marL="0" lvl="6" indent="0" algn="ctr" rtl="0">
              <a:lnSpc>
                <a:spcPct val="100000"/>
              </a:lnSpc>
              <a:spcBef>
                <a:spcPts val="0"/>
              </a:spcBef>
              <a:spcAft>
                <a:spcPts val="0"/>
              </a:spcAft>
              <a:buClr>
                <a:srgbClr val="000000"/>
              </a:buClr>
              <a:buSzPts val="1000"/>
              <a:buFont typeface="Helvetica Neue Light"/>
              <a:buNone/>
              <a:defRPr sz="1000" b="0">
                <a:latin typeface="Helvetica Neue Light"/>
                <a:ea typeface="Helvetica Neue Light"/>
                <a:cs typeface="Helvetica Neue Light"/>
                <a:sym typeface="Helvetica Neue Light"/>
              </a:defRPr>
            </a:lvl7pPr>
            <a:lvl8pPr marL="0" lvl="7" indent="0" algn="ctr" rtl="0">
              <a:lnSpc>
                <a:spcPct val="100000"/>
              </a:lnSpc>
              <a:spcBef>
                <a:spcPts val="0"/>
              </a:spcBef>
              <a:spcAft>
                <a:spcPts val="0"/>
              </a:spcAft>
              <a:buClr>
                <a:srgbClr val="000000"/>
              </a:buClr>
              <a:buSzPts val="1000"/>
              <a:buFont typeface="Helvetica Neue Light"/>
              <a:buNone/>
              <a:defRPr sz="1000" b="0">
                <a:latin typeface="Helvetica Neue Light"/>
                <a:ea typeface="Helvetica Neue Light"/>
                <a:cs typeface="Helvetica Neue Light"/>
                <a:sym typeface="Helvetica Neue Light"/>
              </a:defRPr>
            </a:lvl8pPr>
            <a:lvl9pPr marL="0" lvl="8" indent="0" algn="ctr" rtl="0">
              <a:lnSpc>
                <a:spcPct val="100000"/>
              </a:lnSpc>
              <a:spcBef>
                <a:spcPts val="0"/>
              </a:spcBef>
              <a:spcAft>
                <a:spcPts val="0"/>
              </a:spcAft>
              <a:buClr>
                <a:srgbClr val="000000"/>
              </a:buClr>
              <a:buSzPts val="1000"/>
              <a:buFont typeface="Helvetica Neue Light"/>
              <a:buNone/>
              <a:defRPr sz="1000" b="0">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
              <a:pPr marL="0" lvl="0" indent="0" algn="ctr" rtl="0">
                <a:spcBef>
                  <a:spcPts val="0"/>
                </a:spcBef>
                <a:spcAft>
                  <a:spcPts val="0"/>
                </a:spcAft>
                <a:buNone/>
              </a:pPr>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Photo - Vertical">
  <p:cSld name="Photo - Vertical">
    <p:spTree>
      <p:nvGrpSpPr>
        <p:cNvPr id="1" name="Shape 72"/>
        <p:cNvGrpSpPr/>
        <p:nvPr/>
      </p:nvGrpSpPr>
      <p:grpSpPr>
        <a:xfrm>
          <a:off x="0" y="0"/>
          <a:ext cx="0" cy="0"/>
          <a:chOff x="0" y="0"/>
          <a:chExt cx="0" cy="0"/>
        </a:xfrm>
      </p:grpSpPr>
      <p:sp>
        <p:nvSpPr>
          <p:cNvPr id="73" name="Google Shape;73;p19"/>
          <p:cNvSpPr>
            <a:spLocks noGrp="1"/>
          </p:cNvSpPr>
          <p:nvPr>
            <p:ph type="pic" idx="2"/>
          </p:nvPr>
        </p:nvSpPr>
        <p:spPr>
          <a:xfrm>
            <a:off x="1591717" y="323701"/>
            <a:ext cx="8719800" cy="4359900"/>
          </a:xfrm>
          <a:prstGeom prst="rect">
            <a:avLst/>
          </a:prstGeom>
          <a:noFill/>
          <a:ln>
            <a:noFill/>
          </a:ln>
        </p:spPr>
        <p:txBody>
          <a:bodyPr spcFirstLastPara="1" wrap="square" lIns="58925" tIns="29450" rIns="58925" bIns="29450" anchor="t" anchorCtr="0">
            <a:noAutofit/>
          </a:bodyPr>
          <a:lstStyle>
            <a:lvl1pPr marR="0" lvl="0" algn="l" rtl="0">
              <a:lnSpc>
                <a:spcPct val="100000"/>
              </a:lnSpc>
              <a:spcBef>
                <a:spcPts val="2700"/>
              </a:spcBef>
              <a:spcAft>
                <a:spcPts val="0"/>
              </a:spcAft>
              <a:buClr>
                <a:srgbClr val="000000"/>
              </a:buClr>
              <a:buSzPts val="3000"/>
              <a:buFont typeface="Helvetica Neue"/>
              <a:buChar char="•"/>
              <a:defRPr sz="2100" b="0" i="0" u="none" strike="noStrike" cap="none">
                <a:solidFill>
                  <a:srgbClr val="000000"/>
                </a:solidFill>
                <a:latin typeface="Helvetica Neue"/>
                <a:ea typeface="Helvetica Neue"/>
                <a:cs typeface="Helvetica Neue"/>
                <a:sym typeface="Helvetica Neue"/>
              </a:defRPr>
            </a:lvl1pPr>
            <a:lvl2pPr marR="0" lvl="1" algn="l" rtl="0">
              <a:lnSpc>
                <a:spcPct val="100000"/>
              </a:lnSpc>
              <a:spcBef>
                <a:spcPts val="2700"/>
              </a:spcBef>
              <a:spcAft>
                <a:spcPts val="0"/>
              </a:spcAft>
              <a:buClr>
                <a:srgbClr val="000000"/>
              </a:buClr>
              <a:buSzPts val="3000"/>
              <a:buFont typeface="Helvetica Neue"/>
              <a:buChar char="•"/>
              <a:defRPr sz="2100" b="0" i="0" u="none" strike="noStrike" cap="none">
                <a:solidFill>
                  <a:srgbClr val="000000"/>
                </a:solidFill>
                <a:latin typeface="Helvetica Neue"/>
                <a:ea typeface="Helvetica Neue"/>
                <a:cs typeface="Helvetica Neue"/>
                <a:sym typeface="Helvetica Neue"/>
              </a:defRPr>
            </a:lvl2pPr>
            <a:lvl3pPr marR="0" lvl="2" algn="l" rtl="0">
              <a:lnSpc>
                <a:spcPct val="100000"/>
              </a:lnSpc>
              <a:spcBef>
                <a:spcPts val="2700"/>
              </a:spcBef>
              <a:spcAft>
                <a:spcPts val="0"/>
              </a:spcAft>
              <a:buClr>
                <a:srgbClr val="000000"/>
              </a:buClr>
              <a:buSzPts val="3000"/>
              <a:buFont typeface="Helvetica Neue"/>
              <a:buChar char="•"/>
              <a:defRPr sz="2100" b="0" i="0" u="none" strike="noStrike" cap="none">
                <a:solidFill>
                  <a:srgbClr val="000000"/>
                </a:solidFill>
                <a:latin typeface="Helvetica Neue"/>
                <a:ea typeface="Helvetica Neue"/>
                <a:cs typeface="Helvetica Neue"/>
                <a:sym typeface="Helvetica Neue"/>
              </a:defRPr>
            </a:lvl3pPr>
            <a:lvl4pPr marR="0" lvl="3" algn="l" rtl="0">
              <a:lnSpc>
                <a:spcPct val="100000"/>
              </a:lnSpc>
              <a:spcBef>
                <a:spcPts val="2700"/>
              </a:spcBef>
              <a:spcAft>
                <a:spcPts val="0"/>
              </a:spcAft>
              <a:buClr>
                <a:srgbClr val="000000"/>
              </a:buClr>
              <a:buSzPts val="3000"/>
              <a:buFont typeface="Helvetica Neue"/>
              <a:buChar char="•"/>
              <a:defRPr sz="2100" b="0" i="0" u="none" strike="noStrike" cap="none">
                <a:solidFill>
                  <a:srgbClr val="000000"/>
                </a:solidFill>
                <a:latin typeface="Helvetica Neue"/>
                <a:ea typeface="Helvetica Neue"/>
                <a:cs typeface="Helvetica Neue"/>
                <a:sym typeface="Helvetica Neue"/>
              </a:defRPr>
            </a:lvl4pPr>
            <a:lvl5pPr marR="0" lvl="4" algn="l" rtl="0">
              <a:lnSpc>
                <a:spcPct val="100000"/>
              </a:lnSpc>
              <a:spcBef>
                <a:spcPts val="2700"/>
              </a:spcBef>
              <a:spcAft>
                <a:spcPts val="0"/>
              </a:spcAft>
              <a:buClr>
                <a:srgbClr val="000000"/>
              </a:buClr>
              <a:buSzPts val="3000"/>
              <a:buFont typeface="Helvetica Neue"/>
              <a:buChar char="•"/>
              <a:defRPr sz="2100" b="0" i="0" u="none" strike="noStrike" cap="none">
                <a:solidFill>
                  <a:srgbClr val="000000"/>
                </a:solidFill>
                <a:latin typeface="Helvetica Neue"/>
                <a:ea typeface="Helvetica Neue"/>
                <a:cs typeface="Helvetica Neue"/>
                <a:sym typeface="Helvetica Neue"/>
              </a:defRPr>
            </a:lvl5pPr>
            <a:lvl6pPr marR="0" lvl="5" algn="l" rtl="0">
              <a:lnSpc>
                <a:spcPct val="100000"/>
              </a:lnSpc>
              <a:spcBef>
                <a:spcPts val="2700"/>
              </a:spcBef>
              <a:spcAft>
                <a:spcPts val="0"/>
              </a:spcAft>
              <a:buClr>
                <a:srgbClr val="000000"/>
              </a:buClr>
              <a:buSzPts val="3000"/>
              <a:buFont typeface="Helvetica Neue"/>
              <a:buChar char="•"/>
              <a:defRPr sz="2100" b="0" i="0" u="none" strike="noStrike" cap="none">
                <a:solidFill>
                  <a:srgbClr val="000000"/>
                </a:solidFill>
                <a:latin typeface="Helvetica Neue"/>
                <a:ea typeface="Helvetica Neue"/>
                <a:cs typeface="Helvetica Neue"/>
                <a:sym typeface="Helvetica Neue"/>
              </a:defRPr>
            </a:lvl6pPr>
            <a:lvl7pPr marR="0" lvl="6" algn="l" rtl="0">
              <a:lnSpc>
                <a:spcPct val="100000"/>
              </a:lnSpc>
              <a:spcBef>
                <a:spcPts val="2700"/>
              </a:spcBef>
              <a:spcAft>
                <a:spcPts val="0"/>
              </a:spcAft>
              <a:buClr>
                <a:srgbClr val="000000"/>
              </a:buClr>
              <a:buSzPts val="3000"/>
              <a:buFont typeface="Helvetica Neue"/>
              <a:buChar char="•"/>
              <a:defRPr sz="2100" b="0" i="0" u="none" strike="noStrike" cap="none">
                <a:solidFill>
                  <a:srgbClr val="000000"/>
                </a:solidFill>
                <a:latin typeface="Helvetica Neue"/>
                <a:ea typeface="Helvetica Neue"/>
                <a:cs typeface="Helvetica Neue"/>
                <a:sym typeface="Helvetica Neue"/>
              </a:defRPr>
            </a:lvl7pPr>
            <a:lvl8pPr marR="0" lvl="7" algn="l" rtl="0">
              <a:lnSpc>
                <a:spcPct val="100000"/>
              </a:lnSpc>
              <a:spcBef>
                <a:spcPts val="2700"/>
              </a:spcBef>
              <a:spcAft>
                <a:spcPts val="0"/>
              </a:spcAft>
              <a:buClr>
                <a:srgbClr val="000000"/>
              </a:buClr>
              <a:buSzPts val="3000"/>
              <a:buFont typeface="Helvetica Neue"/>
              <a:buChar char="•"/>
              <a:defRPr sz="2100" b="0" i="0" u="none" strike="noStrike" cap="none">
                <a:solidFill>
                  <a:srgbClr val="000000"/>
                </a:solidFill>
                <a:latin typeface="Helvetica Neue"/>
                <a:ea typeface="Helvetica Neue"/>
                <a:cs typeface="Helvetica Neue"/>
                <a:sym typeface="Helvetica Neue"/>
              </a:defRPr>
            </a:lvl8pPr>
            <a:lvl9pPr marR="0" lvl="8" algn="l" rtl="0">
              <a:lnSpc>
                <a:spcPct val="100000"/>
              </a:lnSpc>
              <a:spcBef>
                <a:spcPts val="2700"/>
              </a:spcBef>
              <a:spcAft>
                <a:spcPts val="0"/>
              </a:spcAft>
              <a:buClr>
                <a:srgbClr val="000000"/>
              </a:buClr>
              <a:buSzPts val="3000"/>
              <a:buFont typeface="Helvetica Neue"/>
              <a:buChar char="•"/>
              <a:defRPr sz="2100" b="0" i="0" u="none" strike="noStrike" cap="none">
                <a:solidFill>
                  <a:srgbClr val="000000"/>
                </a:solidFill>
                <a:latin typeface="Helvetica Neue"/>
                <a:ea typeface="Helvetica Neue"/>
                <a:cs typeface="Helvetica Neue"/>
                <a:sym typeface="Helvetica Neue"/>
              </a:defRPr>
            </a:lvl9pPr>
          </a:lstStyle>
          <a:p>
            <a:endParaRPr/>
          </a:p>
        </p:txBody>
      </p:sp>
      <p:sp>
        <p:nvSpPr>
          <p:cNvPr id="74" name="Google Shape;74;p19"/>
          <p:cNvSpPr txBox="1">
            <a:spLocks noGrp="1"/>
          </p:cNvSpPr>
          <p:nvPr>
            <p:ph type="title"/>
          </p:nvPr>
        </p:nvSpPr>
        <p:spPr>
          <a:xfrm>
            <a:off x="669727" y="334863"/>
            <a:ext cx="3750600" cy="2103000"/>
          </a:xfrm>
          <a:prstGeom prst="rect">
            <a:avLst/>
          </a:prstGeom>
          <a:noFill/>
          <a:ln>
            <a:noFill/>
          </a:ln>
        </p:spPr>
        <p:txBody>
          <a:bodyPr spcFirstLastPara="1" wrap="square" lIns="32750" tIns="32750" rIns="32750" bIns="32750" anchor="b" anchorCtr="0">
            <a:noAutofit/>
          </a:bodyPr>
          <a:lstStyle>
            <a:lvl1pPr lvl="0" algn="ctr" rtl="0">
              <a:lnSpc>
                <a:spcPct val="100000"/>
              </a:lnSpc>
              <a:spcBef>
                <a:spcPts val="0"/>
              </a:spcBef>
              <a:spcAft>
                <a:spcPts val="0"/>
              </a:spcAft>
              <a:buClr>
                <a:srgbClr val="000000"/>
              </a:buClr>
              <a:buSzPts val="3900"/>
              <a:buFont typeface="Helvetica Neue"/>
              <a:buNone/>
              <a:defRPr sz="3900"/>
            </a:lvl1pPr>
            <a:lvl2pPr lvl="1" algn="ctr" rtl="0">
              <a:lnSpc>
                <a:spcPct val="100000"/>
              </a:lnSpc>
              <a:spcBef>
                <a:spcPts val="0"/>
              </a:spcBef>
              <a:spcAft>
                <a:spcPts val="0"/>
              </a:spcAft>
              <a:buClr>
                <a:srgbClr val="000000"/>
              </a:buClr>
              <a:buSzPts val="1200"/>
              <a:buNone/>
              <a:defRPr/>
            </a:lvl2pPr>
            <a:lvl3pPr lvl="2" algn="ctr" rtl="0">
              <a:lnSpc>
                <a:spcPct val="100000"/>
              </a:lnSpc>
              <a:spcBef>
                <a:spcPts val="0"/>
              </a:spcBef>
              <a:spcAft>
                <a:spcPts val="0"/>
              </a:spcAft>
              <a:buClr>
                <a:srgbClr val="000000"/>
              </a:buClr>
              <a:buSzPts val="1200"/>
              <a:buNone/>
              <a:defRPr/>
            </a:lvl3pPr>
            <a:lvl4pPr lvl="3" algn="ctr" rtl="0">
              <a:lnSpc>
                <a:spcPct val="100000"/>
              </a:lnSpc>
              <a:spcBef>
                <a:spcPts val="0"/>
              </a:spcBef>
              <a:spcAft>
                <a:spcPts val="0"/>
              </a:spcAft>
              <a:buClr>
                <a:srgbClr val="000000"/>
              </a:buClr>
              <a:buSzPts val="1200"/>
              <a:buNone/>
              <a:defRPr/>
            </a:lvl4pPr>
            <a:lvl5pPr lvl="4" algn="ctr" rtl="0">
              <a:lnSpc>
                <a:spcPct val="100000"/>
              </a:lnSpc>
              <a:spcBef>
                <a:spcPts val="0"/>
              </a:spcBef>
              <a:spcAft>
                <a:spcPts val="0"/>
              </a:spcAft>
              <a:buClr>
                <a:srgbClr val="000000"/>
              </a:buClr>
              <a:buSzPts val="1200"/>
              <a:buNone/>
              <a:defRPr/>
            </a:lvl5pPr>
            <a:lvl6pPr lvl="5" algn="ctr" rtl="0">
              <a:lnSpc>
                <a:spcPct val="100000"/>
              </a:lnSpc>
              <a:spcBef>
                <a:spcPts val="0"/>
              </a:spcBef>
              <a:spcAft>
                <a:spcPts val="0"/>
              </a:spcAft>
              <a:buClr>
                <a:srgbClr val="000000"/>
              </a:buClr>
              <a:buSzPts val="1200"/>
              <a:buNone/>
              <a:defRPr/>
            </a:lvl6pPr>
            <a:lvl7pPr lvl="6" algn="ctr" rtl="0">
              <a:lnSpc>
                <a:spcPct val="100000"/>
              </a:lnSpc>
              <a:spcBef>
                <a:spcPts val="0"/>
              </a:spcBef>
              <a:spcAft>
                <a:spcPts val="0"/>
              </a:spcAft>
              <a:buClr>
                <a:srgbClr val="000000"/>
              </a:buClr>
              <a:buSzPts val="1200"/>
              <a:buNone/>
              <a:defRPr/>
            </a:lvl7pPr>
            <a:lvl8pPr lvl="7" algn="ctr" rtl="0">
              <a:lnSpc>
                <a:spcPct val="100000"/>
              </a:lnSpc>
              <a:spcBef>
                <a:spcPts val="0"/>
              </a:spcBef>
              <a:spcAft>
                <a:spcPts val="0"/>
              </a:spcAft>
              <a:buClr>
                <a:srgbClr val="000000"/>
              </a:buClr>
              <a:buSzPts val="1200"/>
              <a:buNone/>
              <a:defRPr/>
            </a:lvl8pPr>
            <a:lvl9pPr lvl="8" algn="ctr" rtl="0">
              <a:lnSpc>
                <a:spcPct val="100000"/>
              </a:lnSpc>
              <a:spcBef>
                <a:spcPts val="0"/>
              </a:spcBef>
              <a:spcAft>
                <a:spcPts val="0"/>
              </a:spcAft>
              <a:buClr>
                <a:srgbClr val="000000"/>
              </a:buClr>
              <a:buSzPts val="1200"/>
              <a:buNone/>
              <a:defRPr/>
            </a:lvl9pPr>
          </a:lstStyle>
          <a:p>
            <a:endParaRPr/>
          </a:p>
        </p:txBody>
      </p:sp>
      <p:sp>
        <p:nvSpPr>
          <p:cNvPr id="75" name="Google Shape;75;p19"/>
          <p:cNvSpPr txBox="1">
            <a:spLocks noGrp="1"/>
          </p:cNvSpPr>
          <p:nvPr>
            <p:ph type="body" idx="1"/>
          </p:nvPr>
        </p:nvSpPr>
        <p:spPr>
          <a:xfrm>
            <a:off x="669727" y="2491383"/>
            <a:ext cx="3750600" cy="2169900"/>
          </a:xfrm>
          <a:prstGeom prst="rect">
            <a:avLst/>
          </a:prstGeom>
          <a:noFill/>
          <a:ln>
            <a:noFill/>
          </a:ln>
        </p:spPr>
        <p:txBody>
          <a:bodyPr spcFirstLastPara="1" wrap="square" lIns="32750" tIns="32750" rIns="32750" bIns="32750" anchor="t" anchorCtr="0">
            <a:noAutofit/>
          </a:bodyPr>
          <a:lstStyle>
            <a:lvl1pPr marL="457189" lvl="0" indent="-228594" algn="ctr" rtl="0">
              <a:lnSpc>
                <a:spcPct val="100000"/>
              </a:lnSpc>
              <a:spcBef>
                <a:spcPts val="0"/>
              </a:spcBef>
              <a:spcAft>
                <a:spcPts val="0"/>
              </a:spcAft>
              <a:buClr>
                <a:srgbClr val="000000"/>
              </a:buClr>
              <a:buSzPts val="2400"/>
              <a:buFont typeface="Helvetica Neue"/>
              <a:buNone/>
              <a:defRPr sz="2400"/>
            </a:lvl1pPr>
            <a:lvl2pPr marL="914378" lvl="1" indent="-228594" algn="ctr" rtl="0">
              <a:lnSpc>
                <a:spcPct val="100000"/>
              </a:lnSpc>
              <a:spcBef>
                <a:spcPts val="0"/>
              </a:spcBef>
              <a:spcAft>
                <a:spcPts val="0"/>
              </a:spcAft>
              <a:buClr>
                <a:srgbClr val="000000"/>
              </a:buClr>
              <a:buSzPts val="2400"/>
              <a:buFont typeface="Helvetica Neue"/>
              <a:buNone/>
              <a:defRPr sz="2400"/>
            </a:lvl2pPr>
            <a:lvl3pPr marL="1371566" lvl="2" indent="-228594" algn="ctr" rtl="0">
              <a:lnSpc>
                <a:spcPct val="100000"/>
              </a:lnSpc>
              <a:spcBef>
                <a:spcPts val="0"/>
              </a:spcBef>
              <a:spcAft>
                <a:spcPts val="0"/>
              </a:spcAft>
              <a:buClr>
                <a:srgbClr val="000000"/>
              </a:buClr>
              <a:buSzPts val="2400"/>
              <a:buFont typeface="Helvetica Neue"/>
              <a:buNone/>
              <a:defRPr sz="2400"/>
            </a:lvl3pPr>
            <a:lvl4pPr marL="1828754" lvl="3" indent="-228594" algn="ctr" rtl="0">
              <a:lnSpc>
                <a:spcPct val="100000"/>
              </a:lnSpc>
              <a:spcBef>
                <a:spcPts val="0"/>
              </a:spcBef>
              <a:spcAft>
                <a:spcPts val="0"/>
              </a:spcAft>
              <a:buClr>
                <a:srgbClr val="000000"/>
              </a:buClr>
              <a:buSzPts val="2400"/>
              <a:buFont typeface="Helvetica Neue"/>
              <a:buNone/>
              <a:defRPr sz="2400"/>
            </a:lvl4pPr>
            <a:lvl5pPr marL="2285943" lvl="4" indent="-228594" algn="ctr" rtl="0">
              <a:lnSpc>
                <a:spcPct val="100000"/>
              </a:lnSpc>
              <a:spcBef>
                <a:spcPts val="0"/>
              </a:spcBef>
              <a:spcAft>
                <a:spcPts val="0"/>
              </a:spcAft>
              <a:buClr>
                <a:srgbClr val="000000"/>
              </a:buClr>
              <a:buSzPts val="2400"/>
              <a:buFont typeface="Helvetica Neue"/>
              <a:buNone/>
              <a:defRPr sz="2400"/>
            </a:lvl5pPr>
            <a:lvl6pPr marL="2743132" lvl="5" indent="-336542" algn="l" rtl="0">
              <a:lnSpc>
                <a:spcPct val="100000"/>
              </a:lnSpc>
              <a:spcBef>
                <a:spcPts val="2700"/>
              </a:spcBef>
              <a:spcAft>
                <a:spcPts val="0"/>
              </a:spcAft>
              <a:buClr>
                <a:srgbClr val="000000"/>
              </a:buClr>
              <a:buSzPts val="1700"/>
              <a:buChar char="•"/>
              <a:defRPr/>
            </a:lvl6pPr>
            <a:lvl7pPr marL="3200320" lvl="6" indent="-336542" algn="l" rtl="0">
              <a:lnSpc>
                <a:spcPct val="100000"/>
              </a:lnSpc>
              <a:spcBef>
                <a:spcPts val="2700"/>
              </a:spcBef>
              <a:spcAft>
                <a:spcPts val="0"/>
              </a:spcAft>
              <a:buClr>
                <a:srgbClr val="000000"/>
              </a:buClr>
              <a:buSzPts val="1700"/>
              <a:buChar char="•"/>
              <a:defRPr/>
            </a:lvl7pPr>
            <a:lvl8pPr marL="3657509" lvl="7" indent="-336542" algn="l" rtl="0">
              <a:lnSpc>
                <a:spcPct val="100000"/>
              </a:lnSpc>
              <a:spcBef>
                <a:spcPts val="2700"/>
              </a:spcBef>
              <a:spcAft>
                <a:spcPts val="0"/>
              </a:spcAft>
              <a:buClr>
                <a:srgbClr val="000000"/>
              </a:buClr>
              <a:buSzPts val="1700"/>
              <a:buChar char="•"/>
              <a:defRPr/>
            </a:lvl8pPr>
            <a:lvl9pPr marL="4114697" lvl="8" indent="-336542" algn="l" rtl="0">
              <a:lnSpc>
                <a:spcPct val="100000"/>
              </a:lnSpc>
              <a:spcBef>
                <a:spcPts val="2700"/>
              </a:spcBef>
              <a:spcAft>
                <a:spcPts val="0"/>
              </a:spcAft>
              <a:buClr>
                <a:srgbClr val="000000"/>
              </a:buClr>
              <a:buSzPts val="1700"/>
              <a:buChar char="•"/>
              <a:defRPr/>
            </a:lvl9pPr>
          </a:lstStyle>
          <a:p>
            <a:endParaRPr/>
          </a:p>
        </p:txBody>
      </p:sp>
      <p:sp>
        <p:nvSpPr>
          <p:cNvPr id="76" name="Google Shape;76;p19"/>
          <p:cNvSpPr txBox="1">
            <a:spLocks noGrp="1"/>
          </p:cNvSpPr>
          <p:nvPr>
            <p:ph type="sldNum" idx="12"/>
          </p:nvPr>
        </p:nvSpPr>
        <p:spPr>
          <a:xfrm>
            <a:off x="4449997" y="4902398"/>
            <a:ext cx="239100" cy="171000"/>
          </a:xfrm>
          <a:prstGeom prst="rect">
            <a:avLst/>
          </a:prstGeom>
          <a:noFill/>
          <a:ln>
            <a:noFill/>
          </a:ln>
        </p:spPr>
        <p:txBody>
          <a:bodyPr spcFirstLastPara="1" wrap="square" lIns="32750" tIns="32750" rIns="32750" bIns="32750" anchor="t" anchorCtr="0">
            <a:noAutofit/>
          </a:bodyPr>
          <a:lstStyle>
            <a:lvl1pPr marL="0" lvl="0" indent="0" algn="ctr" rtl="0">
              <a:lnSpc>
                <a:spcPct val="100000"/>
              </a:lnSpc>
              <a:spcBef>
                <a:spcPts val="0"/>
              </a:spcBef>
              <a:spcAft>
                <a:spcPts val="0"/>
              </a:spcAft>
              <a:buClr>
                <a:srgbClr val="000000"/>
              </a:buClr>
              <a:buSzPts val="1000"/>
              <a:buFont typeface="Helvetica Neue Light"/>
              <a:buNone/>
              <a:defRPr sz="1000" b="0">
                <a:latin typeface="Helvetica Neue Light"/>
                <a:ea typeface="Helvetica Neue Light"/>
                <a:cs typeface="Helvetica Neue Light"/>
                <a:sym typeface="Helvetica Neue Light"/>
              </a:defRPr>
            </a:lvl1pPr>
            <a:lvl2pPr marL="0" lvl="1" indent="0" algn="ctr" rtl="0">
              <a:lnSpc>
                <a:spcPct val="100000"/>
              </a:lnSpc>
              <a:spcBef>
                <a:spcPts val="0"/>
              </a:spcBef>
              <a:spcAft>
                <a:spcPts val="0"/>
              </a:spcAft>
              <a:buClr>
                <a:srgbClr val="000000"/>
              </a:buClr>
              <a:buSzPts val="1000"/>
              <a:buFont typeface="Helvetica Neue Light"/>
              <a:buNone/>
              <a:defRPr sz="1000" b="0">
                <a:latin typeface="Helvetica Neue Light"/>
                <a:ea typeface="Helvetica Neue Light"/>
                <a:cs typeface="Helvetica Neue Light"/>
                <a:sym typeface="Helvetica Neue Light"/>
              </a:defRPr>
            </a:lvl2pPr>
            <a:lvl3pPr marL="0" lvl="2" indent="0" algn="ctr" rtl="0">
              <a:lnSpc>
                <a:spcPct val="100000"/>
              </a:lnSpc>
              <a:spcBef>
                <a:spcPts val="0"/>
              </a:spcBef>
              <a:spcAft>
                <a:spcPts val="0"/>
              </a:spcAft>
              <a:buClr>
                <a:srgbClr val="000000"/>
              </a:buClr>
              <a:buSzPts val="1000"/>
              <a:buFont typeface="Helvetica Neue Light"/>
              <a:buNone/>
              <a:defRPr sz="1000" b="0">
                <a:latin typeface="Helvetica Neue Light"/>
                <a:ea typeface="Helvetica Neue Light"/>
                <a:cs typeface="Helvetica Neue Light"/>
                <a:sym typeface="Helvetica Neue Light"/>
              </a:defRPr>
            </a:lvl3pPr>
            <a:lvl4pPr marL="0" lvl="3" indent="0" algn="ctr" rtl="0">
              <a:lnSpc>
                <a:spcPct val="100000"/>
              </a:lnSpc>
              <a:spcBef>
                <a:spcPts val="0"/>
              </a:spcBef>
              <a:spcAft>
                <a:spcPts val="0"/>
              </a:spcAft>
              <a:buClr>
                <a:srgbClr val="000000"/>
              </a:buClr>
              <a:buSzPts val="1000"/>
              <a:buFont typeface="Helvetica Neue Light"/>
              <a:buNone/>
              <a:defRPr sz="1000" b="0">
                <a:latin typeface="Helvetica Neue Light"/>
                <a:ea typeface="Helvetica Neue Light"/>
                <a:cs typeface="Helvetica Neue Light"/>
                <a:sym typeface="Helvetica Neue Light"/>
              </a:defRPr>
            </a:lvl4pPr>
            <a:lvl5pPr marL="0" lvl="4" indent="0" algn="ctr" rtl="0">
              <a:lnSpc>
                <a:spcPct val="100000"/>
              </a:lnSpc>
              <a:spcBef>
                <a:spcPts val="0"/>
              </a:spcBef>
              <a:spcAft>
                <a:spcPts val="0"/>
              </a:spcAft>
              <a:buClr>
                <a:srgbClr val="000000"/>
              </a:buClr>
              <a:buSzPts val="1000"/>
              <a:buFont typeface="Helvetica Neue Light"/>
              <a:buNone/>
              <a:defRPr sz="1000" b="0">
                <a:latin typeface="Helvetica Neue Light"/>
                <a:ea typeface="Helvetica Neue Light"/>
                <a:cs typeface="Helvetica Neue Light"/>
                <a:sym typeface="Helvetica Neue Light"/>
              </a:defRPr>
            </a:lvl5pPr>
            <a:lvl6pPr marL="0" lvl="5" indent="0" algn="ctr" rtl="0">
              <a:lnSpc>
                <a:spcPct val="100000"/>
              </a:lnSpc>
              <a:spcBef>
                <a:spcPts val="0"/>
              </a:spcBef>
              <a:spcAft>
                <a:spcPts val="0"/>
              </a:spcAft>
              <a:buClr>
                <a:srgbClr val="000000"/>
              </a:buClr>
              <a:buSzPts val="1000"/>
              <a:buFont typeface="Helvetica Neue Light"/>
              <a:buNone/>
              <a:defRPr sz="1000" b="0">
                <a:latin typeface="Helvetica Neue Light"/>
                <a:ea typeface="Helvetica Neue Light"/>
                <a:cs typeface="Helvetica Neue Light"/>
                <a:sym typeface="Helvetica Neue Light"/>
              </a:defRPr>
            </a:lvl6pPr>
            <a:lvl7pPr marL="0" lvl="6" indent="0" algn="ctr" rtl="0">
              <a:lnSpc>
                <a:spcPct val="100000"/>
              </a:lnSpc>
              <a:spcBef>
                <a:spcPts val="0"/>
              </a:spcBef>
              <a:spcAft>
                <a:spcPts val="0"/>
              </a:spcAft>
              <a:buClr>
                <a:srgbClr val="000000"/>
              </a:buClr>
              <a:buSzPts val="1000"/>
              <a:buFont typeface="Helvetica Neue Light"/>
              <a:buNone/>
              <a:defRPr sz="1000" b="0">
                <a:latin typeface="Helvetica Neue Light"/>
                <a:ea typeface="Helvetica Neue Light"/>
                <a:cs typeface="Helvetica Neue Light"/>
                <a:sym typeface="Helvetica Neue Light"/>
              </a:defRPr>
            </a:lvl7pPr>
            <a:lvl8pPr marL="0" lvl="7" indent="0" algn="ctr" rtl="0">
              <a:lnSpc>
                <a:spcPct val="100000"/>
              </a:lnSpc>
              <a:spcBef>
                <a:spcPts val="0"/>
              </a:spcBef>
              <a:spcAft>
                <a:spcPts val="0"/>
              </a:spcAft>
              <a:buClr>
                <a:srgbClr val="000000"/>
              </a:buClr>
              <a:buSzPts val="1000"/>
              <a:buFont typeface="Helvetica Neue Light"/>
              <a:buNone/>
              <a:defRPr sz="1000" b="0">
                <a:latin typeface="Helvetica Neue Light"/>
                <a:ea typeface="Helvetica Neue Light"/>
                <a:cs typeface="Helvetica Neue Light"/>
                <a:sym typeface="Helvetica Neue Light"/>
              </a:defRPr>
            </a:lvl8pPr>
            <a:lvl9pPr marL="0" lvl="8" indent="0" algn="ctr" rtl="0">
              <a:lnSpc>
                <a:spcPct val="100000"/>
              </a:lnSpc>
              <a:spcBef>
                <a:spcPts val="0"/>
              </a:spcBef>
              <a:spcAft>
                <a:spcPts val="0"/>
              </a:spcAft>
              <a:buClr>
                <a:srgbClr val="000000"/>
              </a:buClr>
              <a:buSzPts val="1000"/>
              <a:buFont typeface="Helvetica Neue Light"/>
              <a:buNone/>
              <a:defRPr sz="1000" b="0">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
              <a:pPr marL="0" lvl="0" indent="0" algn="ctr" rtl="0">
                <a:spcBef>
                  <a:spcPts val="0"/>
                </a:spcBef>
                <a:spcAft>
                  <a:spcPts val="0"/>
                </a:spcAft>
                <a:buNone/>
              </a:pPr>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Photo - Vertical">
  <p:cSld name="Photo - Vertical">
    <p:spTree>
      <p:nvGrpSpPr>
        <p:cNvPr id="1" name="Shape 72"/>
        <p:cNvGrpSpPr/>
        <p:nvPr/>
      </p:nvGrpSpPr>
      <p:grpSpPr>
        <a:xfrm>
          <a:off x="0" y="0"/>
          <a:ext cx="0" cy="0"/>
          <a:chOff x="0" y="0"/>
          <a:chExt cx="0" cy="0"/>
        </a:xfrm>
      </p:grpSpPr>
      <p:sp>
        <p:nvSpPr>
          <p:cNvPr id="73" name="Google Shape;73;p19"/>
          <p:cNvSpPr>
            <a:spLocks noGrp="1"/>
          </p:cNvSpPr>
          <p:nvPr>
            <p:ph type="pic" idx="2"/>
          </p:nvPr>
        </p:nvSpPr>
        <p:spPr>
          <a:xfrm>
            <a:off x="1591717" y="323701"/>
            <a:ext cx="8719800" cy="4359900"/>
          </a:xfrm>
          <a:prstGeom prst="rect">
            <a:avLst/>
          </a:prstGeom>
          <a:noFill/>
          <a:ln>
            <a:noFill/>
          </a:ln>
        </p:spPr>
        <p:txBody>
          <a:bodyPr spcFirstLastPara="1" wrap="square" lIns="58925" tIns="29450" rIns="58925" bIns="29450" anchor="t" anchorCtr="0">
            <a:noAutofit/>
          </a:bodyPr>
          <a:lstStyle>
            <a:lvl1pPr marR="0" lvl="0" algn="l" rtl="0">
              <a:lnSpc>
                <a:spcPct val="100000"/>
              </a:lnSpc>
              <a:spcBef>
                <a:spcPts val="2700"/>
              </a:spcBef>
              <a:spcAft>
                <a:spcPts val="0"/>
              </a:spcAft>
              <a:buClr>
                <a:srgbClr val="000000"/>
              </a:buClr>
              <a:buSzPts val="3000"/>
              <a:buFont typeface="Helvetica Neue"/>
              <a:buChar char="•"/>
              <a:defRPr sz="2100" b="0" i="0" u="none" strike="noStrike" cap="none">
                <a:solidFill>
                  <a:srgbClr val="000000"/>
                </a:solidFill>
                <a:latin typeface="Helvetica Neue"/>
                <a:ea typeface="Helvetica Neue"/>
                <a:cs typeface="Helvetica Neue"/>
                <a:sym typeface="Helvetica Neue"/>
              </a:defRPr>
            </a:lvl1pPr>
            <a:lvl2pPr marR="0" lvl="1" algn="l" rtl="0">
              <a:lnSpc>
                <a:spcPct val="100000"/>
              </a:lnSpc>
              <a:spcBef>
                <a:spcPts val="2700"/>
              </a:spcBef>
              <a:spcAft>
                <a:spcPts val="0"/>
              </a:spcAft>
              <a:buClr>
                <a:srgbClr val="000000"/>
              </a:buClr>
              <a:buSzPts val="3000"/>
              <a:buFont typeface="Helvetica Neue"/>
              <a:buChar char="•"/>
              <a:defRPr sz="2100" b="0" i="0" u="none" strike="noStrike" cap="none">
                <a:solidFill>
                  <a:srgbClr val="000000"/>
                </a:solidFill>
                <a:latin typeface="Helvetica Neue"/>
                <a:ea typeface="Helvetica Neue"/>
                <a:cs typeface="Helvetica Neue"/>
                <a:sym typeface="Helvetica Neue"/>
              </a:defRPr>
            </a:lvl2pPr>
            <a:lvl3pPr marR="0" lvl="2" algn="l" rtl="0">
              <a:lnSpc>
                <a:spcPct val="100000"/>
              </a:lnSpc>
              <a:spcBef>
                <a:spcPts val="2700"/>
              </a:spcBef>
              <a:spcAft>
                <a:spcPts val="0"/>
              </a:spcAft>
              <a:buClr>
                <a:srgbClr val="000000"/>
              </a:buClr>
              <a:buSzPts val="3000"/>
              <a:buFont typeface="Helvetica Neue"/>
              <a:buChar char="•"/>
              <a:defRPr sz="2100" b="0" i="0" u="none" strike="noStrike" cap="none">
                <a:solidFill>
                  <a:srgbClr val="000000"/>
                </a:solidFill>
                <a:latin typeface="Helvetica Neue"/>
                <a:ea typeface="Helvetica Neue"/>
                <a:cs typeface="Helvetica Neue"/>
                <a:sym typeface="Helvetica Neue"/>
              </a:defRPr>
            </a:lvl3pPr>
            <a:lvl4pPr marR="0" lvl="3" algn="l" rtl="0">
              <a:lnSpc>
                <a:spcPct val="100000"/>
              </a:lnSpc>
              <a:spcBef>
                <a:spcPts val="2700"/>
              </a:spcBef>
              <a:spcAft>
                <a:spcPts val="0"/>
              </a:spcAft>
              <a:buClr>
                <a:srgbClr val="000000"/>
              </a:buClr>
              <a:buSzPts val="3000"/>
              <a:buFont typeface="Helvetica Neue"/>
              <a:buChar char="•"/>
              <a:defRPr sz="2100" b="0" i="0" u="none" strike="noStrike" cap="none">
                <a:solidFill>
                  <a:srgbClr val="000000"/>
                </a:solidFill>
                <a:latin typeface="Helvetica Neue"/>
                <a:ea typeface="Helvetica Neue"/>
                <a:cs typeface="Helvetica Neue"/>
                <a:sym typeface="Helvetica Neue"/>
              </a:defRPr>
            </a:lvl4pPr>
            <a:lvl5pPr marR="0" lvl="4" algn="l" rtl="0">
              <a:lnSpc>
                <a:spcPct val="100000"/>
              </a:lnSpc>
              <a:spcBef>
                <a:spcPts val="2700"/>
              </a:spcBef>
              <a:spcAft>
                <a:spcPts val="0"/>
              </a:spcAft>
              <a:buClr>
                <a:srgbClr val="000000"/>
              </a:buClr>
              <a:buSzPts val="3000"/>
              <a:buFont typeface="Helvetica Neue"/>
              <a:buChar char="•"/>
              <a:defRPr sz="2100" b="0" i="0" u="none" strike="noStrike" cap="none">
                <a:solidFill>
                  <a:srgbClr val="000000"/>
                </a:solidFill>
                <a:latin typeface="Helvetica Neue"/>
                <a:ea typeface="Helvetica Neue"/>
                <a:cs typeface="Helvetica Neue"/>
                <a:sym typeface="Helvetica Neue"/>
              </a:defRPr>
            </a:lvl5pPr>
            <a:lvl6pPr marR="0" lvl="5" algn="l" rtl="0">
              <a:lnSpc>
                <a:spcPct val="100000"/>
              </a:lnSpc>
              <a:spcBef>
                <a:spcPts val="2700"/>
              </a:spcBef>
              <a:spcAft>
                <a:spcPts val="0"/>
              </a:spcAft>
              <a:buClr>
                <a:srgbClr val="000000"/>
              </a:buClr>
              <a:buSzPts val="3000"/>
              <a:buFont typeface="Helvetica Neue"/>
              <a:buChar char="•"/>
              <a:defRPr sz="2100" b="0" i="0" u="none" strike="noStrike" cap="none">
                <a:solidFill>
                  <a:srgbClr val="000000"/>
                </a:solidFill>
                <a:latin typeface="Helvetica Neue"/>
                <a:ea typeface="Helvetica Neue"/>
                <a:cs typeface="Helvetica Neue"/>
                <a:sym typeface="Helvetica Neue"/>
              </a:defRPr>
            </a:lvl6pPr>
            <a:lvl7pPr marR="0" lvl="6" algn="l" rtl="0">
              <a:lnSpc>
                <a:spcPct val="100000"/>
              </a:lnSpc>
              <a:spcBef>
                <a:spcPts val="2700"/>
              </a:spcBef>
              <a:spcAft>
                <a:spcPts val="0"/>
              </a:spcAft>
              <a:buClr>
                <a:srgbClr val="000000"/>
              </a:buClr>
              <a:buSzPts val="3000"/>
              <a:buFont typeface="Helvetica Neue"/>
              <a:buChar char="•"/>
              <a:defRPr sz="2100" b="0" i="0" u="none" strike="noStrike" cap="none">
                <a:solidFill>
                  <a:srgbClr val="000000"/>
                </a:solidFill>
                <a:latin typeface="Helvetica Neue"/>
                <a:ea typeface="Helvetica Neue"/>
                <a:cs typeface="Helvetica Neue"/>
                <a:sym typeface="Helvetica Neue"/>
              </a:defRPr>
            </a:lvl7pPr>
            <a:lvl8pPr marR="0" lvl="7" algn="l" rtl="0">
              <a:lnSpc>
                <a:spcPct val="100000"/>
              </a:lnSpc>
              <a:spcBef>
                <a:spcPts val="2700"/>
              </a:spcBef>
              <a:spcAft>
                <a:spcPts val="0"/>
              </a:spcAft>
              <a:buClr>
                <a:srgbClr val="000000"/>
              </a:buClr>
              <a:buSzPts val="3000"/>
              <a:buFont typeface="Helvetica Neue"/>
              <a:buChar char="•"/>
              <a:defRPr sz="2100" b="0" i="0" u="none" strike="noStrike" cap="none">
                <a:solidFill>
                  <a:srgbClr val="000000"/>
                </a:solidFill>
                <a:latin typeface="Helvetica Neue"/>
                <a:ea typeface="Helvetica Neue"/>
                <a:cs typeface="Helvetica Neue"/>
                <a:sym typeface="Helvetica Neue"/>
              </a:defRPr>
            </a:lvl8pPr>
            <a:lvl9pPr marR="0" lvl="8" algn="l" rtl="0">
              <a:lnSpc>
                <a:spcPct val="100000"/>
              </a:lnSpc>
              <a:spcBef>
                <a:spcPts val="2700"/>
              </a:spcBef>
              <a:spcAft>
                <a:spcPts val="0"/>
              </a:spcAft>
              <a:buClr>
                <a:srgbClr val="000000"/>
              </a:buClr>
              <a:buSzPts val="3000"/>
              <a:buFont typeface="Helvetica Neue"/>
              <a:buChar char="•"/>
              <a:defRPr sz="2100" b="0" i="0" u="none" strike="noStrike" cap="none">
                <a:solidFill>
                  <a:srgbClr val="000000"/>
                </a:solidFill>
                <a:latin typeface="Helvetica Neue"/>
                <a:ea typeface="Helvetica Neue"/>
                <a:cs typeface="Helvetica Neue"/>
                <a:sym typeface="Helvetica Neue"/>
              </a:defRPr>
            </a:lvl9pPr>
          </a:lstStyle>
          <a:p>
            <a:endParaRPr/>
          </a:p>
        </p:txBody>
      </p:sp>
      <p:sp>
        <p:nvSpPr>
          <p:cNvPr id="74" name="Google Shape;74;p19"/>
          <p:cNvSpPr txBox="1">
            <a:spLocks noGrp="1"/>
          </p:cNvSpPr>
          <p:nvPr>
            <p:ph type="title"/>
          </p:nvPr>
        </p:nvSpPr>
        <p:spPr>
          <a:xfrm>
            <a:off x="669727" y="334863"/>
            <a:ext cx="3750600" cy="2103000"/>
          </a:xfrm>
          <a:prstGeom prst="rect">
            <a:avLst/>
          </a:prstGeom>
          <a:noFill/>
          <a:ln>
            <a:noFill/>
          </a:ln>
        </p:spPr>
        <p:txBody>
          <a:bodyPr spcFirstLastPara="1" wrap="square" lIns="32750" tIns="32750" rIns="32750" bIns="32750" anchor="b" anchorCtr="0">
            <a:noAutofit/>
          </a:bodyPr>
          <a:lstStyle>
            <a:lvl1pPr lvl="0" algn="ctr" rtl="0">
              <a:lnSpc>
                <a:spcPct val="100000"/>
              </a:lnSpc>
              <a:spcBef>
                <a:spcPts val="0"/>
              </a:spcBef>
              <a:spcAft>
                <a:spcPts val="0"/>
              </a:spcAft>
              <a:buClr>
                <a:srgbClr val="000000"/>
              </a:buClr>
              <a:buSzPts val="3900"/>
              <a:buFont typeface="Helvetica Neue"/>
              <a:buNone/>
              <a:defRPr sz="3900"/>
            </a:lvl1pPr>
            <a:lvl2pPr lvl="1" algn="ctr" rtl="0">
              <a:lnSpc>
                <a:spcPct val="100000"/>
              </a:lnSpc>
              <a:spcBef>
                <a:spcPts val="0"/>
              </a:spcBef>
              <a:spcAft>
                <a:spcPts val="0"/>
              </a:spcAft>
              <a:buClr>
                <a:srgbClr val="000000"/>
              </a:buClr>
              <a:buSzPts val="1200"/>
              <a:buNone/>
              <a:defRPr/>
            </a:lvl2pPr>
            <a:lvl3pPr lvl="2" algn="ctr" rtl="0">
              <a:lnSpc>
                <a:spcPct val="100000"/>
              </a:lnSpc>
              <a:spcBef>
                <a:spcPts val="0"/>
              </a:spcBef>
              <a:spcAft>
                <a:spcPts val="0"/>
              </a:spcAft>
              <a:buClr>
                <a:srgbClr val="000000"/>
              </a:buClr>
              <a:buSzPts val="1200"/>
              <a:buNone/>
              <a:defRPr/>
            </a:lvl3pPr>
            <a:lvl4pPr lvl="3" algn="ctr" rtl="0">
              <a:lnSpc>
                <a:spcPct val="100000"/>
              </a:lnSpc>
              <a:spcBef>
                <a:spcPts val="0"/>
              </a:spcBef>
              <a:spcAft>
                <a:spcPts val="0"/>
              </a:spcAft>
              <a:buClr>
                <a:srgbClr val="000000"/>
              </a:buClr>
              <a:buSzPts val="1200"/>
              <a:buNone/>
              <a:defRPr/>
            </a:lvl4pPr>
            <a:lvl5pPr lvl="4" algn="ctr" rtl="0">
              <a:lnSpc>
                <a:spcPct val="100000"/>
              </a:lnSpc>
              <a:spcBef>
                <a:spcPts val="0"/>
              </a:spcBef>
              <a:spcAft>
                <a:spcPts val="0"/>
              </a:spcAft>
              <a:buClr>
                <a:srgbClr val="000000"/>
              </a:buClr>
              <a:buSzPts val="1200"/>
              <a:buNone/>
              <a:defRPr/>
            </a:lvl5pPr>
            <a:lvl6pPr lvl="5" algn="ctr" rtl="0">
              <a:lnSpc>
                <a:spcPct val="100000"/>
              </a:lnSpc>
              <a:spcBef>
                <a:spcPts val="0"/>
              </a:spcBef>
              <a:spcAft>
                <a:spcPts val="0"/>
              </a:spcAft>
              <a:buClr>
                <a:srgbClr val="000000"/>
              </a:buClr>
              <a:buSzPts val="1200"/>
              <a:buNone/>
              <a:defRPr/>
            </a:lvl6pPr>
            <a:lvl7pPr lvl="6" algn="ctr" rtl="0">
              <a:lnSpc>
                <a:spcPct val="100000"/>
              </a:lnSpc>
              <a:spcBef>
                <a:spcPts val="0"/>
              </a:spcBef>
              <a:spcAft>
                <a:spcPts val="0"/>
              </a:spcAft>
              <a:buClr>
                <a:srgbClr val="000000"/>
              </a:buClr>
              <a:buSzPts val="1200"/>
              <a:buNone/>
              <a:defRPr/>
            </a:lvl7pPr>
            <a:lvl8pPr lvl="7" algn="ctr" rtl="0">
              <a:lnSpc>
                <a:spcPct val="100000"/>
              </a:lnSpc>
              <a:spcBef>
                <a:spcPts val="0"/>
              </a:spcBef>
              <a:spcAft>
                <a:spcPts val="0"/>
              </a:spcAft>
              <a:buClr>
                <a:srgbClr val="000000"/>
              </a:buClr>
              <a:buSzPts val="1200"/>
              <a:buNone/>
              <a:defRPr/>
            </a:lvl8pPr>
            <a:lvl9pPr lvl="8" algn="ctr" rtl="0">
              <a:lnSpc>
                <a:spcPct val="100000"/>
              </a:lnSpc>
              <a:spcBef>
                <a:spcPts val="0"/>
              </a:spcBef>
              <a:spcAft>
                <a:spcPts val="0"/>
              </a:spcAft>
              <a:buClr>
                <a:srgbClr val="000000"/>
              </a:buClr>
              <a:buSzPts val="1200"/>
              <a:buNone/>
              <a:defRPr/>
            </a:lvl9pPr>
          </a:lstStyle>
          <a:p>
            <a:endParaRPr/>
          </a:p>
        </p:txBody>
      </p:sp>
      <p:sp>
        <p:nvSpPr>
          <p:cNvPr id="75" name="Google Shape;75;p19"/>
          <p:cNvSpPr txBox="1">
            <a:spLocks noGrp="1"/>
          </p:cNvSpPr>
          <p:nvPr>
            <p:ph type="body" idx="1"/>
          </p:nvPr>
        </p:nvSpPr>
        <p:spPr>
          <a:xfrm>
            <a:off x="669727" y="2491383"/>
            <a:ext cx="3750600" cy="2169900"/>
          </a:xfrm>
          <a:prstGeom prst="rect">
            <a:avLst/>
          </a:prstGeom>
          <a:noFill/>
          <a:ln>
            <a:noFill/>
          </a:ln>
        </p:spPr>
        <p:txBody>
          <a:bodyPr spcFirstLastPara="1" wrap="square" lIns="32750" tIns="32750" rIns="32750" bIns="32750" anchor="t" anchorCtr="0">
            <a:noAutofit/>
          </a:bodyPr>
          <a:lstStyle>
            <a:lvl1pPr marL="457200" lvl="0" indent="-228600" algn="ctr" rtl="0">
              <a:lnSpc>
                <a:spcPct val="100000"/>
              </a:lnSpc>
              <a:spcBef>
                <a:spcPts val="0"/>
              </a:spcBef>
              <a:spcAft>
                <a:spcPts val="0"/>
              </a:spcAft>
              <a:buClr>
                <a:srgbClr val="000000"/>
              </a:buClr>
              <a:buSzPts val="2400"/>
              <a:buFont typeface="Helvetica Neue"/>
              <a:buNone/>
              <a:defRPr sz="2400"/>
            </a:lvl1pPr>
            <a:lvl2pPr marL="914400" lvl="1" indent="-228600" algn="ctr" rtl="0">
              <a:lnSpc>
                <a:spcPct val="100000"/>
              </a:lnSpc>
              <a:spcBef>
                <a:spcPts val="0"/>
              </a:spcBef>
              <a:spcAft>
                <a:spcPts val="0"/>
              </a:spcAft>
              <a:buClr>
                <a:srgbClr val="000000"/>
              </a:buClr>
              <a:buSzPts val="2400"/>
              <a:buFont typeface="Helvetica Neue"/>
              <a:buNone/>
              <a:defRPr sz="2400"/>
            </a:lvl2pPr>
            <a:lvl3pPr marL="1371600" lvl="2" indent="-228600" algn="ctr" rtl="0">
              <a:lnSpc>
                <a:spcPct val="100000"/>
              </a:lnSpc>
              <a:spcBef>
                <a:spcPts val="0"/>
              </a:spcBef>
              <a:spcAft>
                <a:spcPts val="0"/>
              </a:spcAft>
              <a:buClr>
                <a:srgbClr val="000000"/>
              </a:buClr>
              <a:buSzPts val="2400"/>
              <a:buFont typeface="Helvetica Neue"/>
              <a:buNone/>
              <a:defRPr sz="2400"/>
            </a:lvl3pPr>
            <a:lvl4pPr marL="1828800" lvl="3" indent="-228600" algn="ctr" rtl="0">
              <a:lnSpc>
                <a:spcPct val="100000"/>
              </a:lnSpc>
              <a:spcBef>
                <a:spcPts val="0"/>
              </a:spcBef>
              <a:spcAft>
                <a:spcPts val="0"/>
              </a:spcAft>
              <a:buClr>
                <a:srgbClr val="000000"/>
              </a:buClr>
              <a:buSzPts val="2400"/>
              <a:buFont typeface="Helvetica Neue"/>
              <a:buNone/>
              <a:defRPr sz="2400"/>
            </a:lvl4pPr>
            <a:lvl5pPr marL="2286000" lvl="4" indent="-228600" algn="ctr" rtl="0">
              <a:lnSpc>
                <a:spcPct val="100000"/>
              </a:lnSpc>
              <a:spcBef>
                <a:spcPts val="0"/>
              </a:spcBef>
              <a:spcAft>
                <a:spcPts val="0"/>
              </a:spcAft>
              <a:buClr>
                <a:srgbClr val="000000"/>
              </a:buClr>
              <a:buSzPts val="2400"/>
              <a:buFont typeface="Helvetica Neue"/>
              <a:buNone/>
              <a:defRPr sz="2400"/>
            </a:lvl5pPr>
            <a:lvl6pPr marL="2743200" lvl="5" indent="-336550" algn="l" rtl="0">
              <a:lnSpc>
                <a:spcPct val="100000"/>
              </a:lnSpc>
              <a:spcBef>
                <a:spcPts val="2700"/>
              </a:spcBef>
              <a:spcAft>
                <a:spcPts val="0"/>
              </a:spcAft>
              <a:buClr>
                <a:srgbClr val="000000"/>
              </a:buClr>
              <a:buSzPts val="1700"/>
              <a:buChar char="•"/>
              <a:defRPr/>
            </a:lvl6pPr>
            <a:lvl7pPr marL="3200400" lvl="6" indent="-336550" algn="l" rtl="0">
              <a:lnSpc>
                <a:spcPct val="100000"/>
              </a:lnSpc>
              <a:spcBef>
                <a:spcPts val="2700"/>
              </a:spcBef>
              <a:spcAft>
                <a:spcPts val="0"/>
              </a:spcAft>
              <a:buClr>
                <a:srgbClr val="000000"/>
              </a:buClr>
              <a:buSzPts val="1700"/>
              <a:buChar char="•"/>
              <a:defRPr/>
            </a:lvl7pPr>
            <a:lvl8pPr marL="3657600" lvl="7" indent="-336550" algn="l" rtl="0">
              <a:lnSpc>
                <a:spcPct val="100000"/>
              </a:lnSpc>
              <a:spcBef>
                <a:spcPts val="2700"/>
              </a:spcBef>
              <a:spcAft>
                <a:spcPts val="0"/>
              </a:spcAft>
              <a:buClr>
                <a:srgbClr val="000000"/>
              </a:buClr>
              <a:buSzPts val="1700"/>
              <a:buChar char="•"/>
              <a:defRPr/>
            </a:lvl8pPr>
            <a:lvl9pPr marL="4114800" lvl="8" indent="-336550" algn="l" rtl="0">
              <a:lnSpc>
                <a:spcPct val="100000"/>
              </a:lnSpc>
              <a:spcBef>
                <a:spcPts val="2700"/>
              </a:spcBef>
              <a:spcAft>
                <a:spcPts val="0"/>
              </a:spcAft>
              <a:buClr>
                <a:srgbClr val="000000"/>
              </a:buClr>
              <a:buSzPts val="1700"/>
              <a:buChar char="•"/>
              <a:defRPr/>
            </a:lvl9pPr>
          </a:lstStyle>
          <a:p>
            <a:endParaRPr/>
          </a:p>
        </p:txBody>
      </p:sp>
      <p:sp>
        <p:nvSpPr>
          <p:cNvPr id="76" name="Google Shape;76;p19"/>
          <p:cNvSpPr txBox="1">
            <a:spLocks noGrp="1"/>
          </p:cNvSpPr>
          <p:nvPr>
            <p:ph type="sldNum" idx="12"/>
          </p:nvPr>
        </p:nvSpPr>
        <p:spPr>
          <a:xfrm>
            <a:off x="4449997" y="4902398"/>
            <a:ext cx="239100" cy="171000"/>
          </a:xfrm>
          <a:prstGeom prst="rect">
            <a:avLst/>
          </a:prstGeom>
          <a:noFill/>
          <a:ln>
            <a:noFill/>
          </a:ln>
        </p:spPr>
        <p:txBody>
          <a:bodyPr spcFirstLastPara="1" wrap="square" lIns="32750" tIns="32750" rIns="32750" bIns="32750" anchor="t" anchorCtr="0">
            <a:noAutofit/>
          </a:bodyPr>
          <a:lstStyle>
            <a:lvl1pPr marL="0" lvl="0" indent="0" algn="ctr" rtl="0">
              <a:lnSpc>
                <a:spcPct val="100000"/>
              </a:lnSpc>
              <a:spcBef>
                <a:spcPts val="0"/>
              </a:spcBef>
              <a:spcAft>
                <a:spcPts val="0"/>
              </a:spcAft>
              <a:buClr>
                <a:srgbClr val="000000"/>
              </a:buClr>
              <a:buSzPts val="1000"/>
              <a:buFont typeface="Helvetica Neue Light"/>
              <a:buNone/>
              <a:defRPr sz="1000" b="0">
                <a:latin typeface="Helvetica Neue Light"/>
                <a:ea typeface="Helvetica Neue Light"/>
                <a:cs typeface="Helvetica Neue Light"/>
                <a:sym typeface="Helvetica Neue Light"/>
              </a:defRPr>
            </a:lvl1pPr>
            <a:lvl2pPr marL="0" lvl="1" indent="0" algn="ctr" rtl="0">
              <a:lnSpc>
                <a:spcPct val="100000"/>
              </a:lnSpc>
              <a:spcBef>
                <a:spcPts val="0"/>
              </a:spcBef>
              <a:spcAft>
                <a:spcPts val="0"/>
              </a:spcAft>
              <a:buClr>
                <a:srgbClr val="000000"/>
              </a:buClr>
              <a:buSzPts val="1000"/>
              <a:buFont typeface="Helvetica Neue Light"/>
              <a:buNone/>
              <a:defRPr sz="1000" b="0">
                <a:latin typeface="Helvetica Neue Light"/>
                <a:ea typeface="Helvetica Neue Light"/>
                <a:cs typeface="Helvetica Neue Light"/>
                <a:sym typeface="Helvetica Neue Light"/>
              </a:defRPr>
            </a:lvl2pPr>
            <a:lvl3pPr marL="0" lvl="2" indent="0" algn="ctr" rtl="0">
              <a:lnSpc>
                <a:spcPct val="100000"/>
              </a:lnSpc>
              <a:spcBef>
                <a:spcPts val="0"/>
              </a:spcBef>
              <a:spcAft>
                <a:spcPts val="0"/>
              </a:spcAft>
              <a:buClr>
                <a:srgbClr val="000000"/>
              </a:buClr>
              <a:buSzPts val="1000"/>
              <a:buFont typeface="Helvetica Neue Light"/>
              <a:buNone/>
              <a:defRPr sz="1000" b="0">
                <a:latin typeface="Helvetica Neue Light"/>
                <a:ea typeface="Helvetica Neue Light"/>
                <a:cs typeface="Helvetica Neue Light"/>
                <a:sym typeface="Helvetica Neue Light"/>
              </a:defRPr>
            </a:lvl3pPr>
            <a:lvl4pPr marL="0" lvl="3" indent="0" algn="ctr" rtl="0">
              <a:lnSpc>
                <a:spcPct val="100000"/>
              </a:lnSpc>
              <a:spcBef>
                <a:spcPts val="0"/>
              </a:spcBef>
              <a:spcAft>
                <a:spcPts val="0"/>
              </a:spcAft>
              <a:buClr>
                <a:srgbClr val="000000"/>
              </a:buClr>
              <a:buSzPts val="1000"/>
              <a:buFont typeface="Helvetica Neue Light"/>
              <a:buNone/>
              <a:defRPr sz="1000" b="0">
                <a:latin typeface="Helvetica Neue Light"/>
                <a:ea typeface="Helvetica Neue Light"/>
                <a:cs typeface="Helvetica Neue Light"/>
                <a:sym typeface="Helvetica Neue Light"/>
              </a:defRPr>
            </a:lvl4pPr>
            <a:lvl5pPr marL="0" lvl="4" indent="0" algn="ctr" rtl="0">
              <a:lnSpc>
                <a:spcPct val="100000"/>
              </a:lnSpc>
              <a:spcBef>
                <a:spcPts val="0"/>
              </a:spcBef>
              <a:spcAft>
                <a:spcPts val="0"/>
              </a:spcAft>
              <a:buClr>
                <a:srgbClr val="000000"/>
              </a:buClr>
              <a:buSzPts val="1000"/>
              <a:buFont typeface="Helvetica Neue Light"/>
              <a:buNone/>
              <a:defRPr sz="1000" b="0">
                <a:latin typeface="Helvetica Neue Light"/>
                <a:ea typeface="Helvetica Neue Light"/>
                <a:cs typeface="Helvetica Neue Light"/>
                <a:sym typeface="Helvetica Neue Light"/>
              </a:defRPr>
            </a:lvl5pPr>
            <a:lvl6pPr marL="0" lvl="5" indent="0" algn="ctr" rtl="0">
              <a:lnSpc>
                <a:spcPct val="100000"/>
              </a:lnSpc>
              <a:spcBef>
                <a:spcPts val="0"/>
              </a:spcBef>
              <a:spcAft>
                <a:spcPts val="0"/>
              </a:spcAft>
              <a:buClr>
                <a:srgbClr val="000000"/>
              </a:buClr>
              <a:buSzPts val="1000"/>
              <a:buFont typeface="Helvetica Neue Light"/>
              <a:buNone/>
              <a:defRPr sz="1000" b="0">
                <a:latin typeface="Helvetica Neue Light"/>
                <a:ea typeface="Helvetica Neue Light"/>
                <a:cs typeface="Helvetica Neue Light"/>
                <a:sym typeface="Helvetica Neue Light"/>
              </a:defRPr>
            </a:lvl6pPr>
            <a:lvl7pPr marL="0" lvl="6" indent="0" algn="ctr" rtl="0">
              <a:lnSpc>
                <a:spcPct val="100000"/>
              </a:lnSpc>
              <a:spcBef>
                <a:spcPts val="0"/>
              </a:spcBef>
              <a:spcAft>
                <a:spcPts val="0"/>
              </a:spcAft>
              <a:buClr>
                <a:srgbClr val="000000"/>
              </a:buClr>
              <a:buSzPts val="1000"/>
              <a:buFont typeface="Helvetica Neue Light"/>
              <a:buNone/>
              <a:defRPr sz="1000" b="0">
                <a:latin typeface="Helvetica Neue Light"/>
                <a:ea typeface="Helvetica Neue Light"/>
                <a:cs typeface="Helvetica Neue Light"/>
                <a:sym typeface="Helvetica Neue Light"/>
              </a:defRPr>
            </a:lvl7pPr>
            <a:lvl8pPr marL="0" lvl="7" indent="0" algn="ctr" rtl="0">
              <a:lnSpc>
                <a:spcPct val="100000"/>
              </a:lnSpc>
              <a:spcBef>
                <a:spcPts val="0"/>
              </a:spcBef>
              <a:spcAft>
                <a:spcPts val="0"/>
              </a:spcAft>
              <a:buClr>
                <a:srgbClr val="000000"/>
              </a:buClr>
              <a:buSzPts val="1000"/>
              <a:buFont typeface="Helvetica Neue Light"/>
              <a:buNone/>
              <a:defRPr sz="1000" b="0">
                <a:latin typeface="Helvetica Neue Light"/>
                <a:ea typeface="Helvetica Neue Light"/>
                <a:cs typeface="Helvetica Neue Light"/>
                <a:sym typeface="Helvetica Neue Light"/>
              </a:defRPr>
            </a:lvl8pPr>
            <a:lvl9pPr marL="0" lvl="8" indent="0" algn="ctr" rtl="0">
              <a:lnSpc>
                <a:spcPct val="100000"/>
              </a:lnSpc>
              <a:spcBef>
                <a:spcPts val="0"/>
              </a:spcBef>
              <a:spcAft>
                <a:spcPts val="0"/>
              </a:spcAft>
              <a:buClr>
                <a:srgbClr val="000000"/>
              </a:buClr>
              <a:buSzPts val="1000"/>
              <a:buFont typeface="Helvetica Neue Light"/>
              <a:buNone/>
              <a:defRPr sz="1000" b="0">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 Top">
  <p:cSld name="Title - Top">
    <p:spTree>
      <p:nvGrpSpPr>
        <p:cNvPr id="1" name="Shape 77"/>
        <p:cNvGrpSpPr/>
        <p:nvPr/>
      </p:nvGrpSpPr>
      <p:grpSpPr>
        <a:xfrm>
          <a:off x="0" y="0"/>
          <a:ext cx="0" cy="0"/>
          <a:chOff x="0" y="0"/>
          <a:chExt cx="0" cy="0"/>
        </a:xfrm>
      </p:grpSpPr>
      <p:sp>
        <p:nvSpPr>
          <p:cNvPr id="78" name="Google Shape;78;p20"/>
          <p:cNvSpPr txBox="1">
            <a:spLocks noGrp="1"/>
          </p:cNvSpPr>
          <p:nvPr>
            <p:ph type="title"/>
          </p:nvPr>
        </p:nvSpPr>
        <p:spPr>
          <a:xfrm>
            <a:off x="669727" y="133945"/>
            <a:ext cx="7804500" cy="1138500"/>
          </a:xfrm>
          <a:prstGeom prst="rect">
            <a:avLst/>
          </a:prstGeom>
          <a:noFill/>
          <a:ln>
            <a:noFill/>
          </a:ln>
        </p:spPr>
        <p:txBody>
          <a:bodyPr spcFirstLastPara="1" wrap="square" lIns="32750" tIns="32750" rIns="32750" bIns="32750" anchor="ctr" anchorCtr="0">
            <a:noAutofit/>
          </a:bodyPr>
          <a:lstStyle>
            <a:lvl1pPr lvl="0" algn="ctr" rtl="0">
              <a:lnSpc>
                <a:spcPct val="100000"/>
              </a:lnSpc>
              <a:spcBef>
                <a:spcPts val="0"/>
              </a:spcBef>
              <a:spcAft>
                <a:spcPts val="0"/>
              </a:spcAft>
              <a:buClr>
                <a:srgbClr val="000000"/>
              </a:buClr>
              <a:buSzPts val="1200"/>
              <a:buNone/>
              <a:defRPr/>
            </a:lvl1pPr>
            <a:lvl2pPr lvl="1" algn="ctr" rtl="0">
              <a:lnSpc>
                <a:spcPct val="100000"/>
              </a:lnSpc>
              <a:spcBef>
                <a:spcPts val="0"/>
              </a:spcBef>
              <a:spcAft>
                <a:spcPts val="0"/>
              </a:spcAft>
              <a:buClr>
                <a:srgbClr val="000000"/>
              </a:buClr>
              <a:buSzPts val="1200"/>
              <a:buNone/>
              <a:defRPr/>
            </a:lvl2pPr>
            <a:lvl3pPr lvl="2" algn="ctr" rtl="0">
              <a:lnSpc>
                <a:spcPct val="100000"/>
              </a:lnSpc>
              <a:spcBef>
                <a:spcPts val="0"/>
              </a:spcBef>
              <a:spcAft>
                <a:spcPts val="0"/>
              </a:spcAft>
              <a:buClr>
                <a:srgbClr val="000000"/>
              </a:buClr>
              <a:buSzPts val="1200"/>
              <a:buNone/>
              <a:defRPr/>
            </a:lvl3pPr>
            <a:lvl4pPr lvl="3" algn="ctr" rtl="0">
              <a:lnSpc>
                <a:spcPct val="100000"/>
              </a:lnSpc>
              <a:spcBef>
                <a:spcPts val="0"/>
              </a:spcBef>
              <a:spcAft>
                <a:spcPts val="0"/>
              </a:spcAft>
              <a:buClr>
                <a:srgbClr val="000000"/>
              </a:buClr>
              <a:buSzPts val="1200"/>
              <a:buNone/>
              <a:defRPr/>
            </a:lvl4pPr>
            <a:lvl5pPr lvl="4" algn="ctr" rtl="0">
              <a:lnSpc>
                <a:spcPct val="100000"/>
              </a:lnSpc>
              <a:spcBef>
                <a:spcPts val="0"/>
              </a:spcBef>
              <a:spcAft>
                <a:spcPts val="0"/>
              </a:spcAft>
              <a:buClr>
                <a:srgbClr val="000000"/>
              </a:buClr>
              <a:buSzPts val="1200"/>
              <a:buNone/>
              <a:defRPr/>
            </a:lvl5pPr>
            <a:lvl6pPr lvl="5" algn="ctr" rtl="0">
              <a:lnSpc>
                <a:spcPct val="100000"/>
              </a:lnSpc>
              <a:spcBef>
                <a:spcPts val="0"/>
              </a:spcBef>
              <a:spcAft>
                <a:spcPts val="0"/>
              </a:spcAft>
              <a:buClr>
                <a:srgbClr val="000000"/>
              </a:buClr>
              <a:buSzPts val="1200"/>
              <a:buNone/>
              <a:defRPr/>
            </a:lvl6pPr>
            <a:lvl7pPr lvl="6" algn="ctr" rtl="0">
              <a:lnSpc>
                <a:spcPct val="100000"/>
              </a:lnSpc>
              <a:spcBef>
                <a:spcPts val="0"/>
              </a:spcBef>
              <a:spcAft>
                <a:spcPts val="0"/>
              </a:spcAft>
              <a:buClr>
                <a:srgbClr val="000000"/>
              </a:buClr>
              <a:buSzPts val="1200"/>
              <a:buNone/>
              <a:defRPr/>
            </a:lvl7pPr>
            <a:lvl8pPr lvl="7" algn="ctr" rtl="0">
              <a:lnSpc>
                <a:spcPct val="100000"/>
              </a:lnSpc>
              <a:spcBef>
                <a:spcPts val="0"/>
              </a:spcBef>
              <a:spcAft>
                <a:spcPts val="0"/>
              </a:spcAft>
              <a:buClr>
                <a:srgbClr val="000000"/>
              </a:buClr>
              <a:buSzPts val="1200"/>
              <a:buNone/>
              <a:defRPr/>
            </a:lvl8pPr>
            <a:lvl9pPr lvl="8" algn="ctr" rtl="0">
              <a:lnSpc>
                <a:spcPct val="100000"/>
              </a:lnSpc>
              <a:spcBef>
                <a:spcPts val="0"/>
              </a:spcBef>
              <a:spcAft>
                <a:spcPts val="0"/>
              </a:spcAft>
              <a:buClr>
                <a:srgbClr val="000000"/>
              </a:buClr>
              <a:buSzPts val="1200"/>
              <a:buNone/>
              <a:defRPr/>
            </a:lvl9pPr>
          </a:lstStyle>
          <a:p>
            <a:endParaRPr/>
          </a:p>
        </p:txBody>
      </p:sp>
      <p:sp>
        <p:nvSpPr>
          <p:cNvPr id="79" name="Google Shape;79;p20"/>
          <p:cNvSpPr txBox="1">
            <a:spLocks noGrp="1"/>
          </p:cNvSpPr>
          <p:nvPr>
            <p:ph type="sldNum" idx="12"/>
          </p:nvPr>
        </p:nvSpPr>
        <p:spPr>
          <a:xfrm>
            <a:off x="4449997" y="4902398"/>
            <a:ext cx="239100" cy="171000"/>
          </a:xfrm>
          <a:prstGeom prst="rect">
            <a:avLst/>
          </a:prstGeom>
          <a:noFill/>
          <a:ln>
            <a:noFill/>
          </a:ln>
        </p:spPr>
        <p:txBody>
          <a:bodyPr spcFirstLastPara="1" wrap="square" lIns="32750" tIns="32750" rIns="32750" bIns="32750" anchor="t" anchorCtr="0">
            <a:noAutofit/>
          </a:bodyPr>
          <a:lstStyle>
            <a:lvl1pPr marL="0" lvl="0" indent="0" algn="ctr" rtl="0">
              <a:lnSpc>
                <a:spcPct val="100000"/>
              </a:lnSpc>
              <a:spcBef>
                <a:spcPts val="0"/>
              </a:spcBef>
              <a:spcAft>
                <a:spcPts val="0"/>
              </a:spcAft>
              <a:buClr>
                <a:srgbClr val="000000"/>
              </a:buClr>
              <a:buSzPts val="1000"/>
              <a:buFont typeface="Helvetica Neue Light"/>
              <a:buNone/>
              <a:defRPr sz="1000" b="0">
                <a:latin typeface="Helvetica Neue Light"/>
                <a:ea typeface="Helvetica Neue Light"/>
                <a:cs typeface="Helvetica Neue Light"/>
                <a:sym typeface="Helvetica Neue Light"/>
              </a:defRPr>
            </a:lvl1pPr>
            <a:lvl2pPr marL="0" lvl="1" indent="0" algn="ctr" rtl="0">
              <a:lnSpc>
                <a:spcPct val="100000"/>
              </a:lnSpc>
              <a:spcBef>
                <a:spcPts val="0"/>
              </a:spcBef>
              <a:spcAft>
                <a:spcPts val="0"/>
              </a:spcAft>
              <a:buClr>
                <a:srgbClr val="000000"/>
              </a:buClr>
              <a:buSzPts val="1000"/>
              <a:buFont typeface="Helvetica Neue Light"/>
              <a:buNone/>
              <a:defRPr sz="1000" b="0">
                <a:latin typeface="Helvetica Neue Light"/>
                <a:ea typeface="Helvetica Neue Light"/>
                <a:cs typeface="Helvetica Neue Light"/>
                <a:sym typeface="Helvetica Neue Light"/>
              </a:defRPr>
            </a:lvl2pPr>
            <a:lvl3pPr marL="0" lvl="2" indent="0" algn="ctr" rtl="0">
              <a:lnSpc>
                <a:spcPct val="100000"/>
              </a:lnSpc>
              <a:spcBef>
                <a:spcPts val="0"/>
              </a:spcBef>
              <a:spcAft>
                <a:spcPts val="0"/>
              </a:spcAft>
              <a:buClr>
                <a:srgbClr val="000000"/>
              </a:buClr>
              <a:buSzPts val="1000"/>
              <a:buFont typeface="Helvetica Neue Light"/>
              <a:buNone/>
              <a:defRPr sz="1000" b="0">
                <a:latin typeface="Helvetica Neue Light"/>
                <a:ea typeface="Helvetica Neue Light"/>
                <a:cs typeface="Helvetica Neue Light"/>
                <a:sym typeface="Helvetica Neue Light"/>
              </a:defRPr>
            </a:lvl3pPr>
            <a:lvl4pPr marL="0" lvl="3" indent="0" algn="ctr" rtl="0">
              <a:lnSpc>
                <a:spcPct val="100000"/>
              </a:lnSpc>
              <a:spcBef>
                <a:spcPts val="0"/>
              </a:spcBef>
              <a:spcAft>
                <a:spcPts val="0"/>
              </a:spcAft>
              <a:buClr>
                <a:srgbClr val="000000"/>
              </a:buClr>
              <a:buSzPts val="1000"/>
              <a:buFont typeface="Helvetica Neue Light"/>
              <a:buNone/>
              <a:defRPr sz="1000" b="0">
                <a:latin typeface="Helvetica Neue Light"/>
                <a:ea typeface="Helvetica Neue Light"/>
                <a:cs typeface="Helvetica Neue Light"/>
                <a:sym typeface="Helvetica Neue Light"/>
              </a:defRPr>
            </a:lvl4pPr>
            <a:lvl5pPr marL="0" lvl="4" indent="0" algn="ctr" rtl="0">
              <a:lnSpc>
                <a:spcPct val="100000"/>
              </a:lnSpc>
              <a:spcBef>
                <a:spcPts val="0"/>
              </a:spcBef>
              <a:spcAft>
                <a:spcPts val="0"/>
              </a:spcAft>
              <a:buClr>
                <a:srgbClr val="000000"/>
              </a:buClr>
              <a:buSzPts val="1000"/>
              <a:buFont typeface="Helvetica Neue Light"/>
              <a:buNone/>
              <a:defRPr sz="1000" b="0">
                <a:latin typeface="Helvetica Neue Light"/>
                <a:ea typeface="Helvetica Neue Light"/>
                <a:cs typeface="Helvetica Neue Light"/>
                <a:sym typeface="Helvetica Neue Light"/>
              </a:defRPr>
            </a:lvl5pPr>
            <a:lvl6pPr marL="0" lvl="5" indent="0" algn="ctr" rtl="0">
              <a:lnSpc>
                <a:spcPct val="100000"/>
              </a:lnSpc>
              <a:spcBef>
                <a:spcPts val="0"/>
              </a:spcBef>
              <a:spcAft>
                <a:spcPts val="0"/>
              </a:spcAft>
              <a:buClr>
                <a:srgbClr val="000000"/>
              </a:buClr>
              <a:buSzPts val="1000"/>
              <a:buFont typeface="Helvetica Neue Light"/>
              <a:buNone/>
              <a:defRPr sz="1000" b="0">
                <a:latin typeface="Helvetica Neue Light"/>
                <a:ea typeface="Helvetica Neue Light"/>
                <a:cs typeface="Helvetica Neue Light"/>
                <a:sym typeface="Helvetica Neue Light"/>
              </a:defRPr>
            </a:lvl6pPr>
            <a:lvl7pPr marL="0" lvl="6" indent="0" algn="ctr" rtl="0">
              <a:lnSpc>
                <a:spcPct val="100000"/>
              </a:lnSpc>
              <a:spcBef>
                <a:spcPts val="0"/>
              </a:spcBef>
              <a:spcAft>
                <a:spcPts val="0"/>
              </a:spcAft>
              <a:buClr>
                <a:srgbClr val="000000"/>
              </a:buClr>
              <a:buSzPts val="1000"/>
              <a:buFont typeface="Helvetica Neue Light"/>
              <a:buNone/>
              <a:defRPr sz="1000" b="0">
                <a:latin typeface="Helvetica Neue Light"/>
                <a:ea typeface="Helvetica Neue Light"/>
                <a:cs typeface="Helvetica Neue Light"/>
                <a:sym typeface="Helvetica Neue Light"/>
              </a:defRPr>
            </a:lvl7pPr>
            <a:lvl8pPr marL="0" lvl="7" indent="0" algn="ctr" rtl="0">
              <a:lnSpc>
                <a:spcPct val="100000"/>
              </a:lnSpc>
              <a:spcBef>
                <a:spcPts val="0"/>
              </a:spcBef>
              <a:spcAft>
                <a:spcPts val="0"/>
              </a:spcAft>
              <a:buClr>
                <a:srgbClr val="000000"/>
              </a:buClr>
              <a:buSzPts val="1000"/>
              <a:buFont typeface="Helvetica Neue Light"/>
              <a:buNone/>
              <a:defRPr sz="1000" b="0">
                <a:latin typeface="Helvetica Neue Light"/>
                <a:ea typeface="Helvetica Neue Light"/>
                <a:cs typeface="Helvetica Neue Light"/>
                <a:sym typeface="Helvetica Neue Light"/>
              </a:defRPr>
            </a:lvl8pPr>
            <a:lvl9pPr marL="0" lvl="8" indent="0" algn="ctr" rtl="0">
              <a:lnSpc>
                <a:spcPct val="100000"/>
              </a:lnSpc>
              <a:spcBef>
                <a:spcPts val="0"/>
              </a:spcBef>
              <a:spcAft>
                <a:spcPts val="0"/>
              </a:spcAft>
              <a:buClr>
                <a:srgbClr val="000000"/>
              </a:buClr>
              <a:buSzPts val="1000"/>
              <a:buFont typeface="Helvetica Neue Light"/>
              <a:buNone/>
              <a:defRPr sz="1000" b="0">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mp; Bullets">
  <p:cSld name="Title &amp; Bullets">
    <p:spTree>
      <p:nvGrpSpPr>
        <p:cNvPr id="1" name="Shape 80"/>
        <p:cNvGrpSpPr/>
        <p:nvPr/>
      </p:nvGrpSpPr>
      <p:grpSpPr>
        <a:xfrm>
          <a:off x="0" y="0"/>
          <a:ext cx="0" cy="0"/>
          <a:chOff x="0" y="0"/>
          <a:chExt cx="0" cy="0"/>
        </a:xfrm>
      </p:grpSpPr>
      <p:sp>
        <p:nvSpPr>
          <p:cNvPr id="81" name="Google Shape;81;p21"/>
          <p:cNvSpPr txBox="1">
            <a:spLocks noGrp="1"/>
          </p:cNvSpPr>
          <p:nvPr>
            <p:ph type="title"/>
          </p:nvPr>
        </p:nvSpPr>
        <p:spPr>
          <a:xfrm>
            <a:off x="669727" y="133945"/>
            <a:ext cx="7804500" cy="1138500"/>
          </a:xfrm>
          <a:prstGeom prst="rect">
            <a:avLst/>
          </a:prstGeom>
          <a:noFill/>
          <a:ln>
            <a:noFill/>
          </a:ln>
        </p:spPr>
        <p:txBody>
          <a:bodyPr spcFirstLastPara="1" wrap="square" lIns="32750" tIns="32750" rIns="32750" bIns="32750" anchor="ctr" anchorCtr="0">
            <a:noAutofit/>
          </a:bodyPr>
          <a:lstStyle>
            <a:lvl1pPr lvl="0" algn="ctr" rtl="0">
              <a:lnSpc>
                <a:spcPct val="100000"/>
              </a:lnSpc>
              <a:spcBef>
                <a:spcPts val="0"/>
              </a:spcBef>
              <a:spcAft>
                <a:spcPts val="0"/>
              </a:spcAft>
              <a:buClr>
                <a:srgbClr val="000000"/>
              </a:buClr>
              <a:buSzPts val="1200"/>
              <a:buNone/>
              <a:defRPr/>
            </a:lvl1pPr>
            <a:lvl2pPr lvl="1" algn="ctr" rtl="0">
              <a:lnSpc>
                <a:spcPct val="100000"/>
              </a:lnSpc>
              <a:spcBef>
                <a:spcPts val="0"/>
              </a:spcBef>
              <a:spcAft>
                <a:spcPts val="0"/>
              </a:spcAft>
              <a:buClr>
                <a:srgbClr val="000000"/>
              </a:buClr>
              <a:buSzPts val="1200"/>
              <a:buNone/>
              <a:defRPr/>
            </a:lvl2pPr>
            <a:lvl3pPr lvl="2" algn="ctr" rtl="0">
              <a:lnSpc>
                <a:spcPct val="100000"/>
              </a:lnSpc>
              <a:spcBef>
                <a:spcPts val="0"/>
              </a:spcBef>
              <a:spcAft>
                <a:spcPts val="0"/>
              </a:spcAft>
              <a:buClr>
                <a:srgbClr val="000000"/>
              </a:buClr>
              <a:buSzPts val="1200"/>
              <a:buNone/>
              <a:defRPr/>
            </a:lvl3pPr>
            <a:lvl4pPr lvl="3" algn="ctr" rtl="0">
              <a:lnSpc>
                <a:spcPct val="100000"/>
              </a:lnSpc>
              <a:spcBef>
                <a:spcPts val="0"/>
              </a:spcBef>
              <a:spcAft>
                <a:spcPts val="0"/>
              </a:spcAft>
              <a:buClr>
                <a:srgbClr val="000000"/>
              </a:buClr>
              <a:buSzPts val="1200"/>
              <a:buNone/>
              <a:defRPr/>
            </a:lvl4pPr>
            <a:lvl5pPr lvl="4" algn="ctr" rtl="0">
              <a:lnSpc>
                <a:spcPct val="100000"/>
              </a:lnSpc>
              <a:spcBef>
                <a:spcPts val="0"/>
              </a:spcBef>
              <a:spcAft>
                <a:spcPts val="0"/>
              </a:spcAft>
              <a:buClr>
                <a:srgbClr val="000000"/>
              </a:buClr>
              <a:buSzPts val="1200"/>
              <a:buNone/>
              <a:defRPr/>
            </a:lvl5pPr>
            <a:lvl6pPr lvl="5" algn="ctr" rtl="0">
              <a:lnSpc>
                <a:spcPct val="100000"/>
              </a:lnSpc>
              <a:spcBef>
                <a:spcPts val="0"/>
              </a:spcBef>
              <a:spcAft>
                <a:spcPts val="0"/>
              </a:spcAft>
              <a:buClr>
                <a:srgbClr val="000000"/>
              </a:buClr>
              <a:buSzPts val="1200"/>
              <a:buNone/>
              <a:defRPr/>
            </a:lvl6pPr>
            <a:lvl7pPr lvl="6" algn="ctr" rtl="0">
              <a:lnSpc>
                <a:spcPct val="100000"/>
              </a:lnSpc>
              <a:spcBef>
                <a:spcPts val="0"/>
              </a:spcBef>
              <a:spcAft>
                <a:spcPts val="0"/>
              </a:spcAft>
              <a:buClr>
                <a:srgbClr val="000000"/>
              </a:buClr>
              <a:buSzPts val="1200"/>
              <a:buNone/>
              <a:defRPr/>
            </a:lvl7pPr>
            <a:lvl8pPr lvl="7" algn="ctr" rtl="0">
              <a:lnSpc>
                <a:spcPct val="100000"/>
              </a:lnSpc>
              <a:spcBef>
                <a:spcPts val="0"/>
              </a:spcBef>
              <a:spcAft>
                <a:spcPts val="0"/>
              </a:spcAft>
              <a:buClr>
                <a:srgbClr val="000000"/>
              </a:buClr>
              <a:buSzPts val="1200"/>
              <a:buNone/>
              <a:defRPr/>
            </a:lvl8pPr>
            <a:lvl9pPr lvl="8" algn="ctr" rtl="0">
              <a:lnSpc>
                <a:spcPct val="100000"/>
              </a:lnSpc>
              <a:spcBef>
                <a:spcPts val="0"/>
              </a:spcBef>
              <a:spcAft>
                <a:spcPts val="0"/>
              </a:spcAft>
              <a:buClr>
                <a:srgbClr val="000000"/>
              </a:buClr>
              <a:buSzPts val="1200"/>
              <a:buNone/>
              <a:defRPr/>
            </a:lvl9pPr>
          </a:lstStyle>
          <a:p>
            <a:endParaRPr/>
          </a:p>
        </p:txBody>
      </p:sp>
      <p:sp>
        <p:nvSpPr>
          <p:cNvPr id="82" name="Google Shape;82;p21"/>
          <p:cNvSpPr txBox="1">
            <a:spLocks noGrp="1"/>
          </p:cNvSpPr>
          <p:nvPr>
            <p:ph type="body" idx="1"/>
          </p:nvPr>
        </p:nvSpPr>
        <p:spPr>
          <a:xfrm>
            <a:off x="669727" y="1366242"/>
            <a:ext cx="7804500" cy="3315000"/>
          </a:xfrm>
          <a:prstGeom prst="rect">
            <a:avLst/>
          </a:prstGeom>
          <a:noFill/>
          <a:ln>
            <a:noFill/>
          </a:ln>
        </p:spPr>
        <p:txBody>
          <a:bodyPr spcFirstLastPara="1" wrap="square" lIns="32750" tIns="32750" rIns="32750" bIns="32750" anchor="ctr" anchorCtr="0">
            <a:noAutofit/>
          </a:bodyPr>
          <a:lstStyle>
            <a:lvl1pPr marL="457178" lvl="0" indent="-336533" algn="l" rtl="0">
              <a:lnSpc>
                <a:spcPct val="100000"/>
              </a:lnSpc>
              <a:spcBef>
                <a:spcPts val="2700"/>
              </a:spcBef>
              <a:spcAft>
                <a:spcPts val="0"/>
              </a:spcAft>
              <a:buClr>
                <a:srgbClr val="000000"/>
              </a:buClr>
              <a:buSzPts val="1700"/>
              <a:buChar char="•"/>
              <a:defRPr/>
            </a:lvl1pPr>
            <a:lvl2pPr marL="914355" lvl="1" indent="-336533" algn="l" rtl="0">
              <a:lnSpc>
                <a:spcPct val="100000"/>
              </a:lnSpc>
              <a:spcBef>
                <a:spcPts val="2700"/>
              </a:spcBef>
              <a:spcAft>
                <a:spcPts val="0"/>
              </a:spcAft>
              <a:buClr>
                <a:srgbClr val="000000"/>
              </a:buClr>
              <a:buSzPts val="1700"/>
              <a:buChar char="•"/>
              <a:defRPr/>
            </a:lvl2pPr>
            <a:lvl3pPr marL="1371532" lvl="2" indent="-336533" algn="l" rtl="0">
              <a:lnSpc>
                <a:spcPct val="100000"/>
              </a:lnSpc>
              <a:spcBef>
                <a:spcPts val="2700"/>
              </a:spcBef>
              <a:spcAft>
                <a:spcPts val="0"/>
              </a:spcAft>
              <a:buClr>
                <a:srgbClr val="000000"/>
              </a:buClr>
              <a:buSzPts val="1700"/>
              <a:buChar char="•"/>
              <a:defRPr/>
            </a:lvl3pPr>
            <a:lvl4pPr marL="1828709" lvl="3" indent="-336533" algn="l" rtl="0">
              <a:lnSpc>
                <a:spcPct val="100000"/>
              </a:lnSpc>
              <a:spcBef>
                <a:spcPts val="2700"/>
              </a:spcBef>
              <a:spcAft>
                <a:spcPts val="0"/>
              </a:spcAft>
              <a:buClr>
                <a:srgbClr val="000000"/>
              </a:buClr>
              <a:buSzPts val="1700"/>
              <a:buChar char="•"/>
              <a:defRPr/>
            </a:lvl4pPr>
            <a:lvl5pPr marL="2285886" lvl="4" indent="-336533" algn="l" rtl="0">
              <a:lnSpc>
                <a:spcPct val="100000"/>
              </a:lnSpc>
              <a:spcBef>
                <a:spcPts val="2700"/>
              </a:spcBef>
              <a:spcAft>
                <a:spcPts val="0"/>
              </a:spcAft>
              <a:buClr>
                <a:srgbClr val="000000"/>
              </a:buClr>
              <a:buSzPts val="1700"/>
              <a:buChar char="•"/>
              <a:defRPr/>
            </a:lvl5pPr>
            <a:lvl6pPr marL="2743064" lvl="5" indent="-336533" algn="l" rtl="0">
              <a:lnSpc>
                <a:spcPct val="100000"/>
              </a:lnSpc>
              <a:spcBef>
                <a:spcPts val="2700"/>
              </a:spcBef>
              <a:spcAft>
                <a:spcPts val="0"/>
              </a:spcAft>
              <a:buClr>
                <a:srgbClr val="000000"/>
              </a:buClr>
              <a:buSzPts val="1700"/>
              <a:buChar char="•"/>
              <a:defRPr/>
            </a:lvl6pPr>
            <a:lvl7pPr marL="3200240" lvl="6" indent="-336533" algn="l" rtl="0">
              <a:lnSpc>
                <a:spcPct val="100000"/>
              </a:lnSpc>
              <a:spcBef>
                <a:spcPts val="2700"/>
              </a:spcBef>
              <a:spcAft>
                <a:spcPts val="0"/>
              </a:spcAft>
              <a:buClr>
                <a:srgbClr val="000000"/>
              </a:buClr>
              <a:buSzPts val="1700"/>
              <a:buChar char="•"/>
              <a:defRPr/>
            </a:lvl7pPr>
            <a:lvl8pPr marL="3657418" lvl="7" indent="-336533" algn="l" rtl="0">
              <a:lnSpc>
                <a:spcPct val="100000"/>
              </a:lnSpc>
              <a:spcBef>
                <a:spcPts val="2700"/>
              </a:spcBef>
              <a:spcAft>
                <a:spcPts val="0"/>
              </a:spcAft>
              <a:buClr>
                <a:srgbClr val="000000"/>
              </a:buClr>
              <a:buSzPts val="1700"/>
              <a:buChar char="•"/>
              <a:defRPr/>
            </a:lvl8pPr>
            <a:lvl9pPr marL="4114595" lvl="8" indent="-336533" algn="l" rtl="0">
              <a:lnSpc>
                <a:spcPct val="100000"/>
              </a:lnSpc>
              <a:spcBef>
                <a:spcPts val="2700"/>
              </a:spcBef>
              <a:spcAft>
                <a:spcPts val="0"/>
              </a:spcAft>
              <a:buClr>
                <a:srgbClr val="000000"/>
              </a:buClr>
              <a:buSzPts val="1700"/>
              <a:buChar char="•"/>
              <a:defRPr/>
            </a:lvl9pPr>
          </a:lstStyle>
          <a:p>
            <a:endParaRPr/>
          </a:p>
        </p:txBody>
      </p:sp>
      <p:sp>
        <p:nvSpPr>
          <p:cNvPr id="83" name="Google Shape;83;p21"/>
          <p:cNvSpPr txBox="1">
            <a:spLocks noGrp="1"/>
          </p:cNvSpPr>
          <p:nvPr>
            <p:ph type="sldNum" idx="12"/>
          </p:nvPr>
        </p:nvSpPr>
        <p:spPr>
          <a:xfrm>
            <a:off x="4449997" y="4902398"/>
            <a:ext cx="239100" cy="171000"/>
          </a:xfrm>
          <a:prstGeom prst="rect">
            <a:avLst/>
          </a:prstGeom>
          <a:noFill/>
          <a:ln>
            <a:noFill/>
          </a:ln>
        </p:spPr>
        <p:txBody>
          <a:bodyPr spcFirstLastPara="1" wrap="square" lIns="32750" tIns="32750" rIns="32750" bIns="32750" anchor="t" anchorCtr="0">
            <a:noAutofit/>
          </a:bodyPr>
          <a:lstStyle>
            <a:lvl1pPr marL="0" lvl="0" indent="0" algn="ctr" rtl="0">
              <a:lnSpc>
                <a:spcPct val="100000"/>
              </a:lnSpc>
              <a:spcBef>
                <a:spcPts val="0"/>
              </a:spcBef>
              <a:spcAft>
                <a:spcPts val="0"/>
              </a:spcAft>
              <a:buClr>
                <a:srgbClr val="000000"/>
              </a:buClr>
              <a:buSzPts val="1000"/>
              <a:buFont typeface="Helvetica Neue Light"/>
              <a:buNone/>
              <a:defRPr sz="1000" b="0">
                <a:latin typeface="Helvetica Neue Light"/>
                <a:ea typeface="Helvetica Neue Light"/>
                <a:cs typeface="Helvetica Neue Light"/>
                <a:sym typeface="Helvetica Neue Light"/>
              </a:defRPr>
            </a:lvl1pPr>
            <a:lvl2pPr marL="0" lvl="1" indent="0" algn="ctr" rtl="0">
              <a:lnSpc>
                <a:spcPct val="100000"/>
              </a:lnSpc>
              <a:spcBef>
                <a:spcPts val="0"/>
              </a:spcBef>
              <a:spcAft>
                <a:spcPts val="0"/>
              </a:spcAft>
              <a:buClr>
                <a:srgbClr val="000000"/>
              </a:buClr>
              <a:buSzPts val="1000"/>
              <a:buFont typeface="Helvetica Neue Light"/>
              <a:buNone/>
              <a:defRPr sz="1000" b="0">
                <a:latin typeface="Helvetica Neue Light"/>
                <a:ea typeface="Helvetica Neue Light"/>
                <a:cs typeface="Helvetica Neue Light"/>
                <a:sym typeface="Helvetica Neue Light"/>
              </a:defRPr>
            </a:lvl2pPr>
            <a:lvl3pPr marL="0" lvl="2" indent="0" algn="ctr" rtl="0">
              <a:lnSpc>
                <a:spcPct val="100000"/>
              </a:lnSpc>
              <a:spcBef>
                <a:spcPts val="0"/>
              </a:spcBef>
              <a:spcAft>
                <a:spcPts val="0"/>
              </a:spcAft>
              <a:buClr>
                <a:srgbClr val="000000"/>
              </a:buClr>
              <a:buSzPts val="1000"/>
              <a:buFont typeface="Helvetica Neue Light"/>
              <a:buNone/>
              <a:defRPr sz="1000" b="0">
                <a:latin typeface="Helvetica Neue Light"/>
                <a:ea typeface="Helvetica Neue Light"/>
                <a:cs typeface="Helvetica Neue Light"/>
                <a:sym typeface="Helvetica Neue Light"/>
              </a:defRPr>
            </a:lvl3pPr>
            <a:lvl4pPr marL="0" lvl="3" indent="0" algn="ctr" rtl="0">
              <a:lnSpc>
                <a:spcPct val="100000"/>
              </a:lnSpc>
              <a:spcBef>
                <a:spcPts val="0"/>
              </a:spcBef>
              <a:spcAft>
                <a:spcPts val="0"/>
              </a:spcAft>
              <a:buClr>
                <a:srgbClr val="000000"/>
              </a:buClr>
              <a:buSzPts val="1000"/>
              <a:buFont typeface="Helvetica Neue Light"/>
              <a:buNone/>
              <a:defRPr sz="1000" b="0">
                <a:latin typeface="Helvetica Neue Light"/>
                <a:ea typeface="Helvetica Neue Light"/>
                <a:cs typeface="Helvetica Neue Light"/>
                <a:sym typeface="Helvetica Neue Light"/>
              </a:defRPr>
            </a:lvl4pPr>
            <a:lvl5pPr marL="0" lvl="4" indent="0" algn="ctr" rtl="0">
              <a:lnSpc>
                <a:spcPct val="100000"/>
              </a:lnSpc>
              <a:spcBef>
                <a:spcPts val="0"/>
              </a:spcBef>
              <a:spcAft>
                <a:spcPts val="0"/>
              </a:spcAft>
              <a:buClr>
                <a:srgbClr val="000000"/>
              </a:buClr>
              <a:buSzPts val="1000"/>
              <a:buFont typeface="Helvetica Neue Light"/>
              <a:buNone/>
              <a:defRPr sz="1000" b="0">
                <a:latin typeface="Helvetica Neue Light"/>
                <a:ea typeface="Helvetica Neue Light"/>
                <a:cs typeface="Helvetica Neue Light"/>
                <a:sym typeface="Helvetica Neue Light"/>
              </a:defRPr>
            </a:lvl5pPr>
            <a:lvl6pPr marL="0" lvl="5" indent="0" algn="ctr" rtl="0">
              <a:lnSpc>
                <a:spcPct val="100000"/>
              </a:lnSpc>
              <a:spcBef>
                <a:spcPts val="0"/>
              </a:spcBef>
              <a:spcAft>
                <a:spcPts val="0"/>
              </a:spcAft>
              <a:buClr>
                <a:srgbClr val="000000"/>
              </a:buClr>
              <a:buSzPts val="1000"/>
              <a:buFont typeface="Helvetica Neue Light"/>
              <a:buNone/>
              <a:defRPr sz="1000" b="0">
                <a:latin typeface="Helvetica Neue Light"/>
                <a:ea typeface="Helvetica Neue Light"/>
                <a:cs typeface="Helvetica Neue Light"/>
                <a:sym typeface="Helvetica Neue Light"/>
              </a:defRPr>
            </a:lvl6pPr>
            <a:lvl7pPr marL="0" lvl="6" indent="0" algn="ctr" rtl="0">
              <a:lnSpc>
                <a:spcPct val="100000"/>
              </a:lnSpc>
              <a:spcBef>
                <a:spcPts val="0"/>
              </a:spcBef>
              <a:spcAft>
                <a:spcPts val="0"/>
              </a:spcAft>
              <a:buClr>
                <a:srgbClr val="000000"/>
              </a:buClr>
              <a:buSzPts val="1000"/>
              <a:buFont typeface="Helvetica Neue Light"/>
              <a:buNone/>
              <a:defRPr sz="1000" b="0">
                <a:latin typeface="Helvetica Neue Light"/>
                <a:ea typeface="Helvetica Neue Light"/>
                <a:cs typeface="Helvetica Neue Light"/>
                <a:sym typeface="Helvetica Neue Light"/>
              </a:defRPr>
            </a:lvl7pPr>
            <a:lvl8pPr marL="0" lvl="7" indent="0" algn="ctr" rtl="0">
              <a:lnSpc>
                <a:spcPct val="100000"/>
              </a:lnSpc>
              <a:spcBef>
                <a:spcPts val="0"/>
              </a:spcBef>
              <a:spcAft>
                <a:spcPts val="0"/>
              </a:spcAft>
              <a:buClr>
                <a:srgbClr val="000000"/>
              </a:buClr>
              <a:buSzPts val="1000"/>
              <a:buFont typeface="Helvetica Neue Light"/>
              <a:buNone/>
              <a:defRPr sz="1000" b="0">
                <a:latin typeface="Helvetica Neue Light"/>
                <a:ea typeface="Helvetica Neue Light"/>
                <a:cs typeface="Helvetica Neue Light"/>
                <a:sym typeface="Helvetica Neue Light"/>
              </a:defRPr>
            </a:lvl8pPr>
            <a:lvl9pPr marL="0" lvl="8" indent="0" algn="ctr" rtl="0">
              <a:lnSpc>
                <a:spcPct val="100000"/>
              </a:lnSpc>
              <a:spcBef>
                <a:spcPts val="0"/>
              </a:spcBef>
              <a:spcAft>
                <a:spcPts val="0"/>
              </a:spcAft>
              <a:buClr>
                <a:srgbClr val="000000"/>
              </a:buClr>
              <a:buSzPts val="1000"/>
              <a:buFont typeface="Helvetica Neue Light"/>
              <a:buNone/>
              <a:defRPr sz="1000" b="0">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
              <a:pPr marL="0" lvl="0" indent="0" algn="ctr" rtl="0">
                <a:spcBef>
                  <a:spcPts val="0"/>
                </a:spcBef>
                <a:spcAft>
                  <a:spcPts val="0"/>
                </a:spcAft>
                <a:buNone/>
              </a:pPr>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Bullets &amp; Photo">
  <p:cSld name="Title, Bullets &amp; Photo">
    <p:spTree>
      <p:nvGrpSpPr>
        <p:cNvPr id="1" name="Shape 84"/>
        <p:cNvGrpSpPr/>
        <p:nvPr/>
      </p:nvGrpSpPr>
      <p:grpSpPr>
        <a:xfrm>
          <a:off x="0" y="0"/>
          <a:ext cx="0" cy="0"/>
          <a:chOff x="0" y="0"/>
          <a:chExt cx="0" cy="0"/>
        </a:xfrm>
      </p:grpSpPr>
      <p:sp>
        <p:nvSpPr>
          <p:cNvPr id="85" name="Google Shape;85;p22"/>
          <p:cNvSpPr>
            <a:spLocks noGrp="1"/>
          </p:cNvSpPr>
          <p:nvPr>
            <p:ph type="pic" idx="2"/>
          </p:nvPr>
        </p:nvSpPr>
        <p:spPr>
          <a:xfrm>
            <a:off x="2873127" y="1364009"/>
            <a:ext cx="6630300" cy="3315000"/>
          </a:xfrm>
          <a:prstGeom prst="rect">
            <a:avLst/>
          </a:prstGeom>
          <a:noFill/>
          <a:ln>
            <a:noFill/>
          </a:ln>
        </p:spPr>
        <p:txBody>
          <a:bodyPr spcFirstLastPara="1" wrap="square" lIns="58925" tIns="29450" rIns="58925" bIns="29450" anchor="t" anchorCtr="0">
            <a:noAutofit/>
          </a:bodyPr>
          <a:lstStyle>
            <a:lvl1pPr marR="0" lvl="0" algn="l" rtl="0">
              <a:lnSpc>
                <a:spcPct val="100000"/>
              </a:lnSpc>
              <a:spcBef>
                <a:spcPts val="2700"/>
              </a:spcBef>
              <a:spcAft>
                <a:spcPts val="0"/>
              </a:spcAft>
              <a:buClr>
                <a:srgbClr val="000000"/>
              </a:buClr>
              <a:buSzPts val="3000"/>
              <a:buFont typeface="Helvetica Neue"/>
              <a:buChar char="•"/>
              <a:defRPr sz="2100" b="0" i="0" u="none" strike="noStrike" cap="none">
                <a:solidFill>
                  <a:srgbClr val="000000"/>
                </a:solidFill>
                <a:latin typeface="Helvetica Neue"/>
                <a:ea typeface="Helvetica Neue"/>
                <a:cs typeface="Helvetica Neue"/>
                <a:sym typeface="Helvetica Neue"/>
              </a:defRPr>
            </a:lvl1pPr>
            <a:lvl2pPr marR="0" lvl="1" algn="l" rtl="0">
              <a:lnSpc>
                <a:spcPct val="100000"/>
              </a:lnSpc>
              <a:spcBef>
                <a:spcPts val="2700"/>
              </a:spcBef>
              <a:spcAft>
                <a:spcPts val="0"/>
              </a:spcAft>
              <a:buClr>
                <a:srgbClr val="000000"/>
              </a:buClr>
              <a:buSzPts val="3000"/>
              <a:buFont typeface="Helvetica Neue"/>
              <a:buChar char="•"/>
              <a:defRPr sz="2100" b="0" i="0" u="none" strike="noStrike" cap="none">
                <a:solidFill>
                  <a:srgbClr val="000000"/>
                </a:solidFill>
                <a:latin typeface="Helvetica Neue"/>
                <a:ea typeface="Helvetica Neue"/>
                <a:cs typeface="Helvetica Neue"/>
                <a:sym typeface="Helvetica Neue"/>
              </a:defRPr>
            </a:lvl2pPr>
            <a:lvl3pPr marR="0" lvl="2" algn="l" rtl="0">
              <a:lnSpc>
                <a:spcPct val="100000"/>
              </a:lnSpc>
              <a:spcBef>
                <a:spcPts val="2700"/>
              </a:spcBef>
              <a:spcAft>
                <a:spcPts val="0"/>
              </a:spcAft>
              <a:buClr>
                <a:srgbClr val="000000"/>
              </a:buClr>
              <a:buSzPts val="3000"/>
              <a:buFont typeface="Helvetica Neue"/>
              <a:buChar char="•"/>
              <a:defRPr sz="2100" b="0" i="0" u="none" strike="noStrike" cap="none">
                <a:solidFill>
                  <a:srgbClr val="000000"/>
                </a:solidFill>
                <a:latin typeface="Helvetica Neue"/>
                <a:ea typeface="Helvetica Neue"/>
                <a:cs typeface="Helvetica Neue"/>
                <a:sym typeface="Helvetica Neue"/>
              </a:defRPr>
            </a:lvl3pPr>
            <a:lvl4pPr marR="0" lvl="3" algn="l" rtl="0">
              <a:lnSpc>
                <a:spcPct val="100000"/>
              </a:lnSpc>
              <a:spcBef>
                <a:spcPts val="2700"/>
              </a:spcBef>
              <a:spcAft>
                <a:spcPts val="0"/>
              </a:spcAft>
              <a:buClr>
                <a:srgbClr val="000000"/>
              </a:buClr>
              <a:buSzPts val="3000"/>
              <a:buFont typeface="Helvetica Neue"/>
              <a:buChar char="•"/>
              <a:defRPr sz="2100" b="0" i="0" u="none" strike="noStrike" cap="none">
                <a:solidFill>
                  <a:srgbClr val="000000"/>
                </a:solidFill>
                <a:latin typeface="Helvetica Neue"/>
                <a:ea typeface="Helvetica Neue"/>
                <a:cs typeface="Helvetica Neue"/>
                <a:sym typeface="Helvetica Neue"/>
              </a:defRPr>
            </a:lvl4pPr>
            <a:lvl5pPr marR="0" lvl="4" algn="l" rtl="0">
              <a:lnSpc>
                <a:spcPct val="100000"/>
              </a:lnSpc>
              <a:spcBef>
                <a:spcPts val="2700"/>
              </a:spcBef>
              <a:spcAft>
                <a:spcPts val="0"/>
              </a:spcAft>
              <a:buClr>
                <a:srgbClr val="000000"/>
              </a:buClr>
              <a:buSzPts val="3000"/>
              <a:buFont typeface="Helvetica Neue"/>
              <a:buChar char="•"/>
              <a:defRPr sz="2100" b="0" i="0" u="none" strike="noStrike" cap="none">
                <a:solidFill>
                  <a:srgbClr val="000000"/>
                </a:solidFill>
                <a:latin typeface="Helvetica Neue"/>
                <a:ea typeface="Helvetica Neue"/>
                <a:cs typeface="Helvetica Neue"/>
                <a:sym typeface="Helvetica Neue"/>
              </a:defRPr>
            </a:lvl5pPr>
            <a:lvl6pPr marR="0" lvl="5" algn="l" rtl="0">
              <a:lnSpc>
                <a:spcPct val="100000"/>
              </a:lnSpc>
              <a:spcBef>
                <a:spcPts val="2700"/>
              </a:spcBef>
              <a:spcAft>
                <a:spcPts val="0"/>
              </a:spcAft>
              <a:buClr>
                <a:srgbClr val="000000"/>
              </a:buClr>
              <a:buSzPts val="3000"/>
              <a:buFont typeface="Helvetica Neue"/>
              <a:buChar char="•"/>
              <a:defRPr sz="2100" b="0" i="0" u="none" strike="noStrike" cap="none">
                <a:solidFill>
                  <a:srgbClr val="000000"/>
                </a:solidFill>
                <a:latin typeface="Helvetica Neue"/>
                <a:ea typeface="Helvetica Neue"/>
                <a:cs typeface="Helvetica Neue"/>
                <a:sym typeface="Helvetica Neue"/>
              </a:defRPr>
            </a:lvl6pPr>
            <a:lvl7pPr marR="0" lvl="6" algn="l" rtl="0">
              <a:lnSpc>
                <a:spcPct val="100000"/>
              </a:lnSpc>
              <a:spcBef>
                <a:spcPts val="2700"/>
              </a:spcBef>
              <a:spcAft>
                <a:spcPts val="0"/>
              </a:spcAft>
              <a:buClr>
                <a:srgbClr val="000000"/>
              </a:buClr>
              <a:buSzPts val="3000"/>
              <a:buFont typeface="Helvetica Neue"/>
              <a:buChar char="•"/>
              <a:defRPr sz="2100" b="0" i="0" u="none" strike="noStrike" cap="none">
                <a:solidFill>
                  <a:srgbClr val="000000"/>
                </a:solidFill>
                <a:latin typeface="Helvetica Neue"/>
                <a:ea typeface="Helvetica Neue"/>
                <a:cs typeface="Helvetica Neue"/>
                <a:sym typeface="Helvetica Neue"/>
              </a:defRPr>
            </a:lvl7pPr>
            <a:lvl8pPr marR="0" lvl="7" algn="l" rtl="0">
              <a:lnSpc>
                <a:spcPct val="100000"/>
              </a:lnSpc>
              <a:spcBef>
                <a:spcPts val="2700"/>
              </a:spcBef>
              <a:spcAft>
                <a:spcPts val="0"/>
              </a:spcAft>
              <a:buClr>
                <a:srgbClr val="000000"/>
              </a:buClr>
              <a:buSzPts val="3000"/>
              <a:buFont typeface="Helvetica Neue"/>
              <a:buChar char="•"/>
              <a:defRPr sz="2100" b="0" i="0" u="none" strike="noStrike" cap="none">
                <a:solidFill>
                  <a:srgbClr val="000000"/>
                </a:solidFill>
                <a:latin typeface="Helvetica Neue"/>
                <a:ea typeface="Helvetica Neue"/>
                <a:cs typeface="Helvetica Neue"/>
                <a:sym typeface="Helvetica Neue"/>
              </a:defRPr>
            </a:lvl8pPr>
            <a:lvl9pPr marR="0" lvl="8" algn="l" rtl="0">
              <a:lnSpc>
                <a:spcPct val="100000"/>
              </a:lnSpc>
              <a:spcBef>
                <a:spcPts val="2700"/>
              </a:spcBef>
              <a:spcAft>
                <a:spcPts val="0"/>
              </a:spcAft>
              <a:buClr>
                <a:srgbClr val="000000"/>
              </a:buClr>
              <a:buSzPts val="3000"/>
              <a:buFont typeface="Helvetica Neue"/>
              <a:buChar char="•"/>
              <a:defRPr sz="2100" b="0" i="0" u="none" strike="noStrike" cap="none">
                <a:solidFill>
                  <a:srgbClr val="000000"/>
                </a:solidFill>
                <a:latin typeface="Helvetica Neue"/>
                <a:ea typeface="Helvetica Neue"/>
                <a:cs typeface="Helvetica Neue"/>
                <a:sym typeface="Helvetica Neue"/>
              </a:defRPr>
            </a:lvl9pPr>
          </a:lstStyle>
          <a:p>
            <a:endParaRPr/>
          </a:p>
        </p:txBody>
      </p:sp>
      <p:sp>
        <p:nvSpPr>
          <p:cNvPr id="86" name="Google Shape;86;p22"/>
          <p:cNvSpPr txBox="1">
            <a:spLocks noGrp="1"/>
          </p:cNvSpPr>
          <p:nvPr>
            <p:ph type="title"/>
          </p:nvPr>
        </p:nvSpPr>
        <p:spPr>
          <a:xfrm>
            <a:off x="669727" y="133945"/>
            <a:ext cx="7804500" cy="1138500"/>
          </a:xfrm>
          <a:prstGeom prst="rect">
            <a:avLst/>
          </a:prstGeom>
          <a:noFill/>
          <a:ln>
            <a:noFill/>
          </a:ln>
        </p:spPr>
        <p:txBody>
          <a:bodyPr spcFirstLastPara="1" wrap="square" lIns="32750" tIns="32750" rIns="32750" bIns="32750" anchor="ctr" anchorCtr="0">
            <a:noAutofit/>
          </a:bodyPr>
          <a:lstStyle>
            <a:lvl1pPr lvl="0" algn="ctr" rtl="0">
              <a:lnSpc>
                <a:spcPct val="100000"/>
              </a:lnSpc>
              <a:spcBef>
                <a:spcPts val="0"/>
              </a:spcBef>
              <a:spcAft>
                <a:spcPts val="0"/>
              </a:spcAft>
              <a:buClr>
                <a:srgbClr val="000000"/>
              </a:buClr>
              <a:buSzPts val="1200"/>
              <a:buNone/>
              <a:defRPr/>
            </a:lvl1pPr>
            <a:lvl2pPr lvl="1" algn="ctr" rtl="0">
              <a:lnSpc>
                <a:spcPct val="100000"/>
              </a:lnSpc>
              <a:spcBef>
                <a:spcPts val="0"/>
              </a:spcBef>
              <a:spcAft>
                <a:spcPts val="0"/>
              </a:spcAft>
              <a:buClr>
                <a:srgbClr val="000000"/>
              </a:buClr>
              <a:buSzPts val="1200"/>
              <a:buNone/>
              <a:defRPr/>
            </a:lvl2pPr>
            <a:lvl3pPr lvl="2" algn="ctr" rtl="0">
              <a:lnSpc>
                <a:spcPct val="100000"/>
              </a:lnSpc>
              <a:spcBef>
                <a:spcPts val="0"/>
              </a:spcBef>
              <a:spcAft>
                <a:spcPts val="0"/>
              </a:spcAft>
              <a:buClr>
                <a:srgbClr val="000000"/>
              </a:buClr>
              <a:buSzPts val="1200"/>
              <a:buNone/>
              <a:defRPr/>
            </a:lvl3pPr>
            <a:lvl4pPr lvl="3" algn="ctr" rtl="0">
              <a:lnSpc>
                <a:spcPct val="100000"/>
              </a:lnSpc>
              <a:spcBef>
                <a:spcPts val="0"/>
              </a:spcBef>
              <a:spcAft>
                <a:spcPts val="0"/>
              </a:spcAft>
              <a:buClr>
                <a:srgbClr val="000000"/>
              </a:buClr>
              <a:buSzPts val="1200"/>
              <a:buNone/>
              <a:defRPr/>
            </a:lvl4pPr>
            <a:lvl5pPr lvl="4" algn="ctr" rtl="0">
              <a:lnSpc>
                <a:spcPct val="100000"/>
              </a:lnSpc>
              <a:spcBef>
                <a:spcPts val="0"/>
              </a:spcBef>
              <a:spcAft>
                <a:spcPts val="0"/>
              </a:spcAft>
              <a:buClr>
                <a:srgbClr val="000000"/>
              </a:buClr>
              <a:buSzPts val="1200"/>
              <a:buNone/>
              <a:defRPr/>
            </a:lvl5pPr>
            <a:lvl6pPr lvl="5" algn="ctr" rtl="0">
              <a:lnSpc>
                <a:spcPct val="100000"/>
              </a:lnSpc>
              <a:spcBef>
                <a:spcPts val="0"/>
              </a:spcBef>
              <a:spcAft>
                <a:spcPts val="0"/>
              </a:spcAft>
              <a:buClr>
                <a:srgbClr val="000000"/>
              </a:buClr>
              <a:buSzPts val="1200"/>
              <a:buNone/>
              <a:defRPr/>
            </a:lvl6pPr>
            <a:lvl7pPr lvl="6" algn="ctr" rtl="0">
              <a:lnSpc>
                <a:spcPct val="100000"/>
              </a:lnSpc>
              <a:spcBef>
                <a:spcPts val="0"/>
              </a:spcBef>
              <a:spcAft>
                <a:spcPts val="0"/>
              </a:spcAft>
              <a:buClr>
                <a:srgbClr val="000000"/>
              </a:buClr>
              <a:buSzPts val="1200"/>
              <a:buNone/>
              <a:defRPr/>
            </a:lvl7pPr>
            <a:lvl8pPr lvl="7" algn="ctr" rtl="0">
              <a:lnSpc>
                <a:spcPct val="100000"/>
              </a:lnSpc>
              <a:spcBef>
                <a:spcPts val="0"/>
              </a:spcBef>
              <a:spcAft>
                <a:spcPts val="0"/>
              </a:spcAft>
              <a:buClr>
                <a:srgbClr val="000000"/>
              </a:buClr>
              <a:buSzPts val="1200"/>
              <a:buNone/>
              <a:defRPr/>
            </a:lvl8pPr>
            <a:lvl9pPr lvl="8" algn="ctr" rtl="0">
              <a:lnSpc>
                <a:spcPct val="100000"/>
              </a:lnSpc>
              <a:spcBef>
                <a:spcPts val="0"/>
              </a:spcBef>
              <a:spcAft>
                <a:spcPts val="0"/>
              </a:spcAft>
              <a:buClr>
                <a:srgbClr val="000000"/>
              </a:buClr>
              <a:buSzPts val="1200"/>
              <a:buNone/>
              <a:defRPr/>
            </a:lvl9pPr>
          </a:lstStyle>
          <a:p>
            <a:endParaRPr/>
          </a:p>
        </p:txBody>
      </p:sp>
      <p:sp>
        <p:nvSpPr>
          <p:cNvPr id="87" name="Google Shape;87;p22"/>
          <p:cNvSpPr txBox="1">
            <a:spLocks noGrp="1"/>
          </p:cNvSpPr>
          <p:nvPr>
            <p:ph type="body" idx="1"/>
          </p:nvPr>
        </p:nvSpPr>
        <p:spPr>
          <a:xfrm>
            <a:off x="669727" y="1366242"/>
            <a:ext cx="3750600" cy="3315000"/>
          </a:xfrm>
          <a:prstGeom prst="rect">
            <a:avLst/>
          </a:prstGeom>
          <a:noFill/>
          <a:ln>
            <a:noFill/>
          </a:ln>
        </p:spPr>
        <p:txBody>
          <a:bodyPr spcFirstLastPara="1" wrap="square" lIns="32750" tIns="32750" rIns="32750" bIns="32750" anchor="ctr" anchorCtr="0">
            <a:noAutofit/>
          </a:bodyPr>
          <a:lstStyle>
            <a:lvl1pPr marL="457178" lvl="0" indent="-393680" algn="l" rtl="0">
              <a:lnSpc>
                <a:spcPct val="100000"/>
              </a:lnSpc>
              <a:spcBef>
                <a:spcPts val="2100"/>
              </a:spcBef>
              <a:spcAft>
                <a:spcPts val="0"/>
              </a:spcAft>
              <a:buClr>
                <a:srgbClr val="000000"/>
              </a:buClr>
              <a:buSzPts val="2600"/>
              <a:buFont typeface="Helvetica Neue"/>
              <a:buChar char="•"/>
              <a:defRPr sz="1800"/>
            </a:lvl1pPr>
            <a:lvl2pPr marL="914355" lvl="1" indent="-393680" algn="l" rtl="0">
              <a:lnSpc>
                <a:spcPct val="100000"/>
              </a:lnSpc>
              <a:spcBef>
                <a:spcPts val="2100"/>
              </a:spcBef>
              <a:spcAft>
                <a:spcPts val="0"/>
              </a:spcAft>
              <a:buClr>
                <a:srgbClr val="000000"/>
              </a:buClr>
              <a:buSzPts val="2600"/>
              <a:buFont typeface="Helvetica Neue"/>
              <a:buChar char="•"/>
              <a:defRPr sz="1800"/>
            </a:lvl2pPr>
            <a:lvl3pPr marL="1371532" lvl="2" indent="-393680" algn="l" rtl="0">
              <a:lnSpc>
                <a:spcPct val="100000"/>
              </a:lnSpc>
              <a:spcBef>
                <a:spcPts val="2100"/>
              </a:spcBef>
              <a:spcAft>
                <a:spcPts val="0"/>
              </a:spcAft>
              <a:buClr>
                <a:srgbClr val="000000"/>
              </a:buClr>
              <a:buSzPts val="2600"/>
              <a:buFont typeface="Helvetica Neue"/>
              <a:buChar char="•"/>
              <a:defRPr sz="1800"/>
            </a:lvl3pPr>
            <a:lvl4pPr marL="1828709" lvl="3" indent="-393680" algn="l" rtl="0">
              <a:lnSpc>
                <a:spcPct val="100000"/>
              </a:lnSpc>
              <a:spcBef>
                <a:spcPts val="2100"/>
              </a:spcBef>
              <a:spcAft>
                <a:spcPts val="0"/>
              </a:spcAft>
              <a:buClr>
                <a:srgbClr val="000000"/>
              </a:buClr>
              <a:buSzPts val="2600"/>
              <a:buFont typeface="Helvetica Neue"/>
              <a:buChar char="•"/>
              <a:defRPr sz="1800"/>
            </a:lvl4pPr>
            <a:lvl5pPr marL="2285886" lvl="4" indent="-393680" algn="l" rtl="0">
              <a:lnSpc>
                <a:spcPct val="100000"/>
              </a:lnSpc>
              <a:spcBef>
                <a:spcPts val="2100"/>
              </a:spcBef>
              <a:spcAft>
                <a:spcPts val="0"/>
              </a:spcAft>
              <a:buClr>
                <a:srgbClr val="000000"/>
              </a:buClr>
              <a:buSzPts val="2600"/>
              <a:buFont typeface="Helvetica Neue"/>
              <a:buChar char="•"/>
              <a:defRPr sz="1800"/>
            </a:lvl5pPr>
            <a:lvl6pPr marL="2743064" lvl="5" indent="-336533" algn="l" rtl="0">
              <a:lnSpc>
                <a:spcPct val="100000"/>
              </a:lnSpc>
              <a:spcBef>
                <a:spcPts val="2700"/>
              </a:spcBef>
              <a:spcAft>
                <a:spcPts val="0"/>
              </a:spcAft>
              <a:buClr>
                <a:srgbClr val="000000"/>
              </a:buClr>
              <a:buSzPts val="1700"/>
              <a:buChar char="•"/>
              <a:defRPr/>
            </a:lvl6pPr>
            <a:lvl7pPr marL="3200240" lvl="6" indent="-336533" algn="l" rtl="0">
              <a:lnSpc>
                <a:spcPct val="100000"/>
              </a:lnSpc>
              <a:spcBef>
                <a:spcPts val="2700"/>
              </a:spcBef>
              <a:spcAft>
                <a:spcPts val="0"/>
              </a:spcAft>
              <a:buClr>
                <a:srgbClr val="000000"/>
              </a:buClr>
              <a:buSzPts val="1700"/>
              <a:buChar char="•"/>
              <a:defRPr/>
            </a:lvl7pPr>
            <a:lvl8pPr marL="3657418" lvl="7" indent="-336533" algn="l" rtl="0">
              <a:lnSpc>
                <a:spcPct val="100000"/>
              </a:lnSpc>
              <a:spcBef>
                <a:spcPts val="2700"/>
              </a:spcBef>
              <a:spcAft>
                <a:spcPts val="0"/>
              </a:spcAft>
              <a:buClr>
                <a:srgbClr val="000000"/>
              </a:buClr>
              <a:buSzPts val="1700"/>
              <a:buChar char="•"/>
              <a:defRPr/>
            </a:lvl8pPr>
            <a:lvl9pPr marL="4114595" lvl="8" indent="-336533" algn="l" rtl="0">
              <a:lnSpc>
                <a:spcPct val="100000"/>
              </a:lnSpc>
              <a:spcBef>
                <a:spcPts val="2700"/>
              </a:spcBef>
              <a:spcAft>
                <a:spcPts val="0"/>
              </a:spcAft>
              <a:buClr>
                <a:srgbClr val="000000"/>
              </a:buClr>
              <a:buSzPts val="1700"/>
              <a:buChar char="•"/>
              <a:defRPr/>
            </a:lvl9pPr>
          </a:lstStyle>
          <a:p>
            <a:endParaRPr/>
          </a:p>
        </p:txBody>
      </p:sp>
      <p:sp>
        <p:nvSpPr>
          <p:cNvPr id="88" name="Google Shape;88;p22"/>
          <p:cNvSpPr txBox="1">
            <a:spLocks noGrp="1"/>
          </p:cNvSpPr>
          <p:nvPr>
            <p:ph type="sldNum" idx="12"/>
          </p:nvPr>
        </p:nvSpPr>
        <p:spPr>
          <a:xfrm>
            <a:off x="4449997" y="4902398"/>
            <a:ext cx="239100" cy="180900"/>
          </a:xfrm>
          <a:prstGeom prst="rect">
            <a:avLst/>
          </a:prstGeom>
          <a:noFill/>
          <a:ln>
            <a:noFill/>
          </a:ln>
        </p:spPr>
        <p:txBody>
          <a:bodyPr spcFirstLastPara="1" wrap="square" lIns="32750" tIns="32750" rIns="32750" bIns="32750" anchor="t" anchorCtr="0">
            <a:noAutofit/>
          </a:bodyPr>
          <a:lstStyle>
            <a:lvl1pPr marL="0" marR="0" lvl="0" indent="0" algn="ctr" rtl="0">
              <a:lnSpc>
                <a:spcPct val="100000"/>
              </a:lnSpc>
              <a:spcBef>
                <a:spcPts val="0"/>
              </a:spcBef>
              <a:spcAft>
                <a:spcPts val="0"/>
              </a:spcAft>
              <a:buClr>
                <a:srgbClr val="000000"/>
              </a:buClr>
              <a:buSzPts val="1000"/>
              <a:buFont typeface="Helvetica Neue Light"/>
              <a:buNone/>
              <a:defRPr>
                <a:latin typeface="Helvetica Neue Light"/>
                <a:ea typeface="Helvetica Neue Light"/>
                <a:cs typeface="Helvetica Neue Light"/>
                <a:sym typeface="Helvetica Neue Light"/>
              </a:defRPr>
            </a:lvl1pPr>
            <a:lvl2pPr marL="0" marR="0" lvl="1" indent="0" algn="ctr" rtl="0">
              <a:lnSpc>
                <a:spcPct val="100000"/>
              </a:lnSpc>
              <a:spcBef>
                <a:spcPts val="0"/>
              </a:spcBef>
              <a:spcAft>
                <a:spcPts val="0"/>
              </a:spcAft>
              <a:buClr>
                <a:srgbClr val="000000"/>
              </a:buClr>
              <a:buSzPts val="1000"/>
              <a:buFont typeface="Helvetica Neue Light"/>
              <a:buNone/>
              <a:defRPr>
                <a:latin typeface="Helvetica Neue Light"/>
                <a:ea typeface="Helvetica Neue Light"/>
                <a:cs typeface="Helvetica Neue Light"/>
                <a:sym typeface="Helvetica Neue Light"/>
              </a:defRPr>
            </a:lvl2pPr>
            <a:lvl3pPr marL="0" marR="0" lvl="2" indent="0" algn="ctr" rtl="0">
              <a:lnSpc>
                <a:spcPct val="100000"/>
              </a:lnSpc>
              <a:spcBef>
                <a:spcPts val="0"/>
              </a:spcBef>
              <a:spcAft>
                <a:spcPts val="0"/>
              </a:spcAft>
              <a:buClr>
                <a:srgbClr val="000000"/>
              </a:buClr>
              <a:buSzPts val="1000"/>
              <a:buFont typeface="Helvetica Neue Light"/>
              <a:buNone/>
              <a:defRPr>
                <a:latin typeface="Helvetica Neue Light"/>
                <a:ea typeface="Helvetica Neue Light"/>
                <a:cs typeface="Helvetica Neue Light"/>
                <a:sym typeface="Helvetica Neue Light"/>
              </a:defRPr>
            </a:lvl3pPr>
            <a:lvl4pPr marL="0" marR="0" lvl="3" indent="0" algn="ctr" rtl="0">
              <a:lnSpc>
                <a:spcPct val="100000"/>
              </a:lnSpc>
              <a:spcBef>
                <a:spcPts val="0"/>
              </a:spcBef>
              <a:spcAft>
                <a:spcPts val="0"/>
              </a:spcAft>
              <a:buClr>
                <a:srgbClr val="000000"/>
              </a:buClr>
              <a:buSzPts val="1000"/>
              <a:buFont typeface="Helvetica Neue Light"/>
              <a:buNone/>
              <a:defRPr>
                <a:latin typeface="Helvetica Neue Light"/>
                <a:ea typeface="Helvetica Neue Light"/>
                <a:cs typeface="Helvetica Neue Light"/>
                <a:sym typeface="Helvetica Neue Light"/>
              </a:defRPr>
            </a:lvl4pPr>
            <a:lvl5pPr marL="0" marR="0" lvl="4" indent="0" algn="ctr" rtl="0">
              <a:lnSpc>
                <a:spcPct val="100000"/>
              </a:lnSpc>
              <a:spcBef>
                <a:spcPts val="0"/>
              </a:spcBef>
              <a:spcAft>
                <a:spcPts val="0"/>
              </a:spcAft>
              <a:buClr>
                <a:srgbClr val="000000"/>
              </a:buClr>
              <a:buSzPts val="1000"/>
              <a:buFont typeface="Helvetica Neue Light"/>
              <a:buNone/>
              <a:defRPr>
                <a:latin typeface="Helvetica Neue Light"/>
                <a:ea typeface="Helvetica Neue Light"/>
                <a:cs typeface="Helvetica Neue Light"/>
                <a:sym typeface="Helvetica Neue Light"/>
              </a:defRPr>
            </a:lvl5pPr>
            <a:lvl6pPr marL="0" marR="0" lvl="5" indent="0" algn="ctr" rtl="0">
              <a:lnSpc>
                <a:spcPct val="100000"/>
              </a:lnSpc>
              <a:spcBef>
                <a:spcPts val="0"/>
              </a:spcBef>
              <a:spcAft>
                <a:spcPts val="0"/>
              </a:spcAft>
              <a:buClr>
                <a:srgbClr val="000000"/>
              </a:buClr>
              <a:buSzPts val="1000"/>
              <a:buFont typeface="Helvetica Neue Light"/>
              <a:buNone/>
              <a:defRPr>
                <a:latin typeface="Helvetica Neue Light"/>
                <a:ea typeface="Helvetica Neue Light"/>
                <a:cs typeface="Helvetica Neue Light"/>
                <a:sym typeface="Helvetica Neue Light"/>
              </a:defRPr>
            </a:lvl6pPr>
            <a:lvl7pPr marL="0" marR="0" lvl="6" indent="0" algn="ctr" rtl="0">
              <a:lnSpc>
                <a:spcPct val="100000"/>
              </a:lnSpc>
              <a:spcBef>
                <a:spcPts val="0"/>
              </a:spcBef>
              <a:spcAft>
                <a:spcPts val="0"/>
              </a:spcAft>
              <a:buClr>
                <a:srgbClr val="000000"/>
              </a:buClr>
              <a:buSzPts val="1000"/>
              <a:buFont typeface="Helvetica Neue Light"/>
              <a:buNone/>
              <a:defRPr>
                <a:latin typeface="Helvetica Neue Light"/>
                <a:ea typeface="Helvetica Neue Light"/>
                <a:cs typeface="Helvetica Neue Light"/>
                <a:sym typeface="Helvetica Neue Light"/>
              </a:defRPr>
            </a:lvl7pPr>
            <a:lvl8pPr marL="0" marR="0" lvl="7" indent="0" algn="ctr" rtl="0">
              <a:lnSpc>
                <a:spcPct val="100000"/>
              </a:lnSpc>
              <a:spcBef>
                <a:spcPts val="0"/>
              </a:spcBef>
              <a:spcAft>
                <a:spcPts val="0"/>
              </a:spcAft>
              <a:buClr>
                <a:srgbClr val="000000"/>
              </a:buClr>
              <a:buSzPts val="1000"/>
              <a:buFont typeface="Helvetica Neue Light"/>
              <a:buNone/>
              <a:defRPr>
                <a:latin typeface="Helvetica Neue Light"/>
                <a:ea typeface="Helvetica Neue Light"/>
                <a:cs typeface="Helvetica Neue Light"/>
                <a:sym typeface="Helvetica Neue Light"/>
              </a:defRPr>
            </a:lvl8pPr>
            <a:lvl9pPr marL="0" marR="0" lvl="8" indent="0" algn="ctr" rtl="0">
              <a:lnSpc>
                <a:spcPct val="100000"/>
              </a:lnSpc>
              <a:spcBef>
                <a:spcPts val="0"/>
              </a:spcBef>
              <a:spcAft>
                <a:spcPts val="0"/>
              </a:spcAft>
              <a:buClr>
                <a:srgbClr val="000000"/>
              </a:buClr>
              <a:buSzPts val="1000"/>
              <a:buFont typeface="Helvetica Neue Light"/>
              <a:buNone/>
              <a:defRPr>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
              <a:pPr marL="0" lvl="0" indent="0" algn="ctr" rtl="0">
                <a:spcBef>
                  <a:spcPts val="0"/>
                </a:spcBef>
                <a:spcAft>
                  <a:spcPts val="0"/>
                </a:spcAft>
                <a:buNone/>
              </a:pPr>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Bullets">
  <p:cSld name="Bullets">
    <p:spTree>
      <p:nvGrpSpPr>
        <p:cNvPr id="1" name="Shape 89"/>
        <p:cNvGrpSpPr/>
        <p:nvPr/>
      </p:nvGrpSpPr>
      <p:grpSpPr>
        <a:xfrm>
          <a:off x="0" y="0"/>
          <a:ext cx="0" cy="0"/>
          <a:chOff x="0" y="0"/>
          <a:chExt cx="0" cy="0"/>
        </a:xfrm>
      </p:grpSpPr>
      <p:sp>
        <p:nvSpPr>
          <p:cNvPr id="90" name="Google Shape;90;p23"/>
          <p:cNvSpPr txBox="1">
            <a:spLocks noGrp="1"/>
          </p:cNvSpPr>
          <p:nvPr>
            <p:ph type="body" idx="1"/>
          </p:nvPr>
        </p:nvSpPr>
        <p:spPr>
          <a:xfrm>
            <a:off x="669727" y="669727"/>
            <a:ext cx="7804500" cy="3804000"/>
          </a:xfrm>
          <a:prstGeom prst="rect">
            <a:avLst/>
          </a:prstGeom>
          <a:noFill/>
          <a:ln>
            <a:noFill/>
          </a:ln>
        </p:spPr>
        <p:txBody>
          <a:bodyPr spcFirstLastPara="1" wrap="square" lIns="32750" tIns="32750" rIns="32750" bIns="32750" anchor="ctr" anchorCtr="0">
            <a:noAutofit/>
          </a:bodyPr>
          <a:lstStyle>
            <a:lvl1pPr marL="457178" lvl="0" indent="-336533" algn="l" rtl="0">
              <a:lnSpc>
                <a:spcPct val="100000"/>
              </a:lnSpc>
              <a:spcBef>
                <a:spcPts val="2700"/>
              </a:spcBef>
              <a:spcAft>
                <a:spcPts val="0"/>
              </a:spcAft>
              <a:buClr>
                <a:srgbClr val="000000"/>
              </a:buClr>
              <a:buSzPts val="1700"/>
              <a:buChar char="•"/>
              <a:defRPr/>
            </a:lvl1pPr>
            <a:lvl2pPr marL="914355" lvl="1" indent="-336533" algn="l" rtl="0">
              <a:lnSpc>
                <a:spcPct val="100000"/>
              </a:lnSpc>
              <a:spcBef>
                <a:spcPts val="2700"/>
              </a:spcBef>
              <a:spcAft>
                <a:spcPts val="0"/>
              </a:spcAft>
              <a:buClr>
                <a:srgbClr val="000000"/>
              </a:buClr>
              <a:buSzPts val="1700"/>
              <a:buChar char="•"/>
              <a:defRPr/>
            </a:lvl2pPr>
            <a:lvl3pPr marL="1371532" lvl="2" indent="-336533" algn="l" rtl="0">
              <a:lnSpc>
                <a:spcPct val="100000"/>
              </a:lnSpc>
              <a:spcBef>
                <a:spcPts val="2700"/>
              </a:spcBef>
              <a:spcAft>
                <a:spcPts val="0"/>
              </a:spcAft>
              <a:buClr>
                <a:srgbClr val="000000"/>
              </a:buClr>
              <a:buSzPts val="1700"/>
              <a:buChar char="•"/>
              <a:defRPr/>
            </a:lvl3pPr>
            <a:lvl4pPr marL="1828709" lvl="3" indent="-336533" algn="l" rtl="0">
              <a:lnSpc>
                <a:spcPct val="100000"/>
              </a:lnSpc>
              <a:spcBef>
                <a:spcPts val="2700"/>
              </a:spcBef>
              <a:spcAft>
                <a:spcPts val="0"/>
              </a:spcAft>
              <a:buClr>
                <a:srgbClr val="000000"/>
              </a:buClr>
              <a:buSzPts val="1700"/>
              <a:buChar char="•"/>
              <a:defRPr/>
            </a:lvl4pPr>
            <a:lvl5pPr marL="2285886" lvl="4" indent="-336533" algn="l" rtl="0">
              <a:lnSpc>
                <a:spcPct val="100000"/>
              </a:lnSpc>
              <a:spcBef>
                <a:spcPts val="2700"/>
              </a:spcBef>
              <a:spcAft>
                <a:spcPts val="0"/>
              </a:spcAft>
              <a:buClr>
                <a:srgbClr val="000000"/>
              </a:buClr>
              <a:buSzPts val="1700"/>
              <a:buChar char="•"/>
              <a:defRPr/>
            </a:lvl5pPr>
            <a:lvl6pPr marL="2743064" lvl="5" indent="-336533" algn="l" rtl="0">
              <a:lnSpc>
                <a:spcPct val="100000"/>
              </a:lnSpc>
              <a:spcBef>
                <a:spcPts val="2700"/>
              </a:spcBef>
              <a:spcAft>
                <a:spcPts val="0"/>
              </a:spcAft>
              <a:buClr>
                <a:srgbClr val="000000"/>
              </a:buClr>
              <a:buSzPts val="1700"/>
              <a:buChar char="•"/>
              <a:defRPr/>
            </a:lvl6pPr>
            <a:lvl7pPr marL="3200240" lvl="6" indent="-336533" algn="l" rtl="0">
              <a:lnSpc>
                <a:spcPct val="100000"/>
              </a:lnSpc>
              <a:spcBef>
                <a:spcPts val="2700"/>
              </a:spcBef>
              <a:spcAft>
                <a:spcPts val="0"/>
              </a:spcAft>
              <a:buClr>
                <a:srgbClr val="000000"/>
              </a:buClr>
              <a:buSzPts val="1700"/>
              <a:buChar char="•"/>
              <a:defRPr/>
            </a:lvl7pPr>
            <a:lvl8pPr marL="3657418" lvl="7" indent="-336533" algn="l" rtl="0">
              <a:lnSpc>
                <a:spcPct val="100000"/>
              </a:lnSpc>
              <a:spcBef>
                <a:spcPts val="2700"/>
              </a:spcBef>
              <a:spcAft>
                <a:spcPts val="0"/>
              </a:spcAft>
              <a:buClr>
                <a:srgbClr val="000000"/>
              </a:buClr>
              <a:buSzPts val="1700"/>
              <a:buChar char="•"/>
              <a:defRPr/>
            </a:lvl8pPr>
            <a:lvl9pPr marL="4114595" lvl="8" indent="-336533" algn="l" rtl="0">
              <a:lnSpc>
                <a:spcPct val="100000"/>
              </a:lnSpc>
              <a:spcBef>
                <a:spcPts val="2700"/>
              </a:spcBef>
              <a:spcAft>
                <a:spcPts val="0"/>
              </a:spcAft>
              <a:buClr>
                <a:srgbClr val="000000"/>
              </a:buClr>
              <a:buSzPts val="1700"/>
              <a:buChar char="•"/>
              <a:defRPr/>
            </a:lvl9pPr>
          </a:lstStyle>
          <a:p>
            <a:endParaRPr/>
          </a:p>
        </p:txBody>
      </p:sp>
      <p:sp>
        <p:nvSpPr>
          <p:cNvPr id="91" name="Google Shape;91;p23"/>
          <p:cNvSpPr txBox="1">
            <a:spLocks noGrp="1"/>
          </p:cNvSpPr>
          <p:nvPr>
            <p:ph type="sldNum" idx="12"/>
          </p:nvPr>
        </p:nvSpPr>
        <p:spPr>
          <a:xfrm>
            <a:off x="4449997" y="4902398"/>
            <a:ext cx="239100" cy="171000"/>
          </a:xfrm>
          <a:prstGeom prst="rect">
            <a:avLst/>
          </a:prstGeom>
          <a:noFill/>
          <a:ln>
            <a:noFill/>
          </a:ln>
        </p:spPr>
        <p:txBody>
          <a:bodyPr spcFirstLastPara="1" wrap="square" lIns="32750" tIns="32750" rIns="32750" bIns="32750" anchor="t" anchorCtr="0">
            <a:noAutofit/>
          </a:bodyPr>
          <a:lstStyle>
            <a:lvl1pPr marL="0" lvl="0" indent="0" algn="ctr" rtl="0">
              <a:lnSpc>
                <a:spcPct val="100000"/>
              </a:lnSpc>
              <a:spcBef>
                <a:spcPts val="0"/>
              </a:spcBef>
              <a:spcAft>
                <a:spcPts val="0"/>
              </a:spcAft>
              <a:buClr>
                <a:srgbClr val="000000"/>
              </a:buClr>
              <a:buSzPts val="1000"/>
              <a:buFont typeface="Helvetica Neue Light"/>
              <a:buNone/>
              <a:defRPr sz="1000" b="0">
                <a:latin typeface="Helvetica Neue Light"/>
                <a:ea typeface="Helvetica Neue Light"/>
                <a:cs typeface="Helvetica Neue Light"/>
                <a:sym typeface="Helvetica Neue Light"/>
              </a:defRPr>
            </a:lvl1pPr>
            <a:lvl2pPr marL="0" lvl="1" indent="0" algn="ctr" rtl="0">
              <a:lnSpc>
                <a:spcPct val="100000"/>
              </a:lnSpc>
              <a:spcBef>
                <a:spcPts val="0"/>
              </a:spcBef>
              <a:spcAft>
                <a:spcPts val="0"/>
              </a:spcAft>
              <a:buClr>
                <a:srgbClr val="000000"/>
              </a:buClr>
              <a:buSzPts val="1000"/>
              <a:buFont typeface="Helvetica Neue Light"/>
              <a:buNone/>
              <a:defRPr sz="1000" b="0">
                <a:latin typeface="Helvetica Neue Light"/>
                <a:ea typeface="Helvetica Neue Light"/>
                <a:cs typeface="Helvetica Neue Light"/>
                <a:sym typeface="Helvetica Neue Light"/>
              </a:defRPr>
            </a:lvl2pPr>
            <a:lvl3pPr marL="0" lvl="2" indent="0" algn="ctr" rtl="0">
              <a:lnSpc>
                <a:spcPct val="100000"/>
              </a:lnSpc>
              <a:spcBef>
                <a:spcPts val="0"/>
              </a:spcBef>
              <a:spcAft>
                <a:spcPts val="0"/>
              </a:spcAft>
              <a:buClr>
                <a:srgbClr val="000000"/>
              </a:buClr>
              <a:buSzPts val="1000"/>
              <a:buFont typeface="Helvetica Neue Light"/>
              <a:buNone/>
              <a:defRPr sz="1000" b="0">
                <a:latin typeface="Helvetica Neue Light"/>
                <a:ea typeface="Helvetica Neue Light"/>
                <a:cs typeface="Helvetica Neue Light"/>
                <a:sym typeface="Helvetica Neue Light"/>
              </a:defRPr>
            </a:lvl3pPr>
            <a:lvl4pPr marL="0" lvl="3" indent="0" algn="ctr" rtl="0">
              <a:lnSpc>
                <a:spcPct val="100000"/>
              </a:lnSpc>
              <a:spcBef>
                <a:spcPts val="0"/>
              </a:spcBef>
              <a:spcAft>
                <a:spcPts val="0"/>
              </a:spcAft>
              <a:buClr>
                <a:srgbClr val="000000"/>
              </a:buClr>
              <a:buSzPts val="1000"/>
              <a:buFont typeface="Helvetica Neue Light"/>
              <a:buNone/>
              <a:defRPr sz="1000" b="0">
                <a:latin typeface="Helvetica Neue Light"/>
                <a:ea typeface="Helvetica Neue Light"/>
                <a:cs typeface="Helvetica Neue Light"/>
                <a:sym typeface="Helvetica Neue Light"/>
              </a:defRPr>
            </a:lvl4pPr>
            <a:lvl5pPr marL="0" lvl="4" indent="0" algn="ctr" rtl="0">
              <a:lnSpc>
                <a:spcPct val="100000"/>
              </a:lnSpc>
              <a:spcBef>
                <a:spcPts val="0"/>
              </a:spcBef>
              <a:spcAft>
                <a:spcPts val="0"/>
              </a:spcAft>
              <a:buClr>
                <a:srgbClr val="000000"/>
              </a:buClr>
              <a:buSzPts val="1000"/>
              <a:buFont typeface="Helvetica Neue Light"/>
              <a:buNone/>
              <a:defRPr sz="1000" b="0">
                <a:latin typeface="Helvetica Neue Light"/>
                <a:ea typeface="Helvetica Neue Light"/>
                <a:cs typeface="Helvetica Neue Light"/>
                <a:sym typeface="Helvetica Neue Light"/>
              </a:defRPr>
            </a:lvl5pPr>
            <a:lvl6pPr marL="0" lvl="5" indent="0" algn="ctr" rtl="0">
              <a:lnSpc>
                <a:spcPct val="100000"/>
              </a:lnSpc>
              <a:spcBef>
                <a:spcPts val="0"/>
              </a:spcBef>
              <a:spcAft>
                <a:spcPts val="0"/>
              </a:spcAft>
              <a:buClr>
                <a:srgbClr val="000000"/>
              </a:buClr>
              <a:buSzPts val="1000"/>
              <a:buFont typeface="Helvetica Neue Light"/>
              <a:buNone/>
              <a:defRPr sz="1000" b="0">
                <a:latin typeface="Helvetica Neue Light"/>
                <a:ea typeface="Helvetica Neue Light"/>
                <a:cs typeface="Helvetica Neue Light"/>
                <a:sym typeface="Helvetica Neue Light"/>
              </a:defRPr>
            </a:lvl6pPr>
            <a:lvl7pPr marL="0" lvl="6" indent="0" algn="ctr" rtl="0">
              <a:lnSpc>
                <a:spcPct val="100000"/>
              </a:lnSpc>
              <a:spcBef>
                <a:spcPts val="0"/>
              </a:spcBef>
              <a:spcAft>
                <a:spcPts val="0"/>
              </a:spcAft>
              <a:buClr>
                <a:srgbClr val="000000"/>
              </a:buClr>
              <a:buSzPts val="1000"/>
              <a:buFont typeface="Helvetica Neue Light"/>
              <a:buNone/>
              <a:defRPr sz="1000" b="0">
                <a:latin typeface="Helvetica Neue Light"/>
                <a:ea typeface="Helvetica Neue Light"/>
                <a:cs typeface="Helvetica Neue Light"/>
                <a:sym typeface="Helvetica Neue Light"/>
              </a:defRPr>
            </a:lvl7pPr>
            <a:lvl8pPr marL="0" lvl="7" indent="0" algn="ctr" rtl="0">
              <a:lnSpc>
                <a:spcPct val="100000"/>
              </a:lnSpc>
              <a:spcBef>
                <a:spcPts val="0"/>
              </a:spcBef>
              <a:spcAft>
                <a:spcPts val="0"/>
              </a:spcAft>
              <a:buClr>
                <a:srgbClr val="000000"/>
              </a:buClr>
              <a:buSzPts val="1000"/>
              <a:buFont typeface="Helvetica Neue Light"/>
              <a:buNone/>
              <a:defRPr sz="1000" b="0">
                <a:latin typeface="Helvetica Neue Light"/>
                <a:ea typeface="Helvetica Neue Light"/>
                <a:cs typeface="Helvetica Neue Light"/>
                <a:sym typeface="Helvetica Neue Light"/>
              </a:defRPr>
            </a:lvl8pPr>
            <a:lvl9pPr marL="0" lvl="8" indent="0" algn="ctr" rtl="0">
              <a:lnSpc>
                <a:spcPct val="100000"/>
              </a:lnSpc>
              <a:spcBef>
                <a:spcPts val="0"/>
              </a:spcBef>
              <a:spcAft>
                <a:spcPts val="0"/>
              </a:spcAft>
              <a:buClr>
                <a:srgbClr val="000000"/>
              </a:buClr>
              <a:buSzPts val="1000"/>
              <a:buFont typeface="Helvetica Neue Light"/>
              <a:buNone/>
              <a:defRPr sz="1000" b="0">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
              <a:pPr marL="0" lvl="0" indent="0" algn="ctr" rtl="0">
                <a:spcBef>
                  <a:spcPts val="0"/>
                </a:spcBef>
                <a:spcAft>
                  <a:spcPts val="0"/>
                </a:spcAft>
                <a:buNone/>
              </a:pPr>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mp; Bullets">
  <p:cSld name="Title &amp; Bullets">
    <p:spTree>
      <p:nvGrpSpPr>
        <p:cNvPr id="1" name="Shape 80"/>
        <p:cNvGrpSpPr/>
        <p:nvPr/>
      </p:nvGrpSpPr>
      <p:grpSpPr>
        <a:xfrm>
          <a:off x="0" y="0"/>
          <a:ext cx="0" cy="0"/>
          <a:chOff x="0" y="0"/>
          <a:chExt cx="0" cy="0"/>
        </a:xfrm>
      </p:grpSpPr>
      <p:sp>
        <p:nvSpPr>
          <p:cNvPr id="81" name="Google Shape;81;p21"/>
          <p:cNvSpPr txBox="1">
            <a:spLocks noGrp="1"/>
          </p:cNvSpPr>
          <p:nvPr>
            <p:ph type="title"/>
          </p:nvPr>
        </p:nvSpPr>
        <p:spPr>
          <a:xfrm>
            <a:off x="669727" y="133945"/>
            <a:ext cx="7804500" cy="1138500"/>
          </a:xfrm>
          <a:prstGeom prst="rect">
            <a:avLst/>
          </a:prstGeom>
          <a:noFill/>
          <a:ln>
            <a:noFill/>
          </a:ln>
        </p:spPr>
        <p:txBody>
          <a:bodyPr spcFirstLastPara="1" wrap="square" lIns="32750" tIns="32750" rIns="32750" bIns="32750" anchor="ctr" anchorCtr="0">
            <a:noAutofit/>
          </a:bodyPr>
          <a:lstStyle>
            <a:lvl1pPr lvl="0" algn="ctr" rtl="0">
              <a:lnSpc>
                <a:spcPct val="100000"/>
              </a:lnSpc>
              <a:spcBef>
                <a:spcPts val="0"/>
              </a:spcBef>
              <a:spcAft>
                <a:spcPts val="0"/>
              </a:spcAft>
              <a:buClr>
                <a:srgbClr val="000000"/>
              </a:buClr>
              <a:buSzPts val="1200"/>
              <a:buNone/>
              <a:defRPr/>
            </a:lvl1pPr>
            <a:lvl2pPr lvl="1" algn="ctr" rtl="0">
              <a:lnSpc>
                <a:spcPct val="100000"/>
              </a:lnSpc>
              <a:spcBef>
                <a:spcPts val="0"/>
              </a:spcBef>
              <a:spcAft>
                <a:spcPts val="0"/>
              </a:spcAft>
              <a:buClr>
                <a:srgbClr val="000000"/>
              </a:buClr>
              <a:buSzPts val="1200"/>
              <a:buNone/>
              <a:defRPr/>
            </a:lvl2pPr>
            <a:lvl3pPr lvl="2" algn="ctr" rtl="0">
              <a:lnSpc>
                <a:spcPct val="100000"/>
              </a:lnSpc>
              <a:spcBef>
                <a:spcPts val="0"/>
              </a:spcBef>
              <a:spcAft>
                <a:spcPts val="0"/>
              </a:spcAft>
              <a:buClr>
                <a:srgbClr val="000000"/>
              </a:buClr>
              <a:buSzPts val="1200"/>
              <a:buNone/>
              <a:defRPr/>
            </a:lvl3pPr>
            <a:lvl4pPr lvl="3" algn="ctr" rtl="0">
              <a:lnSpc>
                <a:spcPct val="100000"/>
              </a:lnSpc>
              <a:spcBef>
                <a:spcPts val="0"/>
              </a:spcBef>
              <a:spcAft>
                <a:spcPts val="0"/>
              </a:spcAft>
              <a:buClr>
                <a:srgbClr val="000000"/>
              </a:buClr>
              <a:buSzPts val="1200"/>
              <a:buNone/>
              <a:defRPr/>
            </a:lvl4pPr>
            <a:lvl5pPr lvl="4" algn="ctr" rtl="0">
              <a:lnSpc>
                <a:spcPct val="100000"/>
              </a:lnSpc>
              <a:spcBef>
                <a:spcPts val="0"/>
              </a:spcBef>
              <a:spcAft>
                <a:spcPts val="0"/>
              </a:spcAft>
              <a:buClr>
                <a:srgbClr val="000000"/>
              </a:buClr>
              <a:buSzPts val="1200"/>
              <a:buNone/>
              <a:defRPr/>
            </a:lvl5pPr>
            <a:lvl6pPr lvl="5" algn="ctr" rtl="0">
              <a:lnSpc>
                <a:spcPct val="100000"/>
              </a:lnSpc>
              <a:spcBef>
                <a:spcPts val="0"/>
              </a:spcBef>
              <a:spcAft>
                <a:spcPts val="0"/>
              </a:spcAft>
              <a:buClr>
                <a:srgbClr val="000000"/>
              </a:buClr>
              <a:buSzPts val="1200"/>
              <a:buNone/>
              <a:defRPr/>
            </a:lvl6pPr>
            <a:lvl7pPr lvl="6" algn="ctr" rtl="0">
              <a:lnSpc>
                <a:spcPct val="100000"/>
              </a:lnSpc>
              <a:spcBef>
                <a:spcPts val="0"/>
              </a:spcBef>
              <a:spcAft>
                <a:spcPts val="0"/>
              </a:spcAft>
              <a:buClr>
                <a:srgbClr val="000000"/>
              </a:buClr>
              <a:buSzPts val="1200"/>
              <a:buNone/>
              <a:defRPr/>
            </a:lvl7pPr>
            <a:lvl8pPr lvl="7" algn="ctr" rtl="0">
              <a:lnSpc>
                <a:spcPct val="100000"/>
              </a:lnSpc>
              <a:spcBef>
                <a:spcPts val="0"/>
              </a:spcBef>
              <a:spcAft>
                <a:spcPts val="0"/>
              </a:spcAft>
              <a:buClr>
                <a:srgbClr val="000000"/>
              </a:buClr>
              <a:buSzPts val="1200"/>
              <a:buNone/>
              <a:defRPr/>
            </a:lvl8pPr>
            <a:lvl9pPr lvl="8" algn="ctr" rtl="0">
              <a:lnSpc>
                <a:spcPct val="100000"/>
              </a:lnSpc>
              <a:spcBef>
                <a:spcPts val="0"/>
              </a:spcBef>
              <a:spcAft>
                <a:spcPts val="0"/>
              </a:spcAft>
              <a:buClr>
                <a:srgbClr val="000000"/>
              </a:buClr>
              <a:buSzPts val="1200"/>
              <a:buNone/>
              <a:defRPr/>
            </a:lvl9pPr>
          </a:lstStyle>
          <a:p>
            <a:endParaRPr/>
          </a:p>
        </p:txBody>
      </p:sp>
      <p:sp>
        <p:nvSpPr>
          <p:cNvPr id="82" name="Google Shape;82;p21"/>
          <p:cNvSpPr txBox="1">
            <a:spLocks noGrp="1"/>
          </p:cNvSpPr>
          <p:nvPr>
            <p:ph type="body" idx="1"/>
          </p:nvPr>
        </p:nvSpPr>
        <p:spPr>
          <a:xfrm>
            <a:off x="669727" y="1366242"/>
            <a:ext cx="7804500" cy="3315000"/>
          </a:xfrm>
          <a:prstGeom prst="rect">
            <a:avLst/>
          </a:prstGeom>
          <a:noFill/>
          <a:ln>
            <a:noFill/>
          </a:ln>
        </p:spPr>
        <p:txBody>
          <a:bodyPr spcFirstLastPara="1" wrap="square" lIns="32750" tIns="32750" rIns="32750" bIns="32750" anchor="ctr" anchorCtr="0">
            <a:noAutofit/>
          </a:bodyPr>
          <a:lstStyle>
            <a:lvl1pPr marL="457189" lvl="0" indent="-336542" algn="l" rtl="0">
              <a:lnSpc>
                <a:spcPct val="100000"/>
              </a:lnSpc>
              <a:spcBef>
                <a:spcPts val="2700"/>
              </a:spcBef>
              <a:spcAft>
                <a:spcPts val="0"/>
              </a:spcAft>
              <a:buClr>
                <a:srgbClr val="000000"/>
              </a:buClr>
              <a:buSzPts val="1700"/>
              <a:buChar char="•"/>
              <a:defRPr/>
            </a:lvl1pPr>
            <a:lvl2pPr marL="914378" lvl="1" indent="-336542" algn="l" rtl="0">
              <a:lnSpc>
                <a:spcPct val="100000"/>
              </a:lnSpc>
              <a:spcBef>
                <a:spcPts val="2700"/>
              </a:spcBef>
              <a:spcAft>
                <a:spcPts val="0"/>
              </a:spcAft>
              <a:buClr>
                <a:srgbClr val="000000"/>
              </a:buClr>
              <a:buSzPts val="1700"/>
              <a:buChar char="•"/>
              <a:defRPr/>
            </a:lvl2pPr>
            <a:lvl3pPr marL="1371566" lvl="2" indent="-336542" algn="l" rtl="0">
              <a:lnSpc>
                <a:spcPct val="100000"/>
              </a:lnSpc>
              <a:spcBef>
                <a:spcPts val="2700"/>
              </a:spcBef>
              <a:spcAft>
                <a:spcPts val="0"/>
              </a:spcAft>
              <a:buClr>
                <a:srgbClr val="000000"/>
              </a:buClr>
              <a:buSzPts val="1700"/>
              <a:buChar char="•"/>
              <a:defRPr/>
            </a:lvl3pPr>
            <a:lvl4pPr marL="1828754" lvl="3" indent="-336542" algn="l" rtl="0">
              <a:lnSpc>
                <a:spcPct val="100000"/>
              </a:lnSpc>
              <a:spcBef>
                <a:spcPts val="2700"/>
              </a:spcBef>
              <a:spcAft>
                <a:spcPts val="0"/>
              </a:spcAft>
              <a:buClr>
                <a:srgbClr val="000000"/>
              </a:buClr>
              <a:buSzPts val="1700"/>
              <a:buChar char="•"/>
              <a:defRPr/>
            </a:lvl4pPr>
            <a:lvl5pPr marL="2285943" lvl="4" indent="-336542" algn="l" rtl="0">
              <a:lnSpc>
                <a:spcPct val="100000"/>
              </a:lnSpc>
              <a:spcBef>
                <a:spcPts val="2700"/>
              </a:spcBef>
              <a:spcAft>
                <a:spcPts val="0"/>
              </a:spcAft>
              <a:buClr>
                <a:srgbClr val="000000"/>
              </a:buClr>
              <a:buSzPts val="1700"/>
              <a:buChar char="•"/>
              <a:defRPr/>
            </a:lvl5pPr>
            <a:lvl6pPr marL="2743132" lvl="5" indent="-336542" algn="l" rtl="0">
              <a:lnSpc>
                <a:spcPct val="100000"/>
              </a:lnSpc>
              <a:spcBef>
                <a:spcPts val="2700"/>
              </a:spcBef>
              <a:spcAft>
                <a:spcPts val="0"/>
              </a:spcAft>
              <a:buClr>
                <a:srgbClr val="000000"/>
              </a:buClr>
              <a:buSzPts val="1700"/>
              <a:buChar char="•"/>
              <a:defRPr/>
            </a:lvl6pPr>
            <a:lvl7pPr marL="3200320" lvl="6" indent="-336542" algn="l" rtl="0">
              <a:lnSpc>
                <a:spcPct val="100000"/>
              </a:lnSpc>
              <a:spcBef>
                <a:spcPts val="2700"/>
              </a:spcBef>
              <a:spcAft>
                <a:spcPts val="0"/>
              </a:spcAft>
              <a:buClr>
                <a:srgbClr val="000000"/>
              </a:buClr>
              <a:buSzPts val="1700"/>
              <a:buChar char="•"/>
              <a:defRPr/>
            </a:lvl7pPr>
            <a:lvl8pPr marL="3657509" lvl="7" indent="-336542" algn="l" rtl="0">
              <a:lnSpc>
                <a:spcPct val="100000"/>
              </a:lnSpc>
              <a:spcBef>
                <a:spcPts val="2700"/>
              </a:spcBef>
              <a:spcAft>
                <a:spcPts val="0"/>
              </a:spcAft>
              <a:buClr>
                <a:srgbClr val="000000"/>
              </a:buClr>
              <a:buSzPts val="1700"/>
              <a:buChar char="•"/>
              <a:defRPr/>
            </a:lvl8pPr>
            <a:lvl9pPr marL="4114697" lvl="8" indent="-336542" algn="l" rtl="0">
              <a:lnSpc>
                <a:spcPct val="100000"/>
              </a:lnSpc>
              <a:spcBef>
                <a:spcPts val="2700"/>
              </a:spcBef>
              <a:spcAft>
                <a:spcPts val="0"/>
              </a:spcAft>
              <a:buClr>
                <a:srgbClr val="000000"/>
              </a:buClr>
              <a:buSzPts val="1700"/>
              <a:buChar char="•"/>
              <a:defRPr/>
            </a:lvl9pPr>
          </a:lstStyle>
          <a:p>
            <a:endParaRPr/>
          </a:p>
        </p:txBody>
      </p:sp>
      <p:sp>
        <p:nvSpPr>
          <p:cNvPr id="83" name="Google Shape;83;p21"/>
          <p:cNvSpPr txBox="1">
            <a:spLocks noGrp="1"/>
          </p:cNvSpPr>
          <p:nvPr>
            <p:ph type="sldNum" idx="12"/>
          </p:nvPr>
        </p:nvSpPr>
        <p:spPr>
          <a:xfrm>
            <a:off x="4449997" y="4902398"/>
            <a:ext cx="239100" cy="171000"/>
          </a:xfrm>
          <a:prstGeom prst="rect">
            <a:avLst/>
          </a:prstGeom>
          <a:noFill/>
          <a:ln>
            <a:noFill/>
          </a:ln>
        </p:spPr>
        <p:txBody>
          <a:bodyPr spcFirstLastPara="1" wrap="square" lIns="32750" tIns="32750" rIns="32750" bIns="32750" anchor="t" anchorCtr="0">
            <a:noAutofit/>
          </a:bodyPr>
          <a:lstStyle>
            <a:lvl1pPr marL="0" lvl="0" indent="0" algn="ctr" rtl="0">
              <a:lnSpc>
                <a:spcPct val="100000"/>
              </a:lnSpc>
              <a:spcBef>
                <a:spcPts val="0"/>
              </a:spcBef>
              <a:spcAft>
                <a:spcPts val="0"/>
              </a:spcAft>
              <a:buClr>
                <a:srgbClr val="000000"/>
              </a:buClr>
              <a:buSzPts val="1000"/>
              <a:buFont typeface="Helvetica Neue Light"/>
              <a:buNone/>
              <a:defRPr sz="1000" b="0">
                <a:latin typeface="Helvetica Neue Light"/>
                <a:ea typeface="Helvetica Neue Light"/>
                <a:cs typeface="Helvetica Neue Light"/>
                <a:sym typeface="Helvetica Neue Light"/>
              </a:defRPr>
            </a:lvl1pPr>
            <a:lvl2pPr marL="0" lvl="1" indent="0" algn="ctr" rtl="0">
              <a:lnSpc>
                <a:spcPct val="100000"/>
              </a:lnSpc>
              <a:spcBef>
                <a:spcPts val="0"/>
              </a:spcBef>
              <a:spcAft>
                <a:spcPts val="0"/>
              </a:spcAft>
              <a:buClr>
                <a:srgbClr val="000000"/>
              </a:buClr>
              <a:buSzPts val="1000"/>
              <a:buFont typeface="Helvetica Neue Light"/>
              <a:buNone/>
              <a:defRPr sz="1000" b="0">
                <a:latin typeface="Helvetica Neue Light"/>
                <a:ea typeface="Helvetica Neue Light"/>
                <a:cs typeface="Helvetica Neue Light"/>
                <a:sym typeface="Helvetica Neue Light"/>
              </a:defRPr>
            </a:lvl2pPr>
            <a:lvl3pPr marL="0" lvl="2" indent="0" algn="ctr" rtl="0">
              <a:lnSpc>
                <a:spcPct val="100000"/>
              </a:lnSpc>
              <a:spcBef>
                <a:spcPts val="0"/>
              </a:spcBef>
              <a:spcAft>
                <a:spcPts val="0"/>
              </a:spcAft>
              <a:buClr>
                <a:srgbClr val="000000"/>
              </a:buClr>
              <a:buSzPts val="1000"/>
              <a:buFont typeface="Helvetica Neue Light"/>
              <a:buNone/>
              <a:defRPr sz="1000" b="0">
                <a:latin typeface="Helvetica Neue Light"/>
                <a:ea typeface="Helvetica Neue Light"/>
                <a:cs typeface="Helvetica Neue Light"/>
                <a:sym typeface="Helvetica Neue Light"/>
              </a:defRPr>
            </a:lvl3pPr>
            <a:lvl4pPr marL="0" lvl="3" indent="0" algn="ctr" rtl="0">
              <a:lnSpc>
                <a:spcPct val="100000"/>
              </a:lnSpc>
              <a:spcBef>
                <a:spcPts val="0"/>
              </a:spcBef>
              <a:spcAft>
                <a:spcPts val="0"/>
              </a:spcAft>
              <a:buClr>
                <a:srgbClr val="000000"/>
              </a:buClr>
              <a:buSzPts val="1000"/>
              <a:buFont typeface="Helvetica Neue Light"/>
              <a:buNone/>
              <a:defRPr sz="1000" b="0">
                <a:latin typeface="Helvetica Neue Light"/>
                <a:ea typeface="Helvetica Neue Light"/>
                <a:cs typeface="Helvetica Neue Light"/>
                <a:sym typeface="Helvetica Neue Light"/>
              </a:defRPr>
            </a:lvl4pPr>
            <a:lvl5pPr marL="0" lvl="4" indent="0" algn="ctr" rtl="0">
              <a:lnSpc>
                <a:spcPct val="100000"/>
              </a:lnSpc>
              <a:spcBef>
                <a:spcPts val="0"/>
              </a:spcBef>
              <a:spcAft>
                <a:spcPts val="0"/>
              </a:spcAft>
              <a:buClr>
                <a:srgbClr val="000000"/>
              </a:buClr>
              <a:buSzPts val="1000"/>
              <a:buFont typeface="Helvetica Neue Light"/>
              <a:buNone/>
              <a:defRPr sz="1000" b="0">
                <a:latin typeface="Helvetica Neue Light"/>
                <a:ea typeface="Helvetica Neue Light"/>
                <a:cs typeface="Helvetica Neue Light"/>
                <a:sym typeface="Helvetica Neue Light"/>
              </a:defRPr>
            </a:lvl5pPr>
            <a:lvl6pPr marL="0" lvl="5" indent="0" algn="ctr" rtl="0">
              <a:lnSpc>
                <a:spcPct val="100000"/>
              </a:lnSpc>
              <a:spcBef>
                <a:spcPts val="0"/>
              </a:spcBef>
              <a:spcAft>
                <a:spcPts val="0"/>
              </a:spcAft>
              <a:buClr>
                <a:srgbClr val="000000"/>
              </a:buClr>
              <a:buSzPts val="1000"/>
              <a:buFont typeface="Helvetica Neue Light"/>
              <a:buNone/>
              <a:defRPr sz="1000" b="0">
                <a:latin typeface="Helvetica Neue Light"/>
                <a:ea typeface="Helvetica Neue Light"/>
                <a:cs typeface="Helvetica Neue Light"/>
                <a:sym typeface="Helvetica Neue Light"/>
              </a:defRPr>
            </a:lvl6pPr>
            <a:lvl7pPr marL="0" lvl="6" indent="0" algn="ctr" rtl="0">
              <a:lnSpc>
                <a:spcPct val="100000"/>
              </a:lnSpc>
              <a:spcBef>
                <a:spcPts val="0"/>
              </a:spcBef>
              <a:spcAft>
                <a:spcPts val="0"/>
              </a:spcAft>
              <a:buClr>
                <a:srgbClr val="000000"/>
              </a:buClr>
              <a:buSzPts val="1000"/>
              <a:buFont typeface="Helvetica Neue Light"/>
              <a:buNone/>
              <a:defRPr sz="1000" b="0">
                <a:latin typeface="Helvetica Neue Light"/>
                <a:ea typeface="Helvetica Neue Light"/>
                <a:cs typeface="Helvetica Neue Light"/>
                <a:sym typeface="Helvetica Neue Light"/>
              </a:defRPr>
            </a:lvl7pPr>
            <a:lvl8pPr marL="0" lvl="7" indent="0" algn="ctr" rtl="0">
              <a:lnSpc>
                <a:spcPct val="100000"/>
              </a:lnSpc>
              <a:spcBef>
                <a:spcPts val="0"/>
              </a:spcBef>
              <a:spcAft>
                <a:spcPts val="0"/>
              </a:spcAft>
              <a:buClr>
                <a:srgbClr val="000000"/>
              </a:buClr>
              <a:buSzPts val="1000"/>
              <a:buFont typeface="Helvetica Neue Light"/>
              <a:buNone/>
              <a:defRPr sz="1000" b="0">
                <a:latin typeface="Helvetica Neue Light"/>
                <a:ea typeface="Helvetica Neue Light"/>
                <a:cs typeface="Helvetica Neue Light"/>
                <a:sym typeface="Helvetica Neue Light"/>
              </a:defRPr>
            </a:lvl8pPr>
            <a:lvl9pPr marL="0" lvl="8" indent="0" algn="ctr" rtl="0">
              <a:lnSpc>
                <a:spcPct val="100000"/>
              </a:lnSpc>
              <a:spcBef>
                <a:spcPts val="0"/>
              </a:spcBef>
              <a:spcAft>
                <a:spcPts val="0"/>
              </a:spcAft>
              <a:buClr>
                <a:srgbClr val="000000"/>
              </a:buClr>
              <a:buSzPts val="1000"/>
              <a:buFont typeface="Helvetica Neue Light"/>
              <a:buNone/>
              <a:defRPr sz="1000" b="0">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
              <a:pPr marL="0" lvl="0" indent="0" algn="ctr" rtl="0">
                <a:spcBef>
                  <a:spcPts val="0"/>
                </a:spcBef>
                <a:spcAft>
                  <a:spcPts val="0"/>
                </a:spcAft>
                <a:buNone/>
              </a:pPr>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Bullets &amp; Photo">
  <p:cSld name="Title, Bullets &amp; Photo">
    <p:spTree>
      <p:nvGrpSpPr>
        <p:cNvPr id="1" name="Shape 84"/>
        <p:cNvGrpSpPr/>
        <p:nvPr/>
      </p:nvGrpSpPr>
      <p:grpSpPr>
        <a:xfrm>
          <a:off x="0" y="0"/>
          <a:ext cx="0" cy="0"/>
          <a:chOff x="0" y="0"/>
          <a:chExt cx="0" cy="0"/>
        </a:xfrm>
      </p:grpSpPr>
      <p:sp>
        <p:nvSpPr>
          <p:cNvPr id="85" name="Google Shape;85;p22"/>
          <p:cNvSpPr>
            <a:spLocks noGrp="1"/>
          </p:cNvSpPr>
          <p:nvPr>
            <p:ph type="pic" idx="2"/>
          </p:nvPr>
        </p:nvSpPr>
        <p:spPr>
          <a:xfrm>
            <a:off x="2873127" y="1364009"/>
            <a:ext cx="6630300" cy="3315000"/>
          </a:xfrm>
          <a:prstGeom prst="rect">
            <a:avLst/>
          </a:prstGeom>
          <a:noFill/>
          <a:ln>
            <a:noFill/>
          </a:ln>
        </p:spPr>
        <p:txBody>
          <a:bodyPr spcFirstLastPara="1" wrap="square" lIns="58925" tIns="29450" rIns="58925" bIns="29450" anchor="t" anchorCtr="0">
            <a:noAutofit/>
          </a:bodyPr>
          <a:lstStyle>
            <a:lvl1pPr marR="0" lvl="0" algn="l" rtl="0">
              <a:lnSpc>
                <a:spcPct val="100000"/>
              </a:lnSpc>
              <a:spcBef>
                <a:spcPts val="2700"/>
              </a:spcBef>
              <a:spcAft>
                <a:spcPts val="0"/>
              </a:spcAft>
              <a:buClr>
                <a:srgbClr val="000000"/>
              </a:buClr>
              <a:buSzPts val="3000"/>
              <a:buFont typeface="Helvetica Neue"/>
              <a:buChar char="•"/>
              <a:defRPr sz="2100" b="0" i="0" u="none" strike="noStrike" cap="none">
                <a:solidFill>
                  <a:srgbClr val="000000"/>
                </a:solidFill>
                <a:latin typeface="Helvetica Neue"/>
                <a:ea typeface="Helvetica Neue"/>
                <a:cs typeface="Helvetica Neue"/>
                <a:sym typeface="Helvetica Neue"/>
              </a:defRPr>
            </a:lvl1pPr>
            <a:lvl2pPr marR="0" lvl="1" algn="l" rtl="0">
              <a:lnSpc>
                <a:spcPct val="100000"/>
              </a:lnSpc>
              <a:spcBef>
                <a:spcPts val="2700"/>
              </a:spcBef>
              <a:spcAft>
                <a:spcPts val="0"/>
              </a:spcAft>
              <a:buClr>
                <a:srgbClr val="000000"/>
              </a:buClr>
              <a:buSzPts val="3000"/>
              <a:buFont typeface="Helvetica Neue"/>
              <a:buChar char="•"/>
              <a:defRPr sz="2100" b="0" i="0" u="none" strike="noStrike" cap="none">
                <a:solidFill>
                  <a:srgbClr val="000000"/>
                </a:solidFill>
                <a:latin typeface="Helvetica Neue"/>
                <a:ea typeface="Helvetica Neue"/>
                <a:cs typeface="Helvetica Neue"/>
                <a:sym typeface="Helvetica Neue"/>
              </a:defRPr>
            </a:lvl2pPr>
            <a:lvl3pPr marR="0" lvl="2" algn="l" rtl="0">
              <a:lnSpc>
                <a:spcPct val="100000"/>
              </a:lnSpc>
              <a:spcBef>
                <a:spcPts val="2700"/>
              </a:spcBef>
              <a:spcAft>
                <a:spcPts val="0"/>
              </a:spcAft>
              <a:buClr>
                <a:srgbClr val="000000"/>
              </a:buClr>
              <a:buSzPts val="3000"/>
              <a:buFont typeface="Helvetica Neue"/>
              <a:buChar char="•"/>
              <a:defRPr sz="2100" b="0" i="0" u="none" strike="noStrike" cap="none">
                <a:solidFill>
                  <a:srgbClr val="000000"/>
                </a:solidFill>
                <a:latin typeface="Helvetica Neue"/>
                <a:ea typeface="Helvetica Neue"/>
                <a:cs typeface="Helvetica Neue"/>
                <a:sym typeface="Helvetica Neue"/>
              </a:defRPr>
            </a:lvl3pPr>
            <a:lvl4pPr marR="0" lvl="3" algn="l" rtl="0">
              <a:lnSpc>
                <a:spcPct val="100000"/>
              </a:lnSpc>
              <a:spcBef>
                <a:spcPts val="2700"/>
              </a:spcBef>
              <a:spcAft>
                <a:spcPts val="0"/>
              </a:spcAft>
              <a:buClr>
                <a:srgbClr val="000000"/>
              </a:buClr>
              <a:buSzPts val="3000"/>
              <a:buFont typeface="Helvetica Neue"/>
              <a:buChar char="•"/>
              <a:defRPr sz="2100" b="0" i="0" u="none" strike="noStrike" cap="none">
                <a:solidFill>
                  <a:srgbClr val="000000"/>
                </a:solidFill>
                <a:latin typeface="Helvetica Neue"/>
                <a:ea typeface="Helvetica Neue"/>
                <a:cs typeface="Helvetica Neue"/>
                <a:sym typeface="Helvetica Neue"/>
              </a:defRPr>
            </a:lvl4pPr>
            <a:lvl5pPr marR="0" lvl="4" algn="l" rtl="0">
              <a:lnSpc>
                <a:spcPct val="100000"/>
              </a:lnSpc>
              <a:spcBef>
                <a:spcPts val="2700"/>
              </a:spcBef>
              <a:spcAft>
                <a:spcPts val="0"/>
              </a:spcAft>
              <a:buClr>
                <a:srgbClr val="000000"/>
              </a:buClr>
              <a:buSzPts val="3000"/>
              <a:buFont typeface="Helvetica Neue"/>
              <a:buChar char="•"/>
              <a:defRPr sz="2100" b="0" i="0" u="none" strike="noStrike" cap="none">
                <a:solidFill>
                  <a:srgbClr val="000000"/>
                </a:solidFill>
                <a:latin typeface="Helvetica Neue"/>
                <a:ea typeface="Helvetica Neue"/>
                <a:cs typeface="Helvetica Neue"/>
                <a:sym typeface="Helvetica Neue"/>
              </a:defRPr>
            </a:lvl5pPr>
            <a:lvl6pPr marR="0" lvl="5" algn="l" rtl="0">
              <a:lnSpc>
                <a:spcPct val="100000"/>
              </a:lnSpc>
              <a:spcBef>
                <a:spcPts val="2700"/>
              </a:spcBef>
              <a:spcAft>
                <a:spcPts val="0"/>
              </a:spcAft>
              <a:buClr>
                <a:srgbClr val="000000"/>
              </a:buClr>
              <a:buSzPts val="3000"/>
              <a:buFont typeface="Helvetica Neue"/>
              <a:buChar char="•"/>
              <a:defRPr sz="2100" b="0" i="0" u="none" strike="noStrike" cap="none">
                <a:solidFill>
                  <a:srgbClr val="000000"/>
                </a:solidFill>
                <a:latin typeface="Helvetica Neue"/>
                <a:ea typeface="Helvetica Neue"/>
                <a:cs typeface="Helvetica Neue"/>
                <a:sym typeface="Helvetica Neue"/>
              </a:defRPr>
            </a:lvl6pPr>
            <a:lvl7pPr marR="0" lvl="6" algn="l" rtl="0">
              <a:lnSpc>
                <a:spcPct val="100000"/>
              </a:lnSpc>
              <a:spcBef>
                <a:spcPts val="2700"/>
              </a:spcBef>
              <a:spcAft>
                <a:spcPts val="0"/>
              </a:spcAft>
              <a:buClr>
                <a:srgbClr val="000000"/>
              </a:buClr>
              <a:buSzPts val="3000"/>
              <a:buFont typeface="Helvetica Neue"/>
              <a:buChar char="•"/>
              <a:defRPr sz="2100" b="0" i="0" u="none" strike="noStrike" cap="none">
                <a:solidFill>
                  <a:srgbClr val="000000"/>
                </a:solidFill>
                <a:latin typeface="Helvetica Neue"/>
                <a:ea typeface="Helvetica Neue"/>
                <a:cs typeface="Helvetica Neue"/>
                <a:sym typeface="Helvetica Neue"/>
              </a:defRPr>
            </a:lvl7pPr>
            <a:lvl8pPr marR="0" lvl="7" algn="l" rtl="0">
              <a:lnSpc>
                <a:spcPct val="100000"/>
              </a:lnSpc>
              <a:spcBef>
                <a:spcPts val="2700"/>
              </a:spcBef>
              <a:spcAft>
                <a:spcPts val="0"/>
              </a:spcAft>
              <a:buClr>
                <a:srgbClr val="000000"/>
              </a:buClr>
              <a:buSzPts val="3000"/>
              <a:buFont typeface="Helvetica Neue"/>
              <a:buChar char="•"/>
              <a:defRPr sz="2100" b="0" i="0" u="none" strike="noStrike" cap="none">
                <a:solidFill>
                  <a:srgbClr val="000000"/>
                </a:solidFill>
                <a:latin typeface="Helvetica Neue"/>
                <a:ea typeface="Helvetica Neue"/>
                <a:cs typeface="Helvetica Neue"/>
                <a:sym typeface="Helvetica Neue"/>
              </a:defRPr>
            </a:lvl8pPr>
            <a:lvl9pPr marR="0" lvl="8" algn="l" rtl="0">
              <a:lnSpc>
                <a:spcPct val="100000"/>
              </a:lnSpc>
              <a:spcBef>
                <a:spcPts val="2700"/>
              </a:spcBef>
              <a:spcAft>
                <a:spcPts val="0"/>
              </a:spcAft>
              <a:buClr>
                <a:srgbClr val="000000"/>
              </a:buClr>
              <a:buSzPts val="3000"/>
              <a:buFont typeface="Helvetica Neue"/>
              <a:buChar char="•"/>
              <a:defRPr sz="2100" b="0" i="0" u="none" strike="noStrike" cap="none">
                <a:solidFill>
                  <a:srgbClr val="000000"/>
                </a:solidFill>
                <a:latin typeface="Helvetica Neue"/>
                <a:ea typeface="Helvetica Neue"/>
                <a:cs typeface="Helvetica Neue"/>
                <a:sym typeface="Helvetica Neue"/>
              </a:defRPr>
            </a:lvl9pPr>
          </a:lstStyle>
          <a:p>
            <a:endParaRPr/>
          </a:p>
        </p:txBody>
      </p:sp>
      <p:sp>
        <p:nvSpPr>
          <p:cNvPr id="86" name="Google Shape;86;p22"/>
          <p:cNvSpPr txBox="1">
            <a:spLocks noGrp="1"/>
          </p:cNvSpPr>
          <p:nvPr>
            <p:ph type="title"/>
          </p:nvPr>
        </p:nvSpPr>
        <p:spPr>
          <a:xfrm>
            <a:off x="669727" y="133945"/>
            <a:ext cx="7804500" cy="1138500"/>
          </a:xfrm>
          <a:prstGeom prst="rect">
            <a:avLst/>
          </a:prstGeom>
          <a:noFill/>
          <a:ln>
            <a:noFill/>
          </a:ln>
        </p:spPr>
        <p:txBody>
          <a:bodyPr spcFirstLastPara="1" wrap="square" lIns="32750" tIns="32750" rIns="32750" bIns="32750" anchor="ctr" anchorCtr="0">
            <a:noAutofit/>
          </a:bodyPr>
          <a:lstStyle>
            <a:lvl1pPr lvl="0" algn="ctr" rtl="0">
              <a:lnSpc>
                <a:spcPct val="100000"/>
              </a:lnSpc>
              <a:spcBef>
                <a:spcPts val="0"/>
              </a:spcBef>
              <a:spcAft>
                <a:spcPts val="0"/>
              </a:spcAft>
              <a:buClr>
                <a:srgbClr val="000000"/>
              </a:buClr>
              <a:buSzPts val="1200"/>
              <a:buNone/>
              <a:defRPr/>
            </a:lvl1pPr>
            <a:lvl2pPr lvl="1" algn="ctr" rtl="0">
              <a:lnSpc>
                <a:spcPct val="100000"/>
              </a:lnSpc>
              <a:spcBef>
                <a:spcPts val="0"/>
              </a:spcBef>
              <a:spcAft>
                <a:spcPts val="0"/>
              </a:spcAft>
              <a:buClr>
                <a:srgbClr val="000000"/>
              </a:buClr>
              <a:buSzPts val="1200"/>
              <a:buNone/>
              <a:defRPr/>
            </a:lvl2pPr>
            <a:lvl3pPr lvl="2" algn="ctr" rtl="0">
              <a:lnSpc>
                <a:spcPct val="100000"/>
              </a:lnSpc>
              <a:spcBef>
                <a:spcPts val="0"/>
              </a:spcBef>
              <a:spcAft>
                <a:spcPts val="0"/>
              </a:spcAft>
              <a:buClr>
                <a:srgbClr val="000000"/>
              </a:buClr>
              <a:buSzPts val="1200"/>
              <a:buNone/>
              <a:defRPr/>
            </a:lvl3pPr>
            <a:lvl4pPr lvl="3" algn="ctr" rtl="0">
              <a:lnSpc>
                <a:spcPct val="100000"/>
              </a:lnSpc>
              <a:spcBef>
                <a:spcPts val="0"/>
              </a:spcBef>
              <a:spcAft>
                <a:spcPts val="0"/>
              </a:spcAft>
              <a:buClr>
                <a:srgbClr val="000000"/>
              </a:buClr>
              <a:buSzPts val="1200"/>
              <a:buNone/>
              <a:defRPr/>
            </a:lvl4pPr>
            <a:lvl5pPr lvl="4" algn="ctr" rtl="0">
              <a:lnSpc>
                <a:spcPct val="100000"/>
              </a:lnSpc>
              <a:spcBef>
                <a:spcPts val="0"/>
              </a:spcBef>
              <a:spcAft>
                <a:spcPts val="0"/>
              </a:spcAft>
              <a:buClr>
                <a:srgbClr val="000000"/>
              </a:buClr>
              <a:buSzPts val="1200"/>
              <a:buNone/>
              <a:defRPr/>
            </a:lvl5pPr>
            <a:lvl6pPr lvl="5" algn="ctr" rtl="0">
              <a:lnSpc>
                <a:spcPct val="100000"/>
              </a:lnSpc>
              <a:spcBef>
                <a:spcPts val="0"/>
              </a:spcBef>
              <a:spcAft>
                <a:spcPts val="0"/>
              </a:spcAft>
              <a:buClr>
                <a:srgbClr val="000000"/>
              </a:buClr>
              <a:buSzPts val="1200"/>
              <a:buNone/>
              <a:defRPr/>
            </a:lvl6pPr>
            <a:lvl7pPr lvl="6" algn="ctr" rtl="0">
              <a:lnSpc>
                <a:spcPct val="100000"/>
              </a:lnSpc>
              <a:spcBef>
                <a:spcPts val="0"/>
              </a:spcBef>
              <a:spcAft>
                <a:spcPts val="0"/>
              </a:spcAft>
              <a:buClr>
                <a:srgbClr val="000000"/>
              </a:buClr>
              <a:buSzPts val="1200"/>
              <a:buNone/>
              <a:defRPr/>
            </a:lvl7pPr>
            <a:lvl8pPr lvl="7" algn="ctr" rtl="0">
              <a:lnSpc>
                <a:spcPct val="100000"/>
              </a:lnSpc>
              <a:spcBef>
                <a:spcPts val="0"/>
              </a:spcBef>
              <a:spcAft>
                <a:spcPts val="0"/>
              </a:spcAft>
              <a:buClr>
                <a:srgbClr val="000000"/>
              </a:buClr>
              <a:buSzPts val="1200"/>
              <a:buNone/>
              <a:defRPr/>
            </a:lvl8pPr>
            <a:lvl9pPr lvl="8" algn="ctr" rtl="0">
              <a:lnSpc>
                <a:spcPct val="100000"/>
              </a:lnSpc>
              <a:spcBef>
                <a:spcPts val="0"/>
              </a:spcBef>
              <a:spcAft>
                <a:spcPts val="0"/>
              </a:spcAft>
              <a:buClr>
                <a:srgbClr val="000000"/>
              </a:buClr>
              <a:buSzPts val="1200"/>
              <a:buNone/>
              <a:defRPr/>
            </a:lvl9pPr>
          </a:lstStyle>
          <a:p>
            <a:endParaRPr/>
          </a:p>
        </p:txBody>
      </p:sp>
      <p:sp>
        <p:nvSpPr>
          <p:cNvPr id="87" name="Google Shape;87;p22"/>
          <p:cNvSpPr txBox="1">
            <a:spLocks noGrp="1"/>
          </p:cNvSpPr>
          <p:nvPr>
            <p:ph type="body" idx="1"/>
          </p:nvPr>
        </p:nvSpPr>
        <p:spPr>
          <a:xfrm>
            <a:off x="669727" y="1366242"/>
            <a:ext cx="3750600" cy="3315000"/>
          </a:xfrm>
          <a:prstGeom prst="rect">
            <a:avLst/>
          </a:prstGeom>
          <a:noFill/>
          <a:ln>
            <a:noFill/>
          </a:ln>
        </p:spPr>
        <p:txBody>
          <a:bodyPr spcFirstLastPara="1" wrap="square" lIns="32750" tIns="32750" rIns="32750" bIns="32750" anchor="ctr" anchorCtr="0">
            <a:noAutofit/>
          </a:bodyPr>
          <a:lstStyle>
            <a:lvl1pPr marL="457189" lvl="0" indent="-393690" algn="l" rtl="0">
              <a:lnSpc>
                <a:spcPct val="100000"/>
              </a:lnSpc>
              <a:spcBef>
                <a:spcPts val="2100"/>
              </a:spcBef>
              <a:spcAft>
                <a:spcPts val="0"/>
              </a:spcAft>
              <a:buClr>
                <a:srgbClr val="000000"/>
              </a:buClr>
              <a:buSzPts val="2600"/>
              <a:buFont typeface="Helvetica Neue"/>
              <a:buChar char="•"/>
              <a:defRPr sz="1800"/>
            </a:lvl1pPr>
            <a:lvl2pPr marL="914378" lvl="1" indent="-393690" algn="l" rtl="0">
              <a:lnSpc>
                <a:spcPct val="100000"/>
              </a:lnSpc>
              <a:spcBef>
                <a:spcPts val="2100"/>
              </a:spcBef>
              <a:spcAft>
                <a:spcPts val="0"/>
              </a:spcAft>
              <a:buClr>
                <a:srgbClr val="000000"/>
              </a:buClr>
              <a:buSzPts val="2600"/>
              <a:buFont typeface="Helvetica Neue"/>
              <a:buChar char="•"/>
              <a:defRPr sz="1800"/>
            </a:lvl2pPr>
            <a:lvl3pPr marL="1371566" lvl="2" indent="-393690" algn="l" rtl="0">
              <a:lnSpc>
                <a:spcPct val="100000"/>
              </a:lnSpc>
              <a:spcBef>
                <a:spcPts val="2100"/>
              </a:spcBef>
              <a:spcAft>
                <a:spcPts val="0"/>
              </a:spcAft>
              <a:buClr>
                <a:srgbClr val="000000"/>
              </a:buClr>
              <a:buSzPts val="2600"/>
              <a:buFont typeface="Helvetica Neue"/>
              <a:buChar char="•"/>
              <a:defRPr sz="1800"/>
            </a:lvl3pPr>
            <a:lvl4pPr marL="1828754" lvl="3" indent="-393690" algn="l" rtl="0">
              <a:lnSpc>
                <a:spcPct val="100000"/>
              </a:lnSpc>
              <a:spcBef>
                <a:spcPts val="2100"/>
              </a:spcBef>
              <a:spcAft>
                <a:spcPts val="0"/>
              </a:spcAft>
              <a:buClr>
                <a:srgbClr val="000000"/>
              </a:buClr>
              <a:buSzPts val="2600"/>
              <a:buFont typeface="Helvetica Neue"/>
              <a:buChar char="•"/>
              <a:defRPr sz="1800"/>
            </a:lvl4pPr>
            <a:lvl5pPr marL="2285943" lvl="4" indent="-393690" algn="l" rtl="0">
              <a:lnSpc>
                <a:spcPct val="100000"/>
              </a:lnSpc>
              <a:spcBef>
                <a:spcPts val="2100"/>
              </a:spcBef>
              <a:spcAft>
                <a:spcPts val="0"/>
              </a:spcAft>
              <a:buClr>
                <a:srgbClr val="000000"/>
              </a:buClr>
              <a:buSzPts val="2600"/>
              <a:buFont typeface="Helvetica Neue"/>
              <a:buChar char="•"/>
              <a:defRPr sz="1800"/>
            </a:lvl5pPr>
            <a:lvl6pPr marL="2743132" lvl="5" indent="-336542" algn="l" rtl="0">
              <a:lnSpc>
                <a:spcPct val="100000"/>
              </a:lnSpc>
              <a:spcBef>
                <a:spcPts val="2700"/>
              </a:spcBef>
              <a:spcAft>
                <a:spcPts val="0"/>
              </a:spcAft>
              <a:buClr>
                <a:srgbClr val="000000"/>
              </a:buClr>
              <a:buSzPts val="1700"/>
              <a:buChar char="•"/>
              <a:defRPr/>
            </a:lvl6pPr>
            <a:lvl7pPr marL="3200320" lvl="6" indent="-336542" algn="l" rtl="0">
              <a:lnSpc>
                <a:spcPct val="100000"/>
              </a:lnSpc>
              <a:spcBef>
                <a:spcPts val="2700"/>
              </a:spcBef>
              <a:spcAft>
                <a:spcPts val="0"/>
              </a:spcAft>
              <a:buClr>
                <a:srgbClr val="000000"/>
              </a:buClr>
              <a:buSzPts val="1700"/>
              <a:buChar char="•"/>
              <a:defRPr/>
            </a:lvl7pPr>
            <a:lvl8pPr marL="3657509" lvl="7" indent="-336542" algn="l" rtl="0">
              <a:lnSpc>
                <a:spcPct val="100000"/>
              </a:lnSpc>
              <a:spcBef>
                <a:spcPts val="2700"/>
              </a:spcBef>
              <a:spcAft>
                <a:spcPts val="0"/>
              </a:spcAft>
              <a:buClr>
                <a:srgbClr val="000000"/>
              </a:buClr>
              <a:buSzPts val="1700"/>
              <a:buChar char="•"/>
              <a:defRPr/>
            </a:lvl8pPr>
            <a:lvl9pPr marL="4114697" lvl="8" indent="-336542" algn="l" rtl="0">
              <a:lnSpc>
                <a:spcPct val="100000"/>
              </a:lnSpc>
              <a:spcBef>
                <a:spcPts val="2700"/>
              </a:spcBef>
              <a:spcAft>
                <a:spcPts val="0"/>
              </a:spcAft>
              <a:buClr>
                <a:srgbClr val="000000"/>
              </a:buClr>
              <a:buSzPts val="1700"/>
              <a:buChar char="•"/>
              <a:defRPr/>
            </a:lvl9pPr>
          </a:lstStyle>
          <a:p>
            <a:endParaRPr/>
          </a:p>
        </p:txBody>
      </p:sp>
      <p:sp>
        <p:nvSpPr>
          <p:cNvPr id="88" name="Google Shape;88;p22"/>
          <p:cNvSpPr txBox="1">
            <a:spLocks noGrp="1"/>
          </p:cNvSpPr>
          <p:nvPr>
            <p:ph type="sldNum" idx="12"/>
          </p:nvPr>
        </p:nvSpPr>
        <p:spPr>
          <a:xfrm>
            <a:off x="4449997" y="4902398"/>
            <a:ext cx="239100" cy="180900"/>
          </a:xfrm>
          <a:prstGeom prst="rect">
            <a:avLst/>
          </a:prstGeom>
          <a:noFill/>
          <a:ln>
            <a:noFill/>
          </a:ln>
        </p:spPr>
        <p:txBody>
          <a:bodyPr spcFirstLastPara="1" wrap="square" lIns="32750" tIns="32750" rIns="32750" bIns="32750" anchor="t" anchorCtr="0">
            <a:noAutofit/>
          </a:bodyPr>
          <a:lstStyle>
            <a:lvl1pPr marL="0" marR="0" lvl="0" indent="0" algn="ctr" rtl="0">
              <a:lnSpc>
                <a:spcPct val="100000"/>
              </a:lnSpc>
              <a:spcBef>
                <a:spcPts val="0"/>
              </a:spcBef>
              <a:spcAft>
                <a:spcPts val="0"/>
              </a:spcAft>
              <a:buClr>
                <a:srgbClr val="000000"/>
              </a:buClr>
              <a:buSzPts val="1000"/>
              <a:buFont typeface="Helvetica Neue Light"/>
              <a:buNone/>
              <a:defRPr>
                <a:latin typeface="Helvetica Neue Light"/>
                <a:ea typeface="Helvetica Neue Light"/>
                <a:cs typeface="Helvetica Neue Light"/>
                <a:sym typeface="Helvetica Neue Light"/>
              </a:defRPr>
            </a:lvl1pPr>
            <a:lvl2pPr marL="0" marR="0" lvl="1" indent="0" algn="ctr" rtl="0">
              <a:lnSpc>
                <a:spcPct val="100000"/>
              </a:lnSpc>
              <a:spcBef>
                <a:spcPts val="0"/>
              </a:spcBef>
              <a:spcAft>
                <a:spcPts val="0"/>
              </a:spcAft>
              <a:buClr>
                <a:srgbClr val="000000"/>
              </a:buClr>
              <a:buSzPts val="1000"/>
              <a:buFont typeface="Helvetica Neue Light"/>
              <a:buNone/>
              <a:defRPr>
                <a:latin typeface="Helvetica Neue Light"/>
                <a:ea typeface="Helvetica Neue Light"/>
                <a:cs typeface="Helvetica Neue Light"/>
                <a:sym typeface="Helvetica Neue Light"/>
              </a:defRPr>
            </a:lvl2pPr>
            <a:lvl3pPr marL="0" marR="0" lvl="2" indent="0" algn="ctr" rtl="0">
              <a:lnSpc>
                <a:spcPct val="100000"/>
              </a:lnSpc>
              <a:spcBef>
                <a:spcPts val="0"/>
              </a:spcBef>
              <a:spcAft>
                <a:spcPts val="0"/>
              </a:spcAft>
              <a:buClr>
                <a:srgbClr val="000000"/>
              </a:buClr>
              <a:buSzPts val="1000"/>
              <a:buFont typeface="Helvetica Neue Light"/>
              <a:buNone/>
              <a:defRPr>
                <a:latin typeface="Helvetica Neue Light"/>
                <a:ea typeface="Helvetica Neue Light"/>
                <a:cs typeface="Helvetica Neue Light"/>
                <a:sym typeface="Helvetica Neue Light"/>
              </a:defRPr>
            </a:lvl3pPr>
            <a:lvl4pPr marL="0" marR="0" lvl="3" indent="0" algn="ctr" rtl="0">
              <a:lnSpc>
                <a:spcPct val="100000"/>
              </a:lnSpc>
              <a:spcBef>
                <a:spcPts val="0"/>
              </a:spcBef>
              <a:spcAft>
                <a:spcPts val="0"/>
              </a:spcAft>
              <a:buClr>
                <a:srgbClr val="000000"/>
              </a:buClr>
              <a:buSzPts val="1000"/>
              <a:buFont typeface="Helvetica Neue Light"/>
              <a:buNone/>
              <a:defRPr>
                <a:latin typeface="Helvetica Neue Light"/>
                <a:ea typeface="Helvetica Neue Light"/>
                <a:cs typeface="Helvetica Neue Light"/>
                <a:sym typeface="Helvetica Neue Light"/>
              </a:defRPr>
            </a:lvl4pPr>
            <a:lvl5pPr marL="0" marR="0" lvl="4" indent="0" algn="ctr" rtl="0">
              <a:lnSpc>
                <a:spcPct val="100000"/>
              </a:lnSpc>
              <a:spcBef>
                <a:spcPts val="0"/>
              </a:spcBef>
              <a:spcAft>
                <a:spcPts val="0"/>
              </a:spcAft>
              <a:buClr>
                <a:srgbClr val="000000"/>
              </a:buClr>
              <a:buSzPts val="1000"/>
              <a:buFont typeface="Helvetica Neue Light"/>
              <a:buNone/>
              <a:defRPr>
                <a:latin typeface="Helvetica Neue Light"/>
                <a:ea typeface="Helvetica Neue Light"/>
                <a:cs typeface="Helvetica Neue Light"/>
                <a:sym typeface="Helvetica Neue Light"/>
              </a:defRPr>
            </a:lvl5pPr>
            <a:lvl6pPr marL="0" marR="0" lvl="5" indent="0" algn="ctr" rtl="0">
              <a:lnSpc>
                <a:spcPct val="100000"/>
              </a:lnSpc>
              <a:spcBef>
                <a:spcPts val="0"/>
              </a:spcBef>
              <a:spcAft>
                <a:spcPts val="0"/>
              </a:spcAft>
              <a:buClr>
                <a:srgbClr val="000000"/>
              </a:buClr>
              <a:buSzPts val="1000"/>
              <a:buFont typeface="Helvetica Neue Light"/>
              <a:buNone/>
              <a:defRPr>
                <a:latin typeface="Helvetica Neue Light"/>
                <a:ea typeface="Helvetica Neue Light"/>
                <a:cs typeface="Helvetica Neue Light"/>
                <a:sym typeface="Helvetica Neue Light"/>
              </a:defRPr>
            </a:lvl6pPr>
            <a:lvl7pPr marL="0" marR="0" lvl="6" indent="0" algn="ctr" rtl="0">
              <a:lnSpc>
                <a:spcPct val="100000"/>
              </a:lnSpc>
              <a:spcBef>
                <a:spcPts val="0"/>
              </a:spcBef>
              <a:spcAft>
                <a:spcPts val="0"/>
              </a:spcAft>
              <a:buClr>
                <a:srgbClr val="000000"/>
              </a:buClr>
              <a:buSzPts val="1000"/>
              <a:buFont typeface="Helvetica Neue Light"/>
              <a:buNone/>
              <a:defRPr>
                <a:latin typeface="Helvetica Neue Light"/>
                <a:ea typeface="Helvetica Neue Light"/>
                <a:cs typeface="Helvetica Neue Light"/>
                <a:sym typeface="Helvetica Neue Light"/>
              </a:defRPr>
            </a:lvl7pPr>
            <a:lvl8pPr marL="0" marR="0" lvl="7" indent="0" algn="ctr" rtl="0">
              <a:lnSpc>
                <a:spcPct val="100000"/>
              </a:lnSpc>
              <a:spcBef>
                <a:spcPts val="0"/>
              </a:spcBef>
              <a:spcAft>
                <a:spcPts val="0"/>
              </a:spcAft>
              <a:buClr>
                <a:srgbClr val="000000"/>
              </a:buClr>
              <a:buSzPts val="1000"/>
              <a:buFont typeface="Helvetica Neue Light"/>
              <a:buNone/>
              <a:defRPr>
                <a:latin typeface="Helvetica Neue Light"/>
                <a:ea typeface="Helvetica Neue Light"/>
                <a:cs typeface="Helvetica Neue Light"/>
                <a:sym typeface="Helvetica Neue Light"/>
              </a:defRPr>
            </a:lvl8pPr>
            <a:lvl9pPr marL="0" marR="0" lvl="8" indent="0" algn="ctr" rtl="0">
              <a:lnSpc>
                <a:spcPct val="100000"/>
              </a:lnSpc>
              <a:spcBef>
                <a:spcPts val="0"/>
              </a:spcBef>
              <a:spcAft>
                <a:spcPts val="0"/>
              </a:spcAft>
              <a:buClr>
                <a:srgbClr val="000000"/>
              </a:buClr>
              <a:buSzPts val="1000"/>
              <a:buFont typeface="Helvetica Neue Light"/>
              <a:buNone/>
              <a:defRPr>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
              <a:pPr marL="0" lvl="0" indent="0" algn="ct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Bullets">
  <p:cSld name="Bullets">
    <p:spTree>
      <p:nvGrpSpPr>
        <p:cNvPr id="1" name="Shape 89"/>
        <p:cNvGrpSpPr/>
        <p:nvPr/>
      </p:nvGrpSpPr>
      <p:grpSpPr>
        <a:xfrm>
          <a:off x="0" y="0"/>
          <a:ext cx="0" cy="0"/>
          <a:chOff x="0" y="0"/>
          <a:chExt cx="0" cy="0"/>
        </a:xfrm>
      </p:grpSpPr>
      <p:sp>
        <p:nvSpPr>
          <p:cNvPr id="90" name="Google Shape;90;p23"/>
          <p:cNvSpPr txBox="1">
            <a:spLocks noGrp="1"/>
          </p:cNvSpPr>
          <p:nvPr>
            <p:ph type="body" idx="1"/>
          </p:nvPr>
        </p:nvSpPr>
        <p:spPr>
          <a:xfrm>
            <a:off x="669727" y="669727"/>
            <a:ext cx="7804500" cy="3804000"/>
          </a:xfrm>
          <a:prstGeom prst="rect">
            <a:avLst/>
          </a:prstGeom>
          <a:noFill/>
          <a:ln>
            <a:noFill/>
          </a:ln>
        </p:spPr>
        <p:txBody>
          <a:bodyPr spcFirstLastPara="1" wrap="square" lIns="32750" tIns="32750" rIns="32750" bIns="32750" anchor="ctr" anchorCtr="0">
            <a:noAutofit/>
          </a:bodyPr>
          <a:lstStyle>
            <a:lvl1pPr marL="457189" lvl="0" indent="-336542" algn="l" rtl="0">
              <a:lnSpc>
                <a:spcPct val="100000"/>
              </a:lnSpc>
              <a:spcBef>
                <a:spcPts val="2700"/>
              </a:spcBef>
              <a:spcAft>
                <a:spcPts val="0"/>
              </a:spcAft>
              <a:buClr>
                <a:srgbClr val="000000"/>
              </a:buClr>
              <a:buSzPts val="1700"/>
              <a:buChar char="•"/>
              <a:defRPr/>
            </a:lvl1pPr>
            <a:lvl2pPr marL="914378" lvl="1" indent="-336542" algn="l" rtl="0">
              <a:lnSpc>
                <a:spcPct val="100000"/>
              </a:lnSpc>
              <a:spcBef>
                <a:spcPts val="2700"/>
              </a:spcBef>
              <a:spcAft>
                <a:spcPts val="0"/>
              </a:spcAft>
              <a:buClr>
                <a:srgbClr val="000000"/>
              </a:buClr>
              <a:buSzPts val="1700"/>
              <a:buChar char="•"/>
              <a:defRPr/>
            </a:lvl2pPr>
            <a:lvl3pPr marL="1371566" lvl="2" indent="-336542" algn="l" rtl="0">
              <a:lnSpc>
                <a:spcPct val="100000"/>
              </a:lnSpc>
              <a:spcBef>
                <a:spcPts val="2700"/>
              </a:spcBef>
              <a:spcAft>
                <a:spcPts val="0"/>
              </a:spcAft>
              <a:buClr>
                <a:srgbClr val="000000"/>
              </a:buClr>
              <a:buSzPts val="1700"/>
              <a:buChar char="•"/>
              <a:defRPr/>
            </a:lvl3pPr>
            <a:lvl4pPr marL="1828754" lvl="3" indent="-336542" algn="l" rtl="0">
              <a:lnSpc>
                <a:spcPct val="100000"/>
              </a:lnSpc>
              <a:spcBef>
                <a:spcPts val="2700"/>
              </a:spcBef>
              <a:spcAft>
                <a:spcPts val="0"/>
              </a:spcAft>
              <a:buClr>
                <a:srgbClr val="000000"/>
              </a:buClr>
              <a:buSzPts val="1700"/>
              <a:buChar char="•"/>
              <a:defRPr/>
            </a:lvl4pPr>
            <a:lvl5pPr marL="2285943" lvl="4" indent="-336542" algn="l" rtl="0">
              <a:lnSpc>
                <a:spcPct val="100000"/>
              </a:lnSpc>
              <a:spcBef>
                <a:spcPts val="2700"/>
              </a:spcBef>
              <a:spcAft>
                <a:spcPts val="0"/>
              </a:spcAft>
              <a:buClr>
                <a:srgbClr val="000000"/>
              </a:buClr>
              <a:buSzPts val="1700"/>
              <a:buChar char="•"/>
              <a:defRPr/>
            </a:lvl5pPr>
            <a:lvl6pPr marL="2743132" lvl="5" indent="-336542" algn="l" rtl="0">
              <a:lnSpc>
                <a:spcPct val="100000"/>
              </a:lnSpc>
              <a:spcBef>
                <a:spcPts val="2700"/>
              </a:spcBef>
              <a:spcAft>
                <a:spcPts val="0"/>
              </a:spcAft>
              <a:buClr>
                <a:srgbClr val="000000"/>
              </a:buClr>
              <a:buSzPts val="1700"/>
              <a:buChar char="•"/>
              <a:defRPr/>
            </a:lvl6pPr>
            <a:lvl7pPr marL="3200320" lvl="6" indent="-336542" algn="l" rtl="0">
              <a:lnSpc>
                <a:spcPct val="100000"/>
              </a:lnSpc>
              <a:spcBef>
                <a:spcPts val="2700"/>
              </a:spcBef>
              <a:spcAft>
                <a:spcPts val="0"/>
              </a:spcAft>
              <a:buClr>
                <a:srgbClr val="000000"/>
              </a:buClr>
              <a:buSzPts val="1700"/>
              <a:buChar char="•"/>
              <a:defRPr/>
            </a:lvl7pPr>
            <a:lvl8pPr marL="3657509" lvl="7" indent="-336542" algn="l" rtl="0">
              <a:lnSpc>
                <a:spcPct val="100000"/>
              </a:lnSpc>
              <a:spcBef>
                <a:spcPts val="2700"/>
              </a:spcBef>
              <a:spcAft>
                <a:spcPts val="0"/>
              </a:spcAft>
              <a:buClr>
                <a:srgbClr val="000000"/>
              </a:buClr>
              <a:buSzPts val="1700"/>
              <a:buChar char="•"/>
              <a:defRPr/>
            </a:lvl8pPr>
            <a:lvl9pPr marL="4114697" lvl="8" indent="-336542" algn="l" rtl="0">
              <a:lnSpc>
                <a:spcPct val="100000"/>
              </a:lnSpc>
              <a:spcBef>
                <a:spcPts val="2700"/>
              </a:spcBef>
              <a:spcAft>
                <a:spcPts val="0"/>
              </a:spcAft>
              <a:buClr>
                <a:srgbClr val="000000"/>
              </a:buClr>
              <a:buSzPts val="1700"/>
              <a:buChar char="•"/>
              <a:defRPr/>
            </a:lvl9pPr>
          </a:lstStyle>
          <a:p>
            <a:endParaRPr/>
          </a:p>
        </p:txBody>
      </p:sp>
      <p:sp>
        <p:nvSpPr>
          <p:cNvPr id="91" name="Google Shape;91;p23"/>
          <p:cNvSpPr txBox="1">
            <a:spLocks noGrp="1"/>
          </p:cNvSpPr>
          <p:nvPr>
            <p:ph type="sldNum" idx="12"/>
          </p:nvPr>
        </p:nvSpPr>
        <p:spPr>
          <a:xfrm>
            <a:off x="4449997" y="4902398"/>
            <a:ext cx="239100" cy="171000"/>
          </a:xfrm>
          <a:prstGeom prst="rect">
            <a:avLst/>
          </a:prstGeom>
          <a:noFill/>
          <a:ln>
            <a:noFill/>
          </a:ln>
        </p:spPr>
        <p:txBody>
          <a:bodyPr spcFirstLastPara="1" wrap="square" lIns="32750" tIns="32750" rIns="32750" bIns="32750" anchor="t" anchorCtr="0">
            <a:noAutofit/>
          </a:bodyPr>
          <a:lstStyle>
            <a:lvl1pPr marL="0" lvl="0" indent="0" algn="ctr" rtl="0">
              <a:lnSpc>
                <a:spcPct val="100000"/>
              </a:lnSpc>
              <a:spcBef>
                <a:spcPts val="0"/>
              </a:spcBef>
              <a:spcAft>
                <a:spcPts val="0"/>
              </a:spcAft>
              <a:buClr>
                <a:srgbClr val="000000"/>
              </a:buClr>
              <a:buSzPts val="1000"/>
              <a:buFont typeface="Helvetica Neue Light"/>
              <a:buNone/>
              <a:defRPr sz="1000" b="0">
                <a:latin typeface="Helvetica Neue Light"/>
                <a:ea typeface="Helvetica Neue Light"/>
                <a:cs typeface="Helvetica Neue Light"/>
                <a:sym typeface="Helvetica Neue Light"/>
              </a:defRPr>
            </a:lvl1pPr>
            <a:lvl2pPr marL="0" lvl="1" indent="0" algn="ctr" rtl="0">
              <a:lnSpc>
                <a:spcPct val="100000"/>
              </a:lnSpc>
              <a:spcBef>
                <a:spcPts val="0"/>
              </a:spcBef>
              <a:spcAft>
                <a:spcPts val="0"/>
              </a:spcAft>
              <a:buClr>
                <a:srgbClr val="000000"/>
              </a:buClr>
              <a:buSzPts val="1000"/>
              <a:buFont typeface="Helvetica Neue Light"/>
              <a:buNone/>
              <a:defRPr sz="1000" b="0">
                <a:latin typeface="Helvetica Neue Light"/>
                <a:ea typeface="Helvetica Neue Light"/>
                <a:cs typeface="Helvetica Neue Light"/>
                <a:sym typeface="Helvetica Neue Light"/>
              </a:defRPr>
            </a:lvl2pPr>
            <a:lvl3pPr marL="0" lvl="2" indent="0" algn="ctr" rtl="0">
              <a:lnSpc>
                <a:spcPct val="100000"/>
              </a:lnSpc>
              <a:spcBef>
                <a:spcPts val="0"/>
              </a:spcBef>
              <a:spcAft>
                <a:spcPts val="0"/>
              </a:spcAft>
              <a:buClr>
                <a:srgbClr val="000000"/>
              </a:buClr>
              <a:buSzPts val="1000"/>
              <a:buFont typeface="Helvetica Neue Light"/>
              <a:buNone/>
              <a:defRPr sz="1000" b="0">
                <a:latin typeface="Helvetica Neue Light"/>
                <a:ea typeface="Helvetica Neue Light"/>
                <a:cs typeface="Helvetica Neue Light"/>
                <a:sym typeface="Helvetica Neue Light"/>
              </a:defRPr>
            </a:lvl3pPr>
            <a:lvl4pPr marL="0" lvl="3" indent="0" algn="ctr" rtl="0">
              <a:lnSpc>
                <a:spcPct val="100000"/>
              </a:lnSpc>
              <a:spcBef>
                <a:spcPts val="0"/>
              </a:spcBef>
              <a:spcAft>
                <a:spcPts val="0"/>
              </a:spcAft>
              <a:buClr>
                <a:srgbClr val="000000"/>
              </a:buClr>
              <a:buSzPts val="1000"/>
              <a:buFont typeface="Helvetica Neue Light"/>
              <a:buNone/>
              <a:defRPr sz="1000" b="0">
                <a:latin typeface="Helvetica Neue Light"/>
                <a:ea typeface="Helvetica Neue Light"/>
                <a:cs typeface="Helvetica Neue Light"/>
                <a:sym typeface="Helvetica Neue Light"/>
              </a:defRPr>
            </a:lvl4pPr>
            <a:lvl5pPr marL="0" lvl="4" indent="0" algn="ctr" rtl="0">
              <a:lnSpc>
                <a:spcPct val="100000"/>
              </a:lnSpc>
              <a:spcBef>
                <a:spcPts val="0"/>
              </a:spcBef>
              <a:spcAft>
                <a:spcPts val="0"/>
              </a:spcAft>
              <a:buClr>
                <a:srgbClr val="000000"/>
              </a:buClr>
              <a:buSzPts val="1000"/>
              <a:buFont typeface="Helvetica Neue Light"/>
              <a:buNone/>
              <a:defRPr sz="1000" b="0">
                <a:latin typeface="Helvetica Neue Light"/>
                <a:ea typeface="Helvetica Neue Light"/>
                <a:cs typeface="Helvetica Neue Light"/>
                <a:sym typeface="Helvetica Neue Light"/>
              </a:defRPr>
            </a:lvl5pPr>
            <a:lvl6pPr marL="0" lvl="5" indent="0" algn="ctr" rtl="0">
              <a:lnSpc>
                <a:spcPct val="100000"/>
              </a:lnSpc>
              <a:spcBef>
                <a:spcPts val="0"/>
              </a:spcBef>
              <a:spcAft>
                <a:spcPts val="0"/>
              </a:spcAft>
              <a:buClr>
                <a:srgbClr val="000000"/>
              </a:buClr>
              <a:buSzPts val="1000"/>
              <a:buFont typeface="Helvetica Neue Light"/>
              <a:buNone/>
              <a:defRPr sz="1000" b="0">
                <a:latin typeface="Helvetica Neue Light"/>
                <a:ea typeface="Helvetica Neue Light"/>
                <a:cs typeface="Helvetica Neue Light"/>
                <a:sym typeface="Helvetica Neue Light"/>
              </a:defRPr>
            </a:lvl6pPr>
            <a:lvl7pPr marL="0" lvl="6" indent="0" algn="ctr" rtl="0">
              <a:lnSpc>
                <a:spcPct val="100000"/>
              </a:lnSpc>
              <a:spcBef>
                <a:spcPts val="0"/>
              </a:spcBef>
              <a:spcAft>
                <a:spcPts val="0"/>
              </a:spcAft>
              <a:buClr>
                <a:srgbClr val="000000"/>
              </a:buClr>
              <a:buSzPts val="1000"/>
              <a:buFont typeface="Helvetica Neue Light"/>
              <a:buNone/>
              <a:defRPr sz="1000" b="0">
                <a:latin typeface="Helvetica Neue Light"/>
                <a:ea typeface="Helvetica Neue Light"/>
                <a:cs typeface="Helvetica Neue Light"/>
                <a:sym typeface="Helvetica Neue Light"/>
              </a:defRPr>
            </a:lvl7pPr>
            <a:lvl8pPr marL="0" lvl="7" indent="0" algn="ctr" rtl="0">
              <a:lnSpc>
                <a:spcPct val="100000"/>
              </a:lnSpc>
              <a:spcBef>
                <a:spcPts val="0"/>
              </a:spcBef>
              <a:spcAft>
                <a:spcPts val="0"/>
              </a:spcAft>
              <a:buClr>
                <a:srgbClr val="000000"/>
              </a:buClr>
              <a:buSzPts val="1000"/>
              <a:buFont typeface="Helvetica Neue Light"/>
              <a:buNone/>
              <a:defRPr sz="1000" b="0">
                <a:latin typeface="Helvetica Neue Light"/>
                <a:ea typeface="Helvetica Neue Light"/>
                <a:cs typeface="Helvetica Neue Light"/>
                <a:sym typeface="Helvetica Neue Light"/>
              </a:defRPr>
            </a:lvl8pPr>
            <a:lvl9pPr marL="0" lvl="8" indent="0" algn="ctr" rtl="0">
              <a:lnSpc>
                <a:spcPct val="100000"/>
              </a:lnSpc>
              <a:spcBef>
                <a:spcPts val="0"/>
              </a:spcBef>
              <a:spcAft>
                <a:spcPts val="0"/>
              </a:spcAft>
              <a:buClr>
                <a:srgbClr val="000000"/>
              </a:buClr>
              <a:buSzPts val="1000"/>
              <a:buFont typeface="Helvetica Neue Light"/>
              <a:buNone/>
              <a:defRPr sz="1000" b="0">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
              <a:pPr marL="0" lvl="0" indent="0" algn="ctr" rtl="0">
                <a:spcBef>
                  <a:spcPts val="0"/>
                </a:spcBef>
                <a:spcAft>
                  <a:spcPts val="0"/>
                </a:spcAft>
                <a:buNone/>
              </a:pPr>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amp; Bullets">
  <p:cSld name="Title &amp; Bullets">
    <p:spTree>
      <p:nvGrpSpPr>
        <p:cNvPr id="1" name="Shape 80"/>
        <p:cNvGrpSpPr/>
        <p:nvPr/>
      </p:nvGrpSpPr>
      <p:grpSpPr>
        <a:xfrm>
          <a:off x="0" y="0"/>
          <a:ext cx="0" cy="0"/>
          <a:chOff x="0" y="0"/>
          <a:chExt cx="0" cy="0"/>
        </a:xfrm>
      </p:grpSpPr>
      <p:sp>
        <p:nvSpPr>
          <p:cNvPr id="81" name="Google Shape;81;p21"/>
          <p:cNvSpPr txBox="1">
            <a:spLocks noGrp="1"/>
          </p:cNvSpPr>
          <p:nvPr>
            <p:ph type="title"/>
          </p:nvPr>
        </p:nvSpPr>
        <p:spPr>
          <a:xfrm>
            <a:off x="669727" y="133945"/>
            <a:ext cx="7804500" cy="1138500"/>
          </a:xfrm>
          <a:prstGeom prst="rect">
            <a:avLst/>
          </a:prstGeom>
          <a:noFill/>
          <a:ln>
            <a:noFill/>
          </a:ln>
        </p:spPr>
        <p:txBody>
          <a:bodyPr spcFirstLastPara="1" wrap="square" lIns="32750" tIns="32750" rIns="32750" bIns="32750" anchor="ctr" anchorCtr="0">
            <a:noAutofit/>
          </a:bodyPr>
          <a:lstStyle>
            <a:lvl1pPr lvl="0" algn="ctr" rtl="0">
              <a:lnSpc>
                <a:spcPct val="100000"/>
              </a:lnSpc>
              <a:spcBef>
                <a:spcPts val="0"/>
              </a:spcBef>
              <a:spcAft>
                <a:spcPts val="0"/>
              </a:spcAft>
              <a:buClr>
                <a:srgbClr val="000000"/>
              </a:buClr>
              <a:buSzPts val="1200"/>
              <a:buNone/>
              <a:defRPr/>
            </a:lvl1pPr>
            <a:lvl2pPr lvl="1" algn="ctr" rtl="0">
              <a:lnSpc>
                <a:spcPct val="100000"/>
              </a:lnSpc>
              <a:spcBef>
                <a:spcPts val="0"/>
              </a:spcBef>
              <a:spcAft>
                <a:spcPts val="0"/>
              </a:spcAft>
              <a:buClr>
                <a:srgbClr val="000000"/>
              </a:buClr>
              <a:buSzPts val="1200"/>
              <a:buNone/>
              <a:defRPr/>
            </a:lvl2pPr>
            <a:lvl3pPr lvl="2" algn="ctr" rtl="0">
              <a:lnSpc>
                <a:spcPct val="100000"/>
              </a:lnSpc>
              <a:spcBef>
                <a:spcPts val="0"/>
              </a:spcBef>
              <a:spcAft>
                <a:spcPts val="0"/>
              </a:spcAft>
              <a:buClr>
                <a:srgbClr val="000000"/>
              </a:buClr>
              <a:buSzPts val="1200"/>
              <a:buNone/>
              <a:defRPr/>
            </a:lvl3pPr>
            <a:lvl4pPr lvl="3" algn="ctr" rtl="0">
              <a:lnSpc>
                <a:spcPct val="100000"/>
              </a:lnSpc>
              <a:spcBef>
                <a:spcPts val="0"/>
              </a:spcBef>
              <a:spcAft>
                <a:spcPts val="0"/>
              </a:spcAft>
              <a:buClr>
                <a:srgbClr val="000000"/>
              </a:buClr>
              <a:buSzPts val="1200"/>
              <a:buNone/>
              <a:defRPr/>
            </a:lvl4pPr>
            <a:lvl5pPr lvl="4" algn="ctr" rtl="0">
              <a:lnSpc>
                <a:spcPct val="100000"/>
              </a:lnSpc>
              <a:spcBef>
                <a:spcPts val="0"/>
              </a:spcBef>
              <a:spcAft>
                <a:spcPts val="0"/>
              </a:spcAft>
              <a:buClr>
                <a:srgbClr val="000000"/>
              </a:buClr>
              <a:buSzPts val="1200"/>
              <a:buNone/>
              <a:defRPr/>
            </a:lvl5pPr>
            <a:lvl6pPr lvl="5" algn="ctr" rtl="0">
              <a:lnSpc>
                <a:spcPct val="100000"/>
              </a:lnSpc>
              <a:spcBef>
                <a:spcPts val="0"/>
              </a:spcBef>
              <a:spcAft>
                <a:spcPts val="0"/>
              </a:spcAft>
              <a:buClr>
                <a:srgbClr val="000000"/>
              </a:buClr>
              <a:buSzPts val="1200"/>
              <a:buNone/>
              <a:defRPr/>
            </a:lvl6pPr>
            <a:lvl7pPr lvl="6" algn="ctr" rtl="0">
              <a:lnSpc>
                <a:spcPct val="100000"/>
              </a:lnSpc>
              <a:spcBef>
                <a:spcPts val="0"/>
              </a:spcBef>
              <a:spcAft>
                <a:spcPts val="0"/>
              </a:spcAft>
              <a:buClr>
                <a:srgbClr val="000000"/>
              </a:buClr>
              <a:buSzPts val="1200"/>
              <a:buNone/>
              <a:defRPr/>
            </a:lvl7pPr>
            <a:lvl8pPr lvl="7" algn="ctr" rtl="0">
              <a:lnSpc>
                <a:spcPct val="100000"/>
              </a:lnSpc>
              <a:spcBef>
                <a:spcPts val="0"/>
              </a:spcBef>
              <a:spcAft>
                <a:spcPts val="0"/>
              </a:spcAft>
              <a:buClr>
                <a:srgbClr val="000000"/>
              </a:buClr>
              <a:buSzPts val="1200"/>
              <a:buNone/>
              <a:defRPr/>
            </a:lvl8pPr>
            <a:lvl9pPr lvl="8" algn="ctr" rtl="0">
              <a:lnSpc>
                <a:spcPct val="100000"/>
              </a:lnSpc>
              <a:spcBef>
                <a:spcPts val="0"/>
              </a:spcBef>
              <a:spcAft>
                <a:spcPts val="0"/>
              </a:spcAft>
              <a:buClr>
                <a:srgbClr val="000000"/>
              </a:buClr>
              <a:buSzPts val="1200"/>
              <a:buNone/>
              <a:defRPr/>
            </a:lvl9pPr>
          </a:lstStyle>
          <a:p>
            <a:endParaRPr/>
          </a:p>
        </p:txBody>
      </p:sp>
      <p:sp>
        <p:nvSpPr>
          <p:cNvPr id="82" name="Google Shape;82;p21"/>
          <p:cNvSpPr txBox="1">
            <a:spLocks noGrp="1"/>
          </p:cNvSpPr>
          <p:nvPr>
            <p:ph type="body" idx="1"/>
          </p:nvPr>
        </p:nvSpPr>
        <p:spPr>
          <a:xfrm>
            <a:off x="669727" y="1366242"/>
            <a:ext cx="7804500" cy="3315000"/>
          </a:xfrm>
          <a:prstGeom prst="rect">
            <a:avLst/>
          </a:prstGeom>
          <a:noFill/>
          <a:ln>
            <a:noFill/>
          </a:ln>
        </p:spPr>
        <p:txBody>
          <a:bodyPr spcFirstLastPara="1" wrap="square" lIns="32750" tIns="32750" rIns="32750" bIns="32750" anchor="ctr" anchorCtr="0">
            <a:noAutofit/>
          </a:bodyPr>
          <a:lstStyle>
            <a:lvl1pPr marL="457200" lvl="0" indent="-336550" algn="l" rtl="0">
              <a:lnSpc>
                <a:spcPct val="100000"/>
              </a:lnSpc>
              <a:spcBef>
                <a:spcPts val="2700"/>
              </a:spcBef>
              <a:spcAft>
                <a:spcPts val="0"/>
              </a:spcAft>
              <a:buClr>
                <a:srgbClr val="000000"/>
              </a:buClr>
              <a:buSzPts val="1700"/>
              <a:buChar char="•"/>
              <a:defRPr/>
            </a:lvl1pPr>
            <a:lvl2pPr marL="914400" lvl="1" indent="-336550" algn="l" rtl="0">
              <a:lnSpc>
                <a:spcPct val="100000"/>
              </a:lnSpc>
              <a:spcBef>
                <a:spcPts val="2700"/>
              </a:spcBef>
              <a:spcAft>
                <a:spcPts val="0"/>
              </a:spcAft>
              <a:buClr>
                <a:srgbClr val="000000"/>
              </a:buClr>
              <a:buSzPts val="1700"/>
              <a:buChar char="•"/>
              <a:defRPr/>
            </a:lvl2pPr>
            <a:lvl3pPr marL="1371600" lvl="2" indent="-336550" algn="l" rtl="0">
              <a:lnSpc>
                <a:spcPct val="100000"/>
              </a:lnSpc>
              <a:spcBef>
                <a:spcPts val="2700"/>
              </a:spcBef>
              <a:spcAft>
                <a:spcPts val="0"/>
              </a:spcAft>
              <a:buClr>
                <a:srgbClr val="000000"/>
              </a:buClr>
              <a:buSzPts val="1700"/>
              <a:buChar char="•"/>
              <a:defRPr/>
            </a:lvl3pPr>
            <a:lvl4pPr marL="1828800" lvl="3" indent="-336550" algn="l" rtl="0">
              <a:lnSpc>
                <a:spcPct val="100000"/>
              </a:lnSpc>
              <a:spcBef>
                <a:spcPts val="2700"/>
              </a:spcBef>
              <a:spcAft>
                <a:spcPts val="0"/>
              </a:spcAft>
              <a:buClr>
                <a:srgbClr val="000000"/>
              </a:buClr>
              <a:buSzPts val="1700"/>
              <a:buChar char="•"/>
              <a:defRPr/>
            </a:lvl4pPr>
            <a:lvl5pPr marL="2286000" lvl="4" indent="-336550" algn="l" rtl="0">
              <a:lnSpc>
                <a:spcPct val="100000"/>
              </a:lnSpc>
              <a:spcBef>
                <a:spcPts val="2700"/>
              </a:spcBef>
              <a:spcAft>
                <a:spcPts val="0"/>
              </a:spcAft>
              <a:buClr>
                <a:srgbClr val="000000"/>
              </a:buClr>
              <a:buSzPts val="1700"/>
              <a:buChar char="•"/>
              <a:defRPr/>
            </a:lvl5pPr>
            <a:lvl6pPr marL="2743200" lvl="5" indent="-336550" algn="l" rtl="0">
              <a:lnSpc>
                <a:spcPct val="100000"/>
              </a:lnSpc>
              <a:spcBef>
                <a:spcPts val="2700"/>
              </a:spcBef>
              <a:spcAft>
                <a:spcPts val="0"/>
              </a:spcAft>
              <a:buClr>
                <a:srgbClr val="000000"/>
              </a:buClr>
              <a:buSzPts val="1700"/>
              <a:buChar char="•"/>
              <a:defRPr/>
            </a:lvl6pPr>
            <a:lvl7pPr marL="3200400" lvl="6" indent="-336550" algn="l" rtl="0">
              <a:lnSpc>
                <a:spcPct val="100000"/>
              </a:lnSpc>
              <a:spcBef>
                <a:spcPts val="2700"/>
              </a:spcBef>
              <a:spcAft>
                <a:spcPts val="0"/>
              </a:spcAft>
              <a:buClr>
                <a:srgbClr val="000000"/>
              </a:buClr>
              <a:buSzPts val="1700"/>
              <a:buChar char="•"/>
              <a:defRPr/>
            </a:lvl7pPr>
            <a:lvl8pPr marL="3657600" lvl="7" indent="-336550" algn="l" rtl="0">
              <a:lnSpc>
                <a:spcPct val="100000"/>
              </a:lnSpc>
              <a:spcBef>
                <a:spcPts val="2700"/>
              </a:spcBef>
              <a:spcAft>
                <a:spcPts val="0"/>
              </a:spcAft>
              <a:buClr>
                <a:srgbClr val="000000"/>
              </a:buClr>
              <a:buSzPts val="1700"/>
              <a:buChar char="•"/>
              <a:defRPr/>
            </a:lvl8pPr>
            <a:lvl9pPr marL="4114800" lvl="8" indent="-336550" algn="l" rtl="0">
              <a:lnSpc>
                <a:spcPct val="100000"/>
              </a:lnSpc>
              <a:spcBef>
                <a:spcPts val="2700"/>
              </a:spcBef>
              <a:spcAft>
                <a:spcPts val="0"/>
              </a:spcAft>
              <a:buClr>
                <a:srgbClr val="000000"/>
              </a:buClr>
              <a:buSzPts val="1700"/>
              <a:buChar char="•"/>
              <a:defRPr/>
            </a:lvl9pPr>
          </a:lstStyle>
          <a:p>
            <a:endParaRPr/>
          </a:p>
        </p:txBody>
      </p:sp>
      <p:sp>
        <p:nvSpPr>
          <p:cNvPr id="83" name="Google Shape;83;p21"/>
          <p:cNvSpPr txBox="1">
            <a:spLocks noGrp="1"/>
          </p:cNvSpPr>
          <p:nvPr>
            <p:ph type="sldNum" idx="12"/>
          </p:nvPr>
        </p:nvSpPr>
        <p:spPr>
          <a:xfrm>
            <a:off x="4449997" y="4902398"/>
            <a:ext cx="239100" cy="171000"/>
          </a:xfrm>
          <a:prstGeom prst="rect">
            <a:avLst/>
          </a:prstGeom>
          <a:noFill/>
          <a:ln>
            <a:noFill/>
          </a:ln>
        </p:spPr>
        <p:txBody>
          <a:bodyPr spcFirstLastPara="1" wrap="square" lIns="32750" tIns="32750" rIns="32750" bIns="32750" anchor="t" anchorCtr="0">
            <a:noAutofit/>
          </a:bodyPr>
          <a:lstStyle>
            <a:lvl1pPr marL="0" lvl="0" indent="0" algn="ctr" rtl="0">
              <a:lnSpc>
                <a:spcPct val="100000"/>
              </a:lnSpc>
              <a:spcBef>
                <a:spcPts val="0"/>
              </a:spcBef>
              <a:spcAft>
                <a:spcPts val="0"/>
              </a:spcAft>
              <a:buClr>
                <a:srgbClr val="000000"/>
              </a:buClr>
              <a:buSzPts val="1000"/>
              <a:buFont typeface="Helvetica Neue Light"/>
              <a:buNone/>
              <a:defRPr sz="1000" b="0">
                <a:latin typeface="Helvetica Neue Light"/>
                <a:ea typeface="Helvetica Neue Light"/>
                <a:cs typeface="Helvetica Neue Light"/>
                <a:sym typeface="Helvetica Neue Light"/>
              </a:defRPr>
            </a:lvl1pPr>
            <a:lvl2pPr marL="0" lvl="1" indent="0" algn="ctr" rtl="0">
              <a:lnSpc>
                <a:spcPct val="100000"/>
              </a:lnSpc>
              <a:spcBef>
                <a:spcPts val="0"/>
              </a:spcBef>
              <a:spcAft>
                <a:spcPts val="0"/>
              </a:spcAft>
              <a:buClr>
                <a:srgbClr val="000000"/>
              </a:buClr>
              <a:buSzPts val="1000"/>
              <a:buFont typeface="Helvetica Neue Light"/>
              <a:buNone/>
              <a:defRPr sz="1000" b="0">
                <a:latin typeface="Helvetica Neue Light"/>
                <a:ea typeface="Helvetica Neue Light"/>
                <a:cs typeface="Helvetica Neue Light"/>
                <a:sym typeface="Helvetica Neue Light"/>
              </a:defRPr>
            </a:lvl2pPr>
            <a:lvl3pPr marL="0" lvl="2" indent="0" algn="ctr" rtl="0">
              <a:lnSpc>
                <a:spcPct val="100000"/>
              </a:lnSpc>
              <a:spcBef>
                <a:spcPts val="0"/>
              </a:spcBef>
              <a:spcAft>
                <a:spcPts val="0"/>
              </a:spcAft>
              <a:buClr>
                <a:srgbClr val="000000"/>
              </a:buClr>
              <a:buSzPts val="1000"/>
              <a:buFont typeface="Helvetica Neue Light"/>
              <a:buNone/>
              <a:defRPr sz="1000" b="0">
                <a:latin typeface="Helvetica Neue Light"/>
                <a:ea typeface="Helvetica Neue Light"/>
                <a:cs typeface="Helvetica Neue Light"/>
                <a:sym typeface="Helvetica Neue Light"/>
              </a:defRPr>
            </a:lvl3pPr>
            <a:lvl4pPr marL="0" lvl="3" indent="0" algn="ctr" rtl="0">
              <a:lnSpc>
                <a:spcPct val="100000"/>
              </a:lnSpc>
              <a:spcBef>
                <a:spcPts val="0"/>
              </a:spcBef>
              <a:spcAft>
                <a:spcPts val="0"/>
              </a:spcAft>
              <a:buClr>
                <a:srgbClr val="000000"/>
              </a:buClr>
              <a:buSzPts val="1000"/>
              <a:buFont typeface="Helvetica Neue Light"/>
              <a:buNone/>
              <a:defRPr sz="1000" b="0">
                <a:latin typeface="Helvetica Neue Light"/>
                <a:ea typeface="Helvetica Neue Light"/>
                <a:cs typeface="Helvetica Neue Light"/>
                <a:sym typeface="Helvetica Neue Light"/>
              </a:defRPr>
            </a:lvl4pPr>
            <a:lvl5pPr marL="0" lvl="4" indent="0" algn="ctr" rtl="0">
              <a:lnSpc>
                <a:spcPct val="100000"/>
              </a:lnSpc>
              <a:spcBef>
                <a:spcPts val="0"/>
              </a:spcBef>
              <a:spcAft>
                <a:spcPts val="0"/>
              </a:spcAft>
              <a:buClr>
                <a:srgbClr val="000000"/>
              </a:buClr>
              <a:buSzPts val="1000"/>
              <a:buFont typeface="Helvetica Neue Light"/>
              <a:buNone/>
              <a:defRPr sz="1000" b="0">
                <a:latin typeface="Helvetica Neue Light"/>
                <a:ea typeface="Helvetica Neue Light"/>
                <a:cs typeface="Helvetica Neue Light"/>
                <a:sym typeface="Helvetica Neue Light"/>
              </a:defRPr>
            </a:lvl5pPr>
            <a:lvl6pPr marL="0" lvl="5" indent="0" algn="ctr" rtl="0">
              <a:lnSpc>
                <a:spcPct val="100000"/>
              </a:lnSpc>
              <a:spcBef>
                <a:spcPts val="0"/>
              </a:spcBef>
              <a:spcAft>
                <a:spcPts val="0"/>
              </a:spcAft>
              <a:buClr>
                <a:srgbClr val="000000"/>
              </a:buClr>
              <a:buSzPts val="1000"/>
              <a:buFont typeface="Helvetica Neue Light"/>
              <a:buNone/>
              <a:defRPr sz="1000" b="0">
                <a:latin typeface="Helvetica Neue Light"/>
                <a:ea typeface="Helvetica Neue Light"/>
                <a:cs typeface="Helvetica Neue Light"/>
                <a:sym typeface="Helvetica Neue Light"/>
              </a:defRPr>
            </a:lvl6pPr>
            <a:lvl7pPr marL="0" lvl="6" indent="0" algn="ctr" rtl="0">
              <a:lnSpc>
                <a:spcPct val="100000"/>
              </a:lnSpc>
              <a:spcBef>
                <a:spcPts val="0"/>
              </a:spcBef>
              <a:spcAft>
                <a:spcPts val="0"/>
              </a:spcAft>
              <a:buClr>
                <a:srgbClr val="000000"/>
              </a:buClr>
              <a:buSzPts val="1000"/>
              <a:buFont typeface="Helvetica Neue Light"/>
              <a:buNone/>
              <a:defRPr sz="1000" b="0">
                <a:latin typeface="Helvetica Neue Light"/>
                <a:ea typeface="Helvetica Neue Light"/>
                <a:cs typeface="Helvetica Neue Light"/>
                <a:sym typeface="Helvetica Neue Light"/>
              </a:defRPr>
            </a:lvl7pPr>
            <a:lvl8pPr marL="0" lvl="7" indent="0" algn="ctr" rtl="0">
              <a:lnSpc>
                <a:spcPct val="100000"/>
              </a:lnSpc>
              <a:spcBef>
                <a:spcPts val="0"/>
              </a:spcBef>
              <a:spcAft>
                <a:spcPts val="0"/>
              </a:spcAft>
              <a:buClr>
                <a:srgbClr val="000000"/>
              </a:buClr>
              <a:buSzPts val="1000"/>
              <a:buFont typeface="Helvetica Neue Light"/>
              <a:buNone/>
              <a:defRPr sz="1000" b="0">
                <a:latin typeface="Helvetica Neue Light"/>
                <a:ea typeface="Helvetica Neue Light"/>
                <a:cs typeface="Helvetica Neue Light"/>
                <a:sym typeface="Helvetica Neue Light"/>
              </a:defRPr>
            </a:lvl8pPr>
            <a:lvl9pPr marL="0" lvl="8" indent="0" algn="ctr" rtl="0">
              <a:lnSpc>
                <a:spcPct val="100000"/>
              </a:lnSpc>
              <a:spcBef>
                <a:spcPts val="0"/>
              </a:spcBef>
              <a:spcAft>
                <a:spcPts val="0"/>
              </a:spcAft>
              <a:buClr>
                <a:srgbClr val="000000"/>
              </a:buClr>
              <a:buSzPts val="1000"/>
              <a:buFont typeface="Helvetica Neue Light"/>
              <a:buNone/>
              <a:defRPr sz="1000" b="0">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Bullets &amp; Photo">
  <p:cSld name="Title, Bullets &amp; Photo">
    <p:spTree>
      <p:nvGrpSpPr>
        <p:cNvPr id="1" name="Shape 84"/>
        <p:cNvGrpSpPr/>
        <p:nvPr/>
      </p:nvGrpSpPr>
      <p:grpSpPr>
        <a:xfrm>
          <a:off x="0" y="0"/>
          <a:ext cx="0" cy="0"/>
          <a:chOff x="0" y="0"/>
          <a:chExt cx="0" cy="0"/>
        </a:xfrm>
      </p:grpSpPr>
      <p:sp>
        <p:nvSpPr>
          <p:cNvPr id="85" name="Google Shape;85;p22"/>
          <p:cNvSpPr>
            <a:spLocks noGrp="1"/>
          </p:cNvSpPr>
          <p:nvPr>
            <p:ph type="pic" idx="2"/>
          </p:nvPr>
        </p:nvSpPr>
        <p:spPr>
          <a:xfrm>
            <a:off x="2873127" y="1364009"/>
            <a:ext cx="6630300" cy="3315000"/>
          </a:xfrm>
          <a:prstGeom prst="rect">
            <a:avLst/>
          </a:prstGeom>
          <a:noFill/>
          <a:ln>
            <a:noFill/>
          </a:ln>
        </p:spPr>
        <p:txBody>
          <a:bodyPr spcFirstLastPara="1" wrap="square" lIns="58925" tIns="29450" rIns="58925" bIns="29450" anchor="t" anchorCtr="0">
            <a:noAutofit/>
          </a:bodyPr>
          <a:lstStyle>
            <a:lvl1pPr marR="0" lvl="0" algn="l" rtl="0">
              <a:lnSpc>
                <a:spcPct val="100000"/>
              </a:lnSpc>
              <a:spcBef>
                <a:spcPts val="2700"/>
              </a:spcBef>
              <a:spcAft>
                <a:spcPts val="0"/>
              </a:spcAft>
              <a:buClr>
                <a:srgbClr val="000000"/>
              </a:buClr>
              <a:buSzPts val="3000"/>
              <a:buFont typeface="Helvetica Neue"/>
              <a:buChar char="•"/>
              <a:defRPr sz="2100" b="0" i="0" u="none" strike="noStrike" cap="none">
                <a:solidFill>
                  <a:srgbClr val="000000"/>
                </a:solidFill>
                <a:latin typeface="Helvetica Neue"/>
                <a:ea typeface="Helvetica Neue"/>
                <a:cs typeface="Helvetica Neue"/>
                <a:sym typeface="Helvetica Neue"/>
              </a:defRPr>
            </a:lvl1pPr>
            <a:lvl2pPr marR="0" lvl="1" algn="l" rtl="0">
              <a:lnSpc>
                <a:spcPct val="100000"/>
              </a:lnSpc>
              <a:spcBef>
                <a:spcPts val="2700"/>
              </a:spcBef>
              <a:spcAft>
                <a:spcPts val="0"/>
              </a:spcAft>
              <a:buClr>
                <a:srgbClr val="000000"/>
              </a:buClr>
              <a:buSzPts val="3000"/>
              <a:buFont typeface="Helvetica Neue"/>
              <a:buChar char="•"/>
              <a:defRPr sz="2100" b="0" i="0" u="none" strike="noStrike" cap="none">
                <a:solidFill>
                  <a:srgbClr val="000000"/>
                </a:solidFill>
                <a:latin typeface="Helvetica Neue"/>
                <a:ea typeface="Helvetica Neue"/>
                <a:cs typeface="Helvetica Neue"/>
                <a:sym typeface="Helvetica Neue"/>
              </a:defRPr>
            </a:lvl2pPr>
            <a:lvl3pPr marR="0" lvl="2" algn="l" rtl="0">
              <a:lnSpc>
                <a:spcPct val="100000"/>
              </a:lnSpc>
              <a:spcBef>
                <a:spcPts val="2700"/>
              </a:spcBef>
              <a:spcAft>
                <a:spcPts val="0"/>
              </a:spcAft>
              <a:buClr>
                <a:srgbClr val="000000"/>
              </a:buClr>
              <a:buSzPts val="3000"/>
              <a:buFont typeface="Helvetica Neue"/>
              <a:buChar char="•"/>
              <a:defRPr sz="2100" b="0" i="0" u="none" strike="noStrike" cap="none">
                <a:solidFill>
                  <a:srgbClr val="000000"/>
                </a:solidFill>
                <a:latin typeface="Helvetica Neue"/>
                <a:ea typeface="Helvetica Neue"/>
                <a:cs typeface="Helvetica Neue"/>
                <a:sym typeface="Helvetica Neue"/>
              </a:defRPr>
            </a:lvl3pPr>
            <a:lvl4pPr marR="0" lvl="3" algn="l" rtl="0">
              <a:lnSpc>
                <a:spcPct val="100000"/>
              </a:lnSpc>
              <a:spcBef>
                <a:spcPts val="2700"/>
              </a:spcBef>
              <a:spcAft>
                <a:spcPts val="0"/>
              </a:spcAft>
              <a:buClr>
                <a:srgbClr val="000000"/>
              </a:buClr>
              <a:buSzPts val="3000"/>
              <a:buFont typeface="Helvetica Neue"/>
              <a:buChar char="•"/>
              <a:defRPr sz="2100" b="0" i="0" u="none" strike="noStrike" cap="none">
                <a:solidFill>
                  <a:srgbClr val="000000"/>
                </a:solidFill>
                <a:latin typeface="Helvetica Neue"/>
                <a:ea typeface="Helvetica Neue"/>
                <a:cs typeface="Helvetica Neue"/>
                <a:sym typeface="Helvetica Neue"/>
              </a:defRPr>
            </a:lvl4pPr>
            <a:lvl5pPr marR="0" lvl="4" algn="l" rtl="0">
              <a:lnSpc>
                <a:spcPct val="100000"/>
              </a:lnSpc>
              <a:spcBef>
                <a:spcPts val="2700"/>
              </a:spcBef>
              <a:spcAft>
                <a:spcPts val="0"/>
              </a:spcAft>
              <a:buClr>
                <a:srgbClr val="000000"/>
              </a:buClr>
              <a:buSzPts val="3000"/>
              <a:buFont typeface="Helvetica Neue"/>
              <a:buChar char="•"/>
              <a:defRPr sz="2100" b="0" i="0" u="none" strike="noStrike" cap="none">
                <a:solidFill>
                  <a:srgbClr val="000000"/>
                </a:solidFill>
                <a:latin typeface="Helvetica Neue"/>
                <a:ea typeface="Helvetica Neue"/>
                <a:cs typeface="Helvetica Neue"/>
                <a:sym typeface="Helvetica Neue"/>
              </a:defRPr>
            </a:lvl5pPr>
            <a:lvl6pPr marR="0" lvl="5" algn="l" rtl="0">
              <a:lnSpc>
                <a:spcPct val="100000"/>
              </a:lnSpc>
              <a:spcBef>
                <a:spcPts val="2700"/>
              </a:spcBef>
              <a:spcAft>
                <a:spcPts val="0"/>
              </a:spcAft>
              <a:buClr>
                <a:srgbClr val="000000"/>
              </a:buClr>
              <a:buSzPts val="3000"/>
              <a:buFont typeface="Helvetica Neue"/>
              <a:buChar char="•"/>
              <a:defRPr sz="2100" b="0" i="0" u="none" strike="noStrike" cap="none">
                <a:solidFill>
                  <a:srgbClr val="000000"/>
                </a:solidFill>
                <a:latin typeface="Helvetica Neue"/>
                <a:ea typeface="Helvetica Neue"/>
                <a:cs typeface="Helvetica Neue"/>
                <a:sym typeface="Helvetica Neue"/>
              </a:defRPr>
            </a:lvl6pPr>
            <a:lvl7pPr marR="0" lvl="6" algn="l" rtl="0">
              <a:lnSpc>
                <a:spcPct val="100000"/>
              </a:lnSpc>
              <a:spcBef>
                <a:spcPts val="2700"/>
              </a:spcBef>
              <a:spcAft>
                <a:spcPts val="0"/>
              </a:spcAft>
              <a:buClr>
                <a:srgbClr val="000000"/>
              </a:buClr>
              <a:buSzPts val="3000"/>
              <a:buFont typeface="Helvetica Neue"/>
              <a:buChar char="•"/>
              <a:defRPr sz="2100" b="0" i="0" u="none" strike="noStrike" cap="none">
                <a:solidFill>
                  <a:srgbClr val="000000"/>
                </a:solidFill>
                <a:latin typeface="Helvetica Neue"/>
                <a:ea typeface="Helvetica Neue"/>
                <a:cs typeface="Helvetica Neue"/>
                <a:sym typeface="Helvetica Neue"/>
              </a:defRPr>
            </a:lvl7pPr>
            <a:lvl8pPr marR="0" lvl="7" algn="l" rtl="0">
              <a:lnSpc>
                <a:spcPct val="100000"/>
              </a:lnSpc>
              <a:spcBef>
                <a:spcPts val="2700"/>
              </a:spcBef>
              <a:spcAft>
                <a:spcPts val="0"/>
              </a:spcAft>
              <a:buClr>
                <a:srgbClr val="000000"/>
              </a:buClr>
              <a:buSzPts val="3000"/>
              <a:buFont typeface="Helvetica Neue"/>
              <a:buChar char="•"/>
              <a:defRPr sz="2100" b="0" i="0" u="none" strike="noStrike" cap="none">
                <a:solidFill>
                  <a:srgbClr val="000000"/>
                </a:solidFill>
                <a:latin typeface="Helvetica Neue"/>
                <a:ea typeface="Helvetica Neue"/>
                <a:cs typeface="Helvetica Neue"/>
                <a:sym typeface="Helvetica Neue"/>
              </a:defRPr>
            </a:lvl8pPr>
            <a:lvl9pPr marR="0" lvl="8" algn="l" rtl="0">
              <a:lnSpc>
                <a:spcPct val="100000"/>
              </a:lnSpc>
              <a:spcBef>
                <a:spcPts val="2700"/>
              </a:spcBef>
              <a:spcAft>
                <a:spcPts val="0"/>
              </a:spcAft>
              <a:buClr>
                <a:srgbClr val="000000"/>
              </a:buClr>
              <a:buSzPts val="3000"/>
              <a:buFont typeface="Helvetica Neue"/>
              <a:buChar char="•"/>
              <a:defRPr sz="2100" b="0" i="0" u="none" strike="noStrike" cap="none">
                <a:solidFill>
                  <a:srgbClr val="000000"/>
                </a:solidFill>
                <a:latin typeface="Helvetica Neue"/>
                <a:ea typeface="Helvetica Neue"/>
                <a:cs typeface="Helvetica Neue"/>
                <a:sym typeface="Helvetica Neue"/>
              </a:defRPr>
            </a:lvl9pPr>
          </a:lstStyle>
          <a:p>
            <a:endParaRPr/>
          </a:p>
        </p:txBody>
      </p:sp>
      <p:sp>
        <p:nvSpPr>
          <p:cNvPr id="86" name="Google Shape;86;p22"/>
          <p:cNvSpPr txBox="1">
            <a:spLocks noGrp="1"/>
          </p:cNvSpPr>
          <p:nvPr>
            <p:ph type="title"/>
          </p:nvPr>
        </p:nvSpPr>
        <p:spPr>
          <a:xfrm>
            <a:off x="669727" y="133945"/>
            <a:ext cx="7804500" cy="1138500"/>
          </a:xfrm>
          <a:prstGeom prst="rect">
            <a:avLst/>
          </a:prstGeom>
          <a:noFill/>
          <a:ln>
            <a:noFill/>
          </a:ln>
        </p:spPr>
        <p:txBody>
          <a:bodyPr spcFirstLastPara="1" wrap="square" lIns="32750" tIns="32750" rIns="32750" bIns="32750" anchor="ctr" anchorCtr="0">
            <a:noAutofit/>
          </a:bodyPr>
          <a:lstStyle>
            <a:lvl1pPr lvl="0" algn="ctr" rtl="0">
              <a:lnSpc>
                <a:spcPct val="100000"/>
              </a:lnSpc>
              <a:spcBef>
                <a:spcPts val="0"/>
              </a:spcBef>
              <a:spcAft>
                <a:spcPts val="0"/>
              </a:spcAft>
              <a:buClr>
                <a:srgbClr val="000000"/>
              </a:buClr>
              <a:buSzPts val="1200"/>
              <a:buNone/>
              <a:defRPr/>
            </a:lvl1pPr>
            <a:lvl2pPr lvl="1" algn="ctr" rtl="0">
              <a:lnSpc>
                <a:spcPct val="100000"/>
              </a:lnSpc>
              <a:spcBef>
                <a:spcPts val="0"/>
              </a:spcBef>
              <a:spcAft>
                <a:spcPts val="0"/>
              </a:spcAft>
              <a:buClr>
                <a:srgbClr val="000000"/>
              </a:buClr>
              <a:buSzPts val="1200"/>
              <a:buNone/>
              <a:defRPr/>
            </a:lvl2pPr>
            <a:lvl3pPr lvl="2" algn="ctr" rtl="0">
              <a:lnSpc>
                <a:spcPct val="100000"/>
              </a:lnSpc>
              <a:spcBef>
                <a:spcPts val="0"/>
              </a:spcBef>
              <a:spcAft>
                <a:spcPts val="0"/>
              </a:spcAft>
              <a:buClr>
                <a:srgbClr val="000000"/>
              </a:buClr>
              <a:buSzPts val="1200"/>
              <a:buNone/>
              <a:defRPr/>
            </a:lvl3pPr>
            <a:lvl4pPr lvl="3" algn="ctr" rtl="0">
              <a:lnSpc>
                <a:spcPct val="100000"/>
              </a:lnSpc>
              <a:spcBef>
                <a:spcPts val="0"/>
              </a:spcBef>
              <a:spcAft>
                <a:spcPts val="0"/>
              </a:spcAft>
              <a:buClr>
                <a:srgbClr val="000000"/>
              </a:buClr>
              <a:buSzPts val="1200"/>
              <a:buNone/>
              <a:defRPr/>
            </a:lvl4pPr>
            <a:lvl5pPr lvl="4" algn="ctr" rtl="0">
              <a:lnSpc>
                <a:spcPct val="100000"/>
              </a:lnSpc>
              <a:spcBef>
                <a:spcPts val="0"/>
              </a:spcBef>
              <a:spcAft>
                <a:spcPts val="0"/>
              </a:spcAft>
              <a:buClr>
                <a:srgbClr val="000000"/>
              </a:buClr>
              <a:buSzPts val="1200"/>
              <a:buNone/>
              <a:defRPr/>
            </a:lvl5pPr>
            <a:lvl6pPr lvl="5" algn="ctr" rtl="0">
              <a:lnSpc>
                <a:spcPct val="100000"/>
              </a:lnSpc>
              <a:spcBef>
                <a:spcPts val="0"/>
              </a:spcBef>
              <a:spcAft>
                <a:spcPts val="0"/>
              </a:spcAft>
              <a:buClr>
                <a:srgbClr val="000000"/>
              </a:buClr>
              <a:buSzPts val="1200"/>
              <a:buNone/>
              <a:defRPr/>
            </a:lvl6pPr>
            <a:lvl7pPr lvl="6" algn="ctr" rtl="0">
              <a:lnSpc>
                <a:spcPct val="100000"/>
              </a:lnSpc>
              <a:spcBef>
                <a:spcPts val="0"/>
              </a:spcBef>
              <a:spcAft>
                <a:spcPts val="0"/>
              </a:spcAft>
              <a:buClr>
                <a:srgbClr val="000000"/>
              </a:buClr>
              <a:buSzPts val="1200"/>
              <a:buNone/>
              <a:defRPr/>
            </a:lvl7pPr>
            <a:lvl8pPr lvl="7" algn="ctr" rtl="0">
              <a:lnSpc>
                <a:spcPct val="100000"/>
              </a:lnSpc>
              <a:spcBef>
                <a:spcPts val="0"/>
              </a:spcBef>
              <a:spcAft>
                <a:spcPts val="0"/>
              </a:spcAft>
              <a:buClr>
                <a:srgbClr val="000000"/>
              </a:buClr>
              <a:buSzPts val="1200"/>
              <a:buNone/>
              <a:defRPr/>
            </a:lvl8pPr>
            <a:lvl9pPr lvl="8" algn="ctr" rtl="0">
              <a:lnSpc>
                <a:spcPct val="100000"/>
              </a:lnSpc>
              <a:spcBef>
                <a:spcPts val="0"/>
              </a:spcBef>
              <a:spcAft>
                <a:spcPts val="0"/>
              </a:spcAft>
              <a:buClr>
                <a:srgbClr val="000000"/>
              </a:buClr>
              <a:buSzPts val="1200"/>
              <a:buNone/>
              <a:defRPr/>
            </a:lvl9pPr>
          </a:lstStyle>
          <a:p>
            <a:endParaRPr/>
          </a:p>
        </p:txBody>
      </p:sp>
      <p:sp>
        <p:nvSpPr>
          <p:cNvPr id="87" name="Google Shape;87;p22"/>
          <p:cNvSpPr txBox="1">
            <a:spLocks noGrp="1"/>
          </p:cNvSpPr>
          <p:nvPr>
            <p:ph type="body" idx="1"/>
          </p:nvPr>
        </p:nvSpPr>
        <p:spPr>
          <a:xfrm>
            <a:off x="669727" y="1366242"/>
            <a:ext cx="3750600" cy="3315000"/>
          </a:xfrm>
          <a:prstGeom prst="rect">
            <a:avLst/>
          </a:prstGeom>
          <a:noFill/>
          <a:ln>
            <a:noFill/>
          </a:ln>
        </p:spPr>
        <p:txBody>
          <a:bodyPr spcFirstLastPara="1" wrap="square" lIns="32750" tIns="32750" rIns="32750" bIns="32750" anchor="ctr" anchorCtr="0">
            <a:noAutofit/>
          </a:bodyPr>
          <a:lstStyle>
            <a:lvl1pPr marL="457200" lvl="0" indent="-393700" algn="l" rtl="0">
              <a:lnSpc>
                <a:spcPct val="100000"/>
              </a:lnSpc>
              <a:spcBef>
                <a:spcPts val="2100"/>
              </a:spcBef>
              <a:spcAft>
                <a:spcPts val="0"/>
              </a:spcAft>
              <a:buClr>
                <a:srgbClr val="000000"/>
              </a:buClr>
              <a:buSzPts val="2600"/>
              <a:buFont typeface="Helvetica Neue"/>
              <a:buChar char="•"/>
              <a:defRPr sz="1800"/>
            </a:lvl1pPr>
            <a:lvl2pPr marL="914400" lvl="1" indent="-393700" algn="l" rtl="0">
              <a:lnSpc>
                <a:spcPct val="100000"/>
              </a:lnSpc>
              <a:spcBef>
                <a:spcPts val="2100"/>
              </a:spcBef>
              <a:spcAft>
                <a:spcPts val="0"/>
              </a:spcAft>
              <a:buClr>
                <a:srgbClr val="000000"/>
              </a:buClr>
              <a:buSzPts val="2600"/>
              <a:buFont typeface="Helvetica Neue"/>
              <a:buChar char="•"/>
              <a:defRPr sz="1800"/>
            </a:lvl2pPr>
            <a:lvl3pPr marL="1371600" lvl="2" indent="-393700" algn="l" rtl="0">
              <a:lnSpc>
                <a:spcPct val="100000"/>
              </a:lnSpc>
              <a:spcBef>
                <a:spcPts val="2100"/>
              </a:spcBef>
              <a:spcAft>
                <a:spcPts val="0"/>
              </a:spcAft>
              <a:buClr>
                <a:srgbClr val="000000"/>
              </a:buClr>
              <a:buSzPts val="2600"/>
              <a:buFont typeface="Helvetica Neue"/>
              <a:buChar char="•"/>
              <a:defRPr sz="1800"/>
            </a:lvl3pPr>
            <a:lvl4pPr marL="1828800" lvl="3" indent="-393700" algn="l" rtl="0">
              <a:lnSpc>
                <a:spcPct val="100000"/>
              </a:lnSpc>
              <a:spcBef>
                <a:spcPts val="2100"/>
              </a:spcBef>
              <a:spcAft>
                <a:spcPts val="0"/>
              </a:spcAft>
              <a:buClr>
                <a:srgbClr val="000000"/>
              </a:buClr>
              <a:buSzPts val="2600"/>
              <a:buFont typeface="Helvetica Neue"/>
              <a:buChar char="•"/>
              <a:defRPr sz="1800"/>
            </a:lvl4pPr>
            <a:lvl5pPr marL="2286000" lvl="4" indent="-393700" algn="l" rtl="0">
              <a:lnSpc>
                <a:spcPct val="100000"/>
              </a:lnSpc>
              <a:spcBef>
                <a:spcPts val="2100"/>
              </a:spcBef>
              <a:spcAft>
                <a:spcPts val="0"/>
              </a:spcAft>
              <a:buClr>
                <a:srgbClr val="000000"/>
              </a:buClr>
              <a:buSzPts val="2600"/>
              <a:buFont typeface="Helvetica Neue"/>
              <a:buChar char="•"/>
              <a:defRPr sz="1800"/>
            </a:lvl5pPr>
            <a:lvl6pPr marL="2743200" lvl="5" indent="-336550" algn="l" rtl="0">
              <a:lnSpc>
                <a:spcPct val="100000"/>
              </a:lnSpc>
              <a:spcBef>
                <a:spcPts val="2700"/>
              </a:spcBef>
              <a:spcAft>
                <a:spcPts val="0"/>
              </a:spcAft>
              <a:buClr>
                <a:srgbClr val="000000"/>
              </a:buClr>
              <a:buSzPts val="1700"/>
              <a:buChar char="•"/>
              <a:defRPr/>
            </a:lvl6pPr>
            <a:lvl7pPr marL="3200400" lvl="6" indent="-336550" algn="l" rtl="0">
              <a:lnSpc>
                <a:spcPct val="100000"/>
              </a:lnSpc>
              <a:spcBef>
                <a:spcPts val="2700"/>
              </a:spcBef>
              <a:spcAft>
                <a:spcPts val="0"/>
              </a:spcAft>
              <a:buClr>
                <a:srgbClr val="000000"/>
              </a:buClr>
              <a:buSzPts val="1700"/>
              <a:buChar char="•"/>
              <a:defRPr/>
            </a:lvl7pPr>
            <a:lvl8pPr marL="3657600" lvl="7" indent="-336550" algn="l" rtl="0">
              <a:lnSpc>
                <a:spcPct val="100000"/>
              </a:lnSpc>
              <a:spcBef>
                <a:spcPts val="2700"/>
              </a:spcBef>
              <a:spcAft>
                <a:spcPts val="0"/>
              </a:spcAft>
              <a:buClr>
                <a:srgbClr val="000000"/>
              </a:buClr>
              <a:buSzPts val="1700"/>
              <a:buChar char="•"/>
              <a:defRPr/>
            </a:lvl8pPr>
            <a:lvl9pPr marL="4114800" lvl="8" indent="-336550" algn="l" rtl="0">
              <a:lnSpc>
                <a:spcPct val="100000"/>
              </a:lnSpc>
              <a:spcBef>
                <a:spcPts val="2700"/>
              </a:spcBef>
              <a:spcAft>
                <a:spcPts val="0"/>
              </a:spcAft>
              <a:buClr>
                <a:srgbClr val="000000"/>
              </a:buClr>
              <a:buSzPts val="1700"/>
              <a:buChar char="•"/>
              <a:defRPr/>
            </a:lvl9pPr>
          </a:lstStyle>
          <a:p>
            <a:endParaRPr/>
          </a:p>
        </p:txBody>
      </p:sp>
      <p:sp>
        <p:nvSpPr>
          <p:cNvPr id="88" name="Google Shape;88;p22"/>
          <p:cNvSpPr txBox="1">
            <a:spLocks noGrp="1"/>
          </p:cNvSpPr>
          <p:nvPr>
            <p:ph type="sldNum" idx="12"/>
          </p:nvPr>
        </p:nvSpPr>
        <p:spPr>
          <a:xfrm>
            <a:off x="4449997" y="4902398"/>
            <a:ext cx="239100" cy="180900"/>
          </a:xfrm>
          <a:prstGeom prst="rect">
            <a:avLst/>
          </a:prstGeom>
          <a:noFill/>
          <a:ln>
            <a:noFill/>
          </a:ln>
        </p:spPr>
        <p:txBody>
          <a:bodyPr spcFirstLastPara="1" wrap="square" lIns="32750" tIns="32750" rIns="32750" bIns="32750" anchor="t" anchorCtr="0">
            <a:noAutofit/>
          </a:bodyPr>
          <a:lstStyle>
            <a:lvl1pPr marL="0" marR="0" lvl="0" indent="0" algn="ctr" rtl="0">
              <a:lnSpc>
                <a:spcPct val="100000"/>
              </a:lnSpc>
              <a:spcBef>
                <a:spcPts val="0"/>
              </a:spcBef>
              <a:spcAft>
                <a:spcPts val="0"/>
              </a:spcAft>
              <a:buClr>
                <a:srgbClr val="000000"/>
              </a:buClr>
              <a:buSzPts val="1000"/>
              <a:buFont typeface="Helvetica Neue Light"/>
              <a:buNone/>
              <a:defRPr>
                <a:latin typeface="Helvetica Neue Light"/>
                <a:ea typeface="Helvetica Neue Light"/>
                <a:cs typeface="Helvetica Neue Light"/>
                <a:sym typeface="Helvetica Neue Light"/>
              </a:defRPr>
            </a:lvl1pPr>
            <a:lvl2pPr marL="0" marR="0" lvl="1" indent="0" algn="ctr" rtl="0">
              <a:lnSpc>
                <a:spcPct val="100000"/>
              </a:lnSpc>
              <a:spcBef>
                <a:spcPts val="0"/>
              </a:spcBef>
              <a:spcAft>
                <a:spcPts val="0"/>
              </a:spcAft>
              <a:buClr>
                <a:srgbClr val="000000"/>
              </a:buClr>
              <a:buSzPts val="1000"/>
              <a:buFont typeface="Helvetica Neue Light"/>
              <a:buNone/>
              <a:defRPr>
                <a:latin typeface="Helvetica Neue Light"/>
                <a:ea typeface="Helvetica Neue Light"/>
                <a:cs typeface="Helvetica Neue Light"/>
                <a:sym typeface="Helvetica Neue Light"/>
              </a:defRPr>
            </a:lvl2pPr>
            <a:lvl3pPr marL="0" marR="0" lvl="2" indent="0" algn="ctr" rtl="0">
              <a:lnSpc>
                <a:spcPct val="100000"/>
              </a:lnSpc>
              <a:spcBef>
                <a:spcPts val="0"/>
              </a:spcBef>
              <a:spcAft>
                <a:spcPts val="0"/>
              </a:spcAft>
              <a:buClr>
                <a:srgbClr val="000000"/>
              </a:buClr>
              <a:buSzPts val="1000"/>
              <a:buFont typeface="Helvetica Neue Light"/>
              <a:buNone/>
              <a:defRPr>
                <a:latin typeface="Helvetica Neue Light"/>
                <a:ea typeface="Helvetica Neue Light"/>
                <a:cs typeface="Helvetica Neue Light"/>
                <a:sym typeface="Helvetica Neue Light"/>
              </a:defRPr>
            </a:lvl3pPr>
            <a:lvl4pPr marL="0" marR="0" lvl="3" indent="0" algn="ctr" rtl="0">
              <a:lnSpc>
                <a:spcPct val="100000"/>
              </a:lnSpc>
              <a:spcBef>
                <a:spcPts val="0"/>
              </a:spcBef>
              <a:spcAft>
                <a:spcPts val="0"/>
              </a:spcAft>
              <a:buClr>
                <a:srgbClr val="000000"/>
              </a:buClr>
              <a:buSzPts val="1000"/>
              <a:buFont typeface="Helvetica Neue Light"/>
              <a:buNone/>
              <a:defRPr>
                <a:latin typeface="Helvetica Neue Light"/>
                <a:ea typeface="Helvetica Neue Light"/>
                <a:cs typeface="Helvetica Neue Light"/>
                <a:sym typeface="Helvetica Neue Light"/>
              </a:defRPr>
            </a:lvl4pPr>
            <a:lvl5pPr marL="0" marR="0" lvl="4" indent="0" algn="ctr" rtl="0">
              <a:lnSpc>
                <a:spcPct val="100000"/>
              </a:lnSpc>
              <a:spcBef>
                <a:spcPts val="0"/>
              </a:spcBef>
              <a:spcAft>
                <a:spcPts val="0"/>
              </a:spcAft>
              <a:buClr>
                <a:srgbClr val="000000"/>
              </a:buClr>
              <a:buSzPts val="1000"/>
              <a:buFont typeface="Helvetica Neue Light"/>
              <a:buNone/>
              <a:defRPr>
                <a:latin typeface="Helvetica Neue Light"/>
                <a:ea typeface="Helvetica Neue Light"/>
                <a:cs typeface="Helvetica Neue Light"/>
                <a:sym typeface="Helvetica Neue Light"/>
              </a:defRPr>
            </a:lvl5pPr>
            <a:lvl6pPr marL="0" marR="0" lvl="5" indent="0" algn="ctr" rtl="0">
              <a:lnSpc>
                <a:spcPct val="100000"/>
              </a:lnSpc>
              <a:spcBef>
                <a:spcPts val="0"/>
              </a:spcBef>
              <a:spcAft>
                <a:spcPts val="0"/>
              </a:spcAft>
              <a:buClr>
                <a:srgbClr val="000000"/>
              </a:buClr>
              <a:buSzPts val="1000"/>
              <a:buFont typeface="Helvetica Neue Light"/>
              <a:buNone/>
              <a:defRPr>
                <a:latin typeface="Helvetica Neue Light"/>
                <a:ea typeface="Helvetica Neue Light"/>
                <a:cs typeface="Helvetica Neue Light"/>
                <a:sym typeface="Helvetica Neue Light"/>
              </a:defRPr>
            </a:lvl6pPr>
            <a:lvl7pPr marL="0" marR="0" lvl="6" indent="0" algn="ctr" rtl="0">
              <a:lnSpc>
                <a:spcPct val="100000"/>
              </a:lnSpc>
              <a:spcBef>
                <a:spcPts val="0"/>
              </a:spcBef>
              <a:spcAft>
                <a:spcPts val="0"/>
              </a:spcAft>
              <a:buClr>
                <a:srgbClr val="000000"/>
              </a:buClr>
              <a:buSzPts val="1000"/>
              <a:buFont typeface="Helvetica Neue Light"/>
              <a:buNone/>
              <a:defRPr>
                <a:latin typeface="Helvetica Neue Light"/>
                <a:ea typeface="Helvetica Neue Light"/>
                <a:cs typeface="Helvetica Neue Light"/>
                <a:sym typeface="Helvetica Neue Light"/>
              </a:defRPr>
            </a:lvl7pPr>
            <a:lvl8pPr marL="0" marR="0" lvl="7" indent="0" algn="ctr" rtl="0">
              <a:lnSpc>
                <a:spcPct val="100000"/>
              </a:lnSpc>
              <a:spcBef>
                <a:spcPts val="0"/>
              </a:spcBef>
              <a:spcAft>
                <a:spcPts val="0"/>
              </a:spcAft>
              <a:buClr>
                <a:srgbClr val="000000"/>
              </a:buClr>
              <a:buSzPts val="1000"/>
              <a:buFont typeface="Helvetica Neue Light"/>
              <a:buNone/>
              <a:defRPr>
                <a:latin typeface="Helvetica Neue Light"/>
                <a:ea typeface="Helvetica Neue Light"/>
                <a:cs typeface="Helvetica Neue Light"/>
                <a:sym typeface="Helvetica Neue Light"/>
              </a:defRPr>
            </a:lvl8pPr>
            <a:lvl9pPr marL="0" marR="0" lvl="8" indent="0" algn="ctr" rtl="0">
              <a:lnSpc>
                <a:spcPct val="100000"/>
              </a:lnSpc>
              <a:spcBef>
                <a:spcPts val="0"/>
              </a:spcBef>
              <a:spcAft>
                <a:spcPts val="0"/>
              </a:spcAft>
              <a:buClr>
                <a:srgbClr val="000000"/>
              </a:buClr>
              <a:buSzPts val="1000"/>
              <a:buFont typeface="Helvetica Neue Light"/>
              <a:buNone/>
              <a:defRPr>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Bullets">
  <p:cSld name="Bullets">
    <p:spTree>
      <p:nvGrpSpPr>
        <p:cNvPr id="1" name="Shape 89"/>
        <p:cNvGrpSpPr/>
        <p:nvPr/>
      </p:nvGrpSpPr>
      <p:grpSpPr>
        <a:xfrm>
          <a:off x="0" y="0"/>
          <a:ext cx="0" cy="0"/>
          <a:chOff x="0" y="0"/>
          <a:chExt cx="0" cy="0"/>
        </a:xfrm>
      </p:grpSpPr>
      <p:sp>
        <p:nvSpPr>
          <p:cNvPr id="90" name="Google Shape;90;p23"/>
          <p:cNvSpPr txBox="1">
            <a:spLocks noGrp="1"/>
          </p:cNvSpPr>
          <p:nvPr>
            <p:ph type="body" idx="1"/>
          </p:nvPr>
        </p:nvSpPr>
        <p:spPr>
          <a:xfrm>
            <a:off x="669727" y="669727"/>
            <a:ext cx="7804500" cy="3804000"/>
          </a:xfrm>
          <a:prstGeom prst="rect">
            <a:avLst/>
          </a:prstGeom>
          <a:noFill/>
          <a:ln>
            <a:noFill/>
          </a:ln>
        </p:spPr>
        <p:txBody>
          <a:bodyPr spcFirstLastPara="1" wrap="square" lIns="32750" tIns="32750" rIns="32750" bIns="32750" anchor="ctr" anchorCtr="0">
            <a:noAutofit/>
          </a:bodyPr>
          <a:lstStyle>
            <a:lvl1pPr marL="457200" lvl="0" indent="-336550" algn="l" rtl="0">
              <a:lnSpc>
                <a:spcPct val="100000"/>
              </a:lnSpc>
              <a:spcBef>
                <a:spcPts val="2700"/>
              </a:spcBef>
              <a:spcAft>
                <a:spcPts val="0"/>
              </a:spcAft>
              <a:buClr>
                <a:srgbClr val="000000"/>
              </a:buClr>
              <a:buSzPts val="1700"/>
              <a:buChar char="•"/>
              <a:defRPr/>
            </a:lvl1pPr>
            <a:lvl2pPr marL="914400" lvl="1" indent="-336550" algn="l" rtl="0">
              <a:lnSpc>
                <a:spcPct val="100000"/>
              </a:lnSpc>
              <a:spcBef>
                <a:spcPts val="2700"/>
              </a:spcBef>
              <a:spcAft>
                <a:spcPts val="0"/>
              </a:spcAft>
              <a:buClr>
                <a:srgbClr val="000000"/>
              </a:buClr>
              <a:buSzPts val="1700"/>
              <a:buChar char="•"/>
              <a:defRPr/>
            </a:lvl2pPr>
            <a:lvl3pPr marL="1371600" lvl="2" indent="-336550" algn="l" rtl="0">
              <a:lnSpc>
                <a:spcPct val="100000"/>
              </a:lnSpc>
              <a:spcBef>
                <a:spcPts val="2700"/>
              </a:spcBef>
              <a:spcAft>
                <a:spcPts val="0"/>
              </a:spcAft>
              <a:buClr>
                <a:srgbClr val="000000"/>
              </a:buClr>
              <a:buSzPts val="1700"/>
              <a:buChar char="•"/>
              <a:defRPr/>
            </a:lvl3pPr>
            <a:lvl4pPr marL="1828800" lvl="3" indent="-336550" algn="l" rtl="0">
              <a:lnSpc>
                <a:spcPct val="100000"/>
              </a:lnSpc>
              <a:spcBef>
                <a:spcPts val="2700"/>
              </a:spcBef>
              <a:spcAft>
                <a:spcPts val="0"/>
              </a:spcAft>
              <a:buClr>
                <a:srgbClr val="000000"/>
              </a:buClr>
              <a:buSzPts val="1700"/>
              <a:buChar char="•"/>
              <a:defRPr/>
            </a:lvl4pPr>
            <a:lvl5pPr marL="2286000" lvl="4" indent="-336550" algn="l" rtl="0">
              <a:lnSpc>
                <a:spcPct val="100000"/>
              </a:lnSpc>
              <a:spcBef>
                <a:spcPts val="2700"/>
              </a:spcBef>
              <a:spcAft>
                <a:spcPts val="0"/>
              </a:spcAft>
              <a:buClr>
                <a:srgbClr val="000000"/>
              </a:buClr>
              <a:buSzPts val="1700"/>
              <a:buChar char="•"/>
              <a:defRPr/>
            </a:lvl5pPr>
            <a:lvl6pPr marL="2743200" lvl="5" indent="-336550" algn="l" rtl="0">
              <a:lnSpc>
                <a:spcPct val="100000"/>
              </a:lnSpc>
              <a:spcBef>
                <a:spcPts val="2700"/>
              </a:spcBef>
              <a:spcAft>
                <a:spcPts val="0"/>
              </a:spcAft>
              <a:buClr>
                <a:srgbClr val="000000"/>
              </a:buClr>
              <a:buSzPts val="1700"/>
              <a:buChar char="•"/>
              <a:defRPr/>
            </a:lvl6pPr>
            <a:lvl7pPr marL="3200400" lvl="6" indent="-336550" algn="l" rtl="0">
              <a:lnSpc>
                <a:spcPct val="100000"/>
              </a:lnSpc>
              <a:spcBef>
                <a:spcPts val="2700"/>
              </a:spcBef>
              <a:spcAft>
                <a:spcPts val="0"/>
              </a:spcAft>
              <a:buClr>
                <a:srgbClr val="000000"/>
              </a:buClr>
              <a:buSzPts val="1700"/>
              <a:buChar char="•"/>
              <a:defRPr/>
            </a:lvl7pPr>
            <a:lvl8pPr marL="3657600" lvl="7" indent="-336550" algn="l" rtl="0">
              <a:lnSpc>
                <a:spcPct val="100000"/>
              </a:lnSpc>
              <a:spcBef>
                <a:spcPts val="2700"/>
              </a:spcBef>
              <a:spcAft>
                <a:spcPts val="0"/>
              </a:spcAft>
              <a:buClr>
                <a:srgbClr val="000000"/>
              </a:buClr>
              <a:buSzPts val="1700"/>
              <a:buChar char="•"/>
              <a:defRPr/>
            </a:lvl8pPr>
            <a:lvl9pPr marL="4114800" lvl="8" indent="-336550" algn="l" rtl="0">
              <a:lnSpc>
                <a:spcPct val="100000"/>
              </a:lnSpc>
              <a:spcBef>
                <a:spcPts val="2700"/>
              </a:spcBef>
              <a:spcAft>
                <a:spcPts val="0"/>
              </a:spcAft>
              <a:buClr>
                <a:srgbClr val="000000"/>
              </a:buClr>
              <a:buSzPts val="1700"/>
              <a:buChar char="•"/>
              <a:defRPr/>
            </a:lvl9pPr>
          </a:lstStyle>
          <a:p>
            <a:endParaRPr/>
          </a:p>
        </p:txBody>
      </p:sp>
      <p:sp>
        <p:nvSpPr>
          <p:cNvPr id="91" name="Google Shape;91;p23"/>
          <p:cNvSpPr txBox="1">
            <a:spLocks noGrp="1"/>
          </p:cNvSpPr>
          <p:nvPr>
            <p:ph type="sldNum" idx="12"/>
          </p:nvPr>
        </p:nvSpPr>
        <p:spPr>
          <a:xfrm>
            <a:off x="4449997" y="4902398"/>
            <a:ext cx="239100" cy="171000"/>
          </a:xfrm>
          <a:prstGeom prst="rect">
            <a:avLst/>
          </a:prstGeom>
          <a:noFill/>
          <a:ln>
            <a:noFill/>
          </a:ln>
        </p:spPr>
        <p:txBody>
          <a:bodyPr spcFirstLastPara="1" wrap="square" lIns="32750" tIns="32750" rIns="32750" bIns="32750" anchor="t" anchorCtr="0">
            <a:noAutofit/>
          </a:bodyPr>
          <a:lstStyle>
            <a:lvl1pPr marL="0" lvl="0" indent="0" algn="ctr" rtl="0">
              <a:lnSpc>
                <a:spcPct val="100000"/>
              </a:lnSpc>
              <a:spcBef>
                <a:spcPts val="0"/>
              </a:spcBef>
              <a:spcAft>
                <a:spcPts val="0"/>
              </a:spcAft>
              <a:buClr>
                <a:srgbClr val="000000"/>
              </a:buClr>
              <a:buSzPts val="1000"/>
              <a:buFont typeface="Helvetica Neue Light"/>
              <a:buNone/>
              <a:defRPr sz="1000" b="0">
                <a:latin typeface="Helvetica Neue Light"/>
                <a:ea typeface="Helvetica Neue Light"/>
                <a:cs typeface="Helvetica Neue Light"/>
                <a:sym typeface="Helvetica Neue Light"/>
              </a:defRPr>
            </a:lvl1pPr>
            <a:lvl2pPr marL="0" lvl="1" indent="0" algn="ctr" rtl="0">
              <a:lnSpc>
                <a:spcPct val="100000"/>
              </a:lnSpc>
              <a:spcBef>
                <a:spcPts val="0"/>
              </a:spcBef>
              <a:spcAft>
                <a:spcPts val="0"/>
              </a:spcAft>
              <a:buClr>
                <a:srgbClr val="000000"/>
              </a:buClr>
              <a:buSzPts val="1000"/>
              <a:buFont typeface="Helvetica Neue Light"/>
              <a:buNone/>
              <a:defRPr sz="1000" b="0">
                <a:latin typeface="Helvetica Neue Light"/>
                <a:ea typeface="Helvetica Neue Light"/>
                <a:cs typeface="Helvetica Neue Light"/>
                <a:sym typeface="Helvetica Neue Light"/>
              </a:defRPr>
            </a:lvl2pPr>
            <a:lvl3pPr marL="0" lvl="2" indent="0" algn="ctr" rtl="0">
              <a:lnSpc>
                <a:spcPct val="100000"/>
              </a:lnSpc>
              <a:spcBef>
                <a:spcPts val="0"/>
              </a:spcBef>
              <a:spcAft>
                <a:spcPts val="0"/>
              </a:spcAft>
              <a:buClr>
                <a:srgbClr val="000000"/>
              </a:buClr>
              <a:buSzPts val="1000"/>
              <a:buFont typeface="Helvetica Neue Light"/>
              <a:buNone/>
              <a:defRPr sz="1000" b="0">
                <a:latin typeface="Helvetica Neue Light"/>
                <a:ea typeface="Helvetica Neue Light"/>
                <a:cs typeface="Helvetica Neue Light"/>
                <a:sym typeface="Helvetica Neue Light"/>
              </a:defRPr>
            </a:lvl3pPr>
            <a:lvl4pPr marL="0" lvl="3" indent="0" algn="ctr" rtl="0">
              <a:lnSpc>
                <a:spcPct val="100000"/>
              </a:lnSpc>
              <a:spcBef>
                <a:spcPts val="0"/>
              </a:spcBef>
              <a:spcAft>
                <a:spcPts val="0"/>
              </a:spcAft>
              <a:buClr>
                <a:srgbClr val="000000"/>
              </a:buClr>
              <a:buSzPts val="1000"/>
              <a:buFont typeface="Helvetica Neue Light"/>
              <a:buNone/>
              <a:defRPr sz="1000" b="0">
                <a:latin typeface="Helvetica Neue Light"/>
                <a:ea typeface="Helvetica Neue Light"/>
                <a:cs typeface="Helvetica Neue Light"/>
                <a:sym typeface="Helvetica Neue Light"/>
              </a:defRPr>
            </a:lvl4pPr>
            <a:lvl5pPr marL="0" lvl="4" indent="0" algn="ctr" rtl="0">
              <a:lnSpc>
                <a:spcPct val="100000"/>
              </a:lnSpc>
              <a:spcBef>
                <a:spcPts val="0"/>
              </a:spcBef>
              <a:spcAft>
                <a:spcPts val="0"/>
              </a:spcAft>
              <a:buClr>
                <a:srgbClr val="000000"/>
              </a:buClr>
              <a:buSzPts val="1000"/>
              <a:buFont typeface="Helvetica Neue Light"/>
              <a:buNone/>
              <a:defRPr sz="1000" b="0">
                <a:latin typeface="Helvetica Neue Light"/>
                <a:ea typeface="Helvetica Neue Light"/>
                <a:cs typeface="Helvetica Neue Light"/>
                <a:sym typeface="Helvetica Neue Light"/>
              </a:defRPr>
            </a:lvl5pPr>
            <a:lvl6pPr marL="0" lvl="5" indent="0" algn="ctr" rtl="0">
              <a:lnSpc>
                <a:spcPct val="100000"/>
              </a:lnSpc>
              <a:spcBef>
                <a:spcPts val="0"/>
              </a:spcBef>
              <a:spcAft>
                <a:spcPts val="0"/>
              </a:spcAft>
              <a:buClr>
                <a:srgbClr val="000000"/>
              </a:buClr>
              <a:buSzPts val="1000"/>
              <a:buFont typeface="Helvetica Neue Light"/>
              <a:buNone/>
              <a:defRPr sz="1000" b="0">
                <a:latin typeface="Helvetica Neue Light"/>
                <a:ea typeface="Helvetica Neue Light"/>
                <a:cs typeface="Helvetica Neue Light"/>
                <a:sym typeface="Helvetica Neue Light"/>
              </a:defRPr>
            </a:lvl6pPr>
            <a:lvl7pPr marL="0" lvl="6" indent="0" algn="ctr" rtl="0">
              <a:lnSpc>
                <a:spcPct val="100000"/>
              </a:lnSpc>
              <a:spcBef>
                <a:spcPts val="0"/>
              </a:spcBef>
              <a:spcAft>
                <a:spcPts val="0"/>
              </a:spcAft>
              <a:buClr>
                <a:srgbClr val="000000"/>
              </a:buClr>
              <a:buSzPts val="1000"/>
              <a:buFont typeface="Helvetica Neue Light"/>
              <a:buNone/>
              <a:defRPr sz="1000" b="0">
                <a:latin typeface="Helvetica Neue Light"/>
                <a:ea typeface="Helvetica Neue Light"/>
                <a:cs typeface="Helvetica Neue Light"/>
                <a:sym typeface="Helvetica Neue Light"/>
              </a:defRPr>
            </a:lvl7pPr>
            <a:lvl8pPr marL="0" lvl="7" indent="0" algn="ctr" rtl="0">
              <a:lnSpc>
                <a:spcPct val="100000"/>
              </a:lnSpc>
              <a:spcBef>
                <a:spcPts val="0"/>
              </a:spcBef>
              <a:spcAft>
                <a:spcPts val="0"/>
              </a:spcAft>
              <a:buClr>
                <a:srgbClr val="000000"/>
              </a:buClr>
              <a:buSzPts val="1000"/>
              <a:buFont typeface="Helvetica Neue Light"/>
              <a:buNone/>
              <a:defRPr sz="1000" b="0">
                <a:latin typeface="Helvetica Neue Light"/>
                <a:ea typeface="Helvetica Neue Light"/>
                <a:cs typeface="Helvetica Neue Light"/>
                <a:sym typeface="Helvetica Neue Light"/>
              </a:defRPr>
            </a:lvl8pPr>
            <a:lvl9pPr marL="0" lvl="8" indent="0" algn="ctr" rtl="0">
              <a:lnSpc>
                <a:spcPct val="100000"/>
              </a:lnSpc>
              <a:spcBef>
                <a:spcPts val="0"/>
              </a:spcBef>
              <a:spcAft>
                <a:spcPts val="0"/>
              </a:spcAft>
              <a:buClr>
                <a:srgbClr val="000000"/>
              </a:buClr>
              <a:buSzPts val="1000"/>
              <a:buFont typeface="Helvetica Neue Light"/>
              <a:buNone/>
              <a:defRPr sz="1000" b="0">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Photo - 3 Up">
  <p:cSld name="Photo - 3 Up">
    <p:spTree>
      <p:nvGrpSpPr>
        <p:cNvPr id="1" name="Shape 92"/>
        <p:cNvGrpSpPr/>
        <p:nvPr/>
      </p:nvGrpSpPr>
      <p:grpSpPr>
        <a:xfrm>
          <a:off x="0" y="0"/>
          <a:ext cx="0" cy="0"/>
          <a:chOff x="0" y="0"/>
          <a:chExt cx="0" cy="0"/>
        </a:xfrm>
      </p:grpSpPr>
      <p:sp>
        <p:nvSpPr>
          <p:cNvPr id="93" name="Google Shape;93;p24"/>
          <p:cNvSpPr>
            <a:spLocks noGrp="1"/>
          </p:cNvSpPr>
          <p:nvPr>
            <p:ph type="pic" idx="2"/>
          </p:nvPr>
        </p:nvSpPr>
        <p:spPr>
          <a:xfrm>
            <a:off x="4697016" y="2652117"/>
            <a:ext cx="4257300" cy="2129700"/>
          </a:xfrm>
          <a:prstGeom prst="rect">
            <a:avLst/>
          </a:prstGeom>
          <a:noFill/>
          <a:ln>
            <a:noFill/>
          </a:ln>
        </p:spPr>
        <p:txBody>
          <a:bodyPr spcFirstLastPara="1" wrap="square" lIns="58925" tIns="29450" rIns="58925" bIns="29450" anchor="t" anchorCtr="0">
            <a:noAutofit/>
          </a:bodyPr>
          <a:lstStyle>
            <a:lvl1pPr marR="0" lvl="0" algn="l" rtl="0">
              <a:lnSpc>
                <a:spcPct val="100000"/>
              </a:lnSpc>
              <a:spcBef>
                <a:spcPts val="2700"/>
              </a:spcBef>
              <a:spcAft>
                <a:spcPts val="0"/>
              </a:spcAft>
              <a:buClr>
                <a:srgbClr val="000000"/>
              </a:buClr>
              <a:buSzPts val="3000"/>
              <a:buFont typeface="Helvetica Neue"/>
              <a:buChar char="•"/>
              <a:defRPr sz="2100" b="0" i="0" u="none" strike="noStrike" cap="none">
                <a:solidFill>
                  <a:srgbClr val="000000"/>
                </a:solidFill>
                <a:latin typeface="Helvetica Neue"/>
                <a:ea typeface="Helvetica Neue"/>
                <a:cs typeface="Helvetica Neue"/>
                <a:sym typeface="Helvetica Neue"/>
              </a:defRPr>
            </a:lvl1pPr>
            <a:lvl2pPr marR="0" lvl="1" algn="l" rtl="0">
              <a:lnSpc>
                <a:spcPct val="100000"/>
              </a:lnSpc>
              <a:spcBef>
                <a:spcPts val="2700"/>
              </a:spcBef>
              <a:spcAft>
                <a:spcPts val="0"/>
              </a:spcAft>
              <a:buClr>
                <a:srgbClr val="000000"/>
              </a:buClr>
              <a:buSzPts val="3000"/>
              <a:buFont typeface="Helvetica Neue"/>
              <a:buChar char="•"/>
              <a:defRPr sz="2100" b="0" i="0" u="none" strike="noStrike" cap="none">
                <a:solidFill>
                  <a:srgbClr val="000000"/>
                </a:solidFill>
                <a:latin typeface="Helvetica Neue"/>
                <a:ea typeface="Helvetica Neue"/>
                <a:cs typeface="Helvetica Neue"/>
                <a:sym typeface="Helvetica Neue"/>
              </a:defRPr>
            </a:lvl2pPr>
            <a:lvl3pPr marR="0" lvl="2" algn="l" rtl="0">
              <a:lnSpc>
                <a:spcPct val="100000"/>
              </a:lnSpc>
              <a:spcBef>
                <a:spcPts val="2700"/>
              </a:spcBef>
              <a:spcAft>
                <a:spcPts val="0"/>
              </a:spcAft>
              <a:buClr>
                <a:srgbClr val="000000"/>
              </a:buClr>
              <a:buSzPts val="3000"/>
              <a:buFont typeface="Helvetica Neue"/>
              <a:buChar char="•"/>
              <a:defRPr sz="2100" b="0" i="0" u="none" strike="noStrike" cap="none">
                <a:solidFill>
                  <a:srgbClr val="000000"/>
                </a:solidFill>
                <a:latin typeface="Helvetica Neue"/>
                <a:ea typeface="Helvetica Neue"/>
                <a:cs typeface="Helvetica Neue"/>
                <a:sym typeface="Helvetica Neue"/>
              </a:defRPr>
            </a:lvl3pPr>
            <a:lvl4pPr marR="0" lvl="3" algn="l" rtl="0">
              <a:lnSpc>
                <a:spcPct val="100000"/>
              </a:lnSpc>
              <a:spcBef>
                <a:spcPts val="2700"/>
              </a:spcBef>
              <a:spcAft>
                <a:spcPts val="0"/>
              </a:spcAft>
              <a:buClr>
                <a:srgbClr val="000000"/>
              </a:buClr>
              <a:buSzPts val="3000"/>
              <a:buFont typeface="Helvetica Neue"/>
              <a:buChar char="•"/>
              <a:defRPr sz="2100" b="0" i="0" u="none" strike="noStrike" cap="none">
                <a:solidFill>
                  <a:srgbClr val="000000"/>
                </a:solidFill>
                <a:latin typeface="Helvetica Neue"/>
                <a:ea typeface="Helvetica Neue"/>
                <a:cs typeface="Helvetica Neue"/>
                <a:sym typeface="Helvetica Neue"/>
              </a:defRPr>
            </a:lvl4pPr>
            <a:lvl5pPr marR="0" lvl="4" algn="l" rtl="0">
              <a:lnSpc>
                <a:spcPct val="100000"/>
              </a:lnSpc>
              <a:spcBef>
                <a:spcPts val="2700"/>
              </a:spcBef>
              <a:spcAft>
                <a:spcPts val="0"/>
              </a:spcAft>
              <a:buClr>
                <a:srgbClr val="000000"/>
              </a:buClr>
              <a:buSzPts val="3000"/>
              <a:buFont typeface="Helvetica Neue"/>
              <a:buChar char="•"/>
              <a:defRPr sz="2100" b="0" i="0" u="none" strike="noStrike" cap="none">
                <a:solidFill>
                  <a:srgbClr val="000000"/>
                </a:solidFill>
                <a:latin typeface="Helvetica Neue"/>
                <a:ea typeface="Helvetica Neue"/>
                <a:cs typeface="Helvetica Neue"/>
                <a:sym typeface="Helvetica Neue"/>
              </a:defRPr>
            </a:lvl5pPr>
            <a:lvl6pPr marR="0" lvl="5" algn="l" rtl="0">
              <a:lnSpc>
                <a:spcPct val="100000"/>
              </a:lnSpc>
              <a:spcBef>
                <a:spcPts val="2700"/>
              </a:spcBef>
              <a:spcAft>
                <a:spcPts val="0"/>
              </a:spcAft>
              <a:buClr>
                <a:srgbClr val="000000"/>
              </a:buClr>
              <a:buSzPts val="3000"/>
              <a:buFont typeface="Helvetica Neue"/>
              <a:buChar char="•"/>
              <a:defRPr sz="2100" b="0" i="0" u="none" strike="noStrike" cap="none">
                <a:solidFill>
                  <a:srgbClr val="000000"/>
                </a:solidFill>
                <a:latin typeface="Helvetica Neue"/>
                <a:ea typeface="Helvetica Neue"/>
                <a:cs typeface="Helvetica Neue"/>
                <a:sym typeface="Helvetica Neue"/>
              </a:defRPr>
            </a:lvl6pPr>
            <a:lvl7pPr marR="0" lvl="6" algn="l" rtl="0">
              <a:lnSpc>
                <a:spcPct val="100000"/>
              </a:lnSpc>
              <a:spcBef>
                <a:spcPts val="2700"/>
              </a:spcBef>
              <a:spcAft>
                <a:spcPts val="0"/>
              </a:spcAft>
              <a:buClr>
                <a:srgbClr val="000000"/>
              </a:buClr>
              <a:buSzPts val="3000"/>
              <a:buFont typeface="Helvetica Neue"/>
              <a:buChar char="•"/>
              <a:defRPr sz="2100" b="0" i="0" u="none" strike="noStrike" cap="none">
                <a:solidFill>
                  <a:srgbClr val="000000"/>
                </a:solidFill>
                <a:latin typeface="Helvetica Neue"/>
                <a:ea typeface="Helvetica Neue"/>
                <a:cs typeface="Helvetica Neue"/>
                <a:sym typeface="Helvetica Neue"/>
              </a:defRPr>
            </a:lvl7pPr>
            <a:lvl8pPr marR="0" lvl="7" algn="l" rtl="0">
              <a:lnSpc>
                <a:spcPct val="100000"/>
              </a:lnSpc>
              <a:spcBef>
                <a:spcPts val="2700"/>
              </a:spcBef>
              <a:spcAft>
                <a:spcPts val="0"/>
              </a:spcAft>
              <a:buClr>
                <a:srgbClr val="000000"/>
              </a:buClr>
              <a:buSzPts val="3000"/>
              <a:buFont typeface="Helvetica Neue"/>
              <a:buChar char="•"/>
              <a:defRPr sz="2100" b="0" i="0" u="none" strike="noStrike" cap="none">
                <a:solidFill>
                  <a:srgbClr val="000000"/>
                </a:solidFill>
                <a:latin typeface="Helvetica Neue"/>
                <a:ea typeface="Helvetica Neue"/>
                <a:cs typeface="Helvetica Neue"/>
                <a:sym typeface="Helvetica Neue"/>
              </a:defRPr>
            </a:lvl8pPr>
            <a:lvl9pPr marR="0" lvl="8" algn="l" rtl="0">
              <a:lnSpc>
                <a:spcPct val="100000"/>
              </a:lnSpc>
              <a:spcBef>
                <a:spcPts val="2700"/>
              </a:spcBef>
              <a:spcAft>
                <a:spcPts val="0"/>
              </a:spcAft>
              <a:buClr>
                <a:srgbClr val="000000"/>
              </a:buClr>
              <a:buSzPts val="3000"/>
              <a:buFont typeface="Helvetica Neue"/>
              <a:buChar char="•"/>
              <a:defRPr sz="2100" b="0" i="0" u="none" strike="noStrike" cap="none">
                <a:solidFill>
                  <a:srgbClr val="000000"/>
                </a:solidFill>
                <a:latin typeface="Helvetica Neue"/>
                <a:ea typeface="Helvetica Neue"/>
                <a:cs typeface="Helvetica Neue"/>
                <a:sym typeface="Helvetica Neue"/>
              </a:defRPr>
            </a:lvl9pPr>
          </a:lstStyle>
          <a:p>
            <a:endParaRPr/>
          </a:p>
        </p:txBody>
      </p:sp>
      <p:sp>
        <p:nvSpPr>
          <p:cNvPr id="94" name="Google Shape;94;p24"/>
          <p:cNvSpPr>
            <a:spLocks noGrp="1"/>
          </p:cNvSpPr>
          <p:nvPr>
            <p:ph type="pic" idx="3"/>
          </p:nvPr>
        </p:nvSpPr>
        <p:spPr>
          <a:xfrm>
            <a:off x="4572000" y="468809"/>
            <a:ext cx="4125600" cy="2062800"/>
          </a:xfrm>
          <a:prstGeom prst="rect">
            <a:avLst/>
          </a:prstGeom>
          <a:noFill/>
          <a:ln>
            <a:noFill/>
          </a:ln>
        </p:spPr>
        <p:txBody>
          <a:bodyPr spcFirstLastPara="1" wrap="square" lIns="58925" tIns="29450" rIns="58925" bIns="29450" anchor="t" anchorCtr="0">
            <a:noAutofit/>
          </a:bodyPr>
          <a:lstStyle>
            <a:lvl1pPr marR="0" lvl="0" algn="l" rtl="0">
              <a:lnSpc>
                <a:spcPct val="100000"/>
              </a:lnSpc>
              <a:spcBef>
                <a:spcPts val="2700"/>
              </a:spcBef>
              <a:spcAft>
                <a:spcPts val="0"/>
              </a:spcAft>
              <a:buClr>
                <a:srgbClr val="000000"/>
              </a:buClr>
              <a:buSzPts val="3000"/>
              <a:buFont typeface="Helvetica Neue"/>
              <a:buChar char="•"/>
              <a:defRPr sz="2100" b="0" i="0" u="none" strike="noStrike" cap="none">
                <a:solidFill>
                  <a:srgbClr val="000000"/>
                </a:solidFill>
                <a:latin typeface="Helvetica Neue"/>
                <a:ea typeface="Helvetica Neue"/>
                <a:cs typeface="Helvetica Neue"/>
                <a:sym typeface="Helvetica Neue"/>
              </a:defRPr>
            </a:lvl1pPr>
            <a:lvl2pPr marR="0" lvl="1" algn="l" rtl="0">
              <a:lnSpc>
                <a:spcPct val="100000"/>
              </a:lnSpc>
              <a:spcBef>
                <a:spcPts val="2700"/>
              </a:spcBef>
              <a:spcAft>
                <a:spcPts val="0"/>
              </a:spcAft>
              <a:buClr>
                <a:srgbClr val="000000"/>
              </a:buClr>
              <a:buSzPts val="3000"/>
              <a:buFont typeface="Helvetica Neue"/>
              <a:buChar char="•"/>
              <a:defRPr sz="2100" b="0" i="0" u="none" strike="noStrike" cap="none">
                <a:solidFill>
                  <a:srgbClr val="000000"/>
                </a:solidFill>
                <a:latin typeface="Helvetica Neue"/>
                <a:ea typeface="Helvetica Neue"/>
                <a:cs typeface="Helvetica Neue"/>
                <a:sym typeface="Helvetica Neue"/>
              </a:defRPr>
            </a:lvl2pPr>
            <a:lvl3pPr marR="0" lvl="2" algn="l" rtl="0">
              <a:lnSpc>
                <a:spcPct val="100000"/>
              </a:lnSpc>
              <a:spcBef>
                <a:spcPts val="2700"/>
              </a:spcBef>
              <a:spcAft>
                <a:spcPts val="0"/>
              </a:spcAft>
              <a:buClr>
                <a:srgbClr val="000000"/>
              </a:buClr>
              <a:buSzPts val="3000"/>
              <a:buFont typeface="Helvetica Neue"/>
              <a:buChar char="•"/>
              <a:defRPr sz="2100" b="0" i="0" u="none" strike="noStrike" cap="none">
                <a:solidFill>
                  <a:srgbClr val="000000"/>
                </a:solidFill>
                <a:latin typeface="Helvetica Neue"/>
                <a:ea typeface="Helvetica Neue"/>
                <a:cs typeface="Helvetica Neue"/>
                <a:sym typeface="Helvetica Neue"/>
              </a:defRPr>
            </a:lvl3pPr>
            <a:lvl4pPr marR="0" lvl="3" algn="l" rtl="0">
              <a:lnSpc>
                <a:spcPct val="100000"/>
              </a:lnSpc>
              <a:spcBef>
                <a:spcPts val="2700"/>
              </a:spcBef>
              <a:spcAft>
                <a:spcPts val="0"/>
              </a:spcAft>
              <a:buClr>
                <a:srgbClr val="000000"/>
              </a:buClr>
              <a:buSzPts val="3000"/>
              <a:buFont typeface="Helvetica Neue"/>
              <a:buChar char="•"/>
              <a:defRPr sz="2100" b="0" i="0" u="none" strike="noStrike" cap="none">
                <a:solidFill>
                  <a:srgbClr val="000000"/>
                </a:solidFill>
                <a:latin typeface="Helvetica Neue"/>
                <a:ea typeface="Helvetica Neue"/>
                <a:cs typeface="Helvetica Neue"/>
                <a:sym typeface="Helvetica Neue"/>
              </a:defRPr>
            </a:lvl4pPr>
            <a:lvl5pPr marR="0" lvl="4" algn="l" rtl="0">
              <a:lnSpc>
                <a:spcPct val="100000"/>
              </a:lnSpc>
              <a:spcBef>
                <a:spcPts val="2700"/>
              </a:spcBef>
              <a:spcAft>
                <a:spcPts val="0"/>
              </a:spcAft>
              <a:buClr>
                <a:srgbClr val="000000"/>
              </a:buClr>
              <a:buSzPts val="3000"/>
              <a:buFont typeface="Helvetica Neue"/>
              <a:buChar char="•"/>
              <a:defRPr sz="2100" b="0" i="0" u="none" strike="noStrike" cap="none">
                <a:solidFill>
                  <a:srgbClr val="000000"/>
                </a:solidFill>
                <a:latin typeface="Helvetica Neue"/>
                <a:ea typeface="Helvetica Neue"/>
                <a:cs typeface="Helvetica Neue"/>
                <a:sym typeface="Helvetica Neue"/>
              </a:defRPr>
            </a:lvl5pPr>
            <a:lvl6pPr marR="0" lvl="5" algn="l" rtl="0">
              <a:lnSpc>
                <a:spcPct val="100000"/>
              </a:lnSpc>
              <a:spcBef>
                <a:spcPts val="2700"/>
              </a:spcBef>
              <a:spcAft>
                <a:spcPts val="0"/>
              </a:spcAft>
              <a:buClr>
                <a:srgbClr val="000000"/>
              </a:buClr>
              <a:buSzPts val="3000"/>
              <a:buFont typeface="Helvetica Neue"/>
              <a:buChar char="•"/>
              <a:defRPr sz="2100" b="0" i="0" u="none" strike="noStrike" cap="none">
                <a:solidFill>
                  <a:srgbClr val="000000"/>
                </a:solidFill>
                <a:latin typeface="Helvetica Neue"/>
                <a:ea typeface="Helvetica Neue"/>
                <a:cs typeface="Helvetica Neue"/>
                <a:sym typeface="Helvetica Neue"/>
              </a:defRPr>
            </a:lvl6pPr>
            <a:lvl7pPr marR="0" lvl="6" algn="l" rtl="0">
              <a:lnSpc>
                <a:spcPct val="100000"/>
              </a:lnSpc>
              <a:spcBef>
                <a:spcPts val="2700"/>
              </a:spcBef>
              <a:spcAft>
                <a:spcPts val="0"/>
              </a:spcAft>
              <a:buClr>
                <a:srgbClr val="000000"/>
              </a:buClr>
              <a:buSzPts val="3000"/>
              <a:buFont typeface="Helvetica Neue"/>
              <a:buChar char="•"/>
              <a:defRPr sz="2100" b="0" i="0" u="none" strike="noStrike" cap="none">
                <a:solidFill>
                  <a:srgbClr val="000000"/>
                </a:solidFill>
                <a:latin typeface="Helvetica Neue"/>
                <a:ea typeface="Helvetica Neue"/>
                <a:cs typeface="Helvetica Neue"/>
                <a:sym typeface="Helvetica Neue"/>
              </a:defRPr>
            </a:lvl7pPr>
            <a:lvl8pPr marR="0" lvl="7" algn="l" rtl="0">
              <a:lnSpc>
                <a:spcPct val="100000"/>
              </a:lnSpc>
              <a:spcBef>
                <a:spcPts val="2700"/>
              </a:spcBef>
              <a:spcAft>
                <a:spcPts val="0"/>
              </a:spcAft>
              <a:buClr>
                <a:srgbClr val="000000"/>
              </a:buClr>
              <a:buSzPts val="3000"/>
              <a:buFont typeface="Helvetica Neue"/>
              <a:buChar char="•"/>
              <a:defRPr sz="2100" b="0" i="0" u="none" strike="noStrike" cap="none">
                <a:solidFill>
                  <a:srgbClr val="000000"/>
                </a:solidFill>
                <a:latin typeface="Helvetica Neue"/>
                <a:ea typeface="Helvetica Neue"/>
                <a:cs typeface="Helvetica Neue"/>
                <a:sym typeface="Helvetica Neue"/>
              </a:defRPr>
            </a:lvl8pPr>
            <a:lvl9pPr marR="0" lvl="8" algn="l" rtl="0">
              <a:lnSpc>
                <a:spcPct val="100000"/>
              </a:lnSpc>
              <a:spcBef>
                <a:spcPts val="2700"/>
              </a:spcBef>
              <a:spcAft>
                <a:spcPts val="0"/>
              </a:spcAft>
              <a:buClr>
                <a:srgbClr val="000000"/>
              </a:buClr>
              <a:buSzPts val="3000"/>
              <a:buFont typeface="Helvetica Neue"/>
              <a:buChar char="•"/>
              <a:defRPr sz="2100" b="0" i="0" u="none" strike="noStrike" cap="none">
                <a:solidFill>
                  <a:srgbClr val="000000"/>
                </a:solidFill>
                <a:latin typeface="Helvetica Neue"/>
                <a:ea typeface="Helvetica Neue"/>
                <a:cs typeface="Helvetica Neue"/>
                <a:sym typeface="Helvetica Neue"/>
              </a:defRPr>
            </a:lvl9pPr>
          </a:lstStyle>
          <a:p>
            <a:endParaRPr/>
          </a:p>
        </p:txBody>
      </p:sp>
      <p:sp>
        <p:nvSpPr>
          <p:cNvPr id="95" name="Google Shape;95;p24"/>
          <p:cNvSpPr>
            <a:spLocks noGrp="1"/>
          </p:cNvSpPr>
          <p:nvPr>
            <p:ph type="pic" idx="4"/>
          </p:nvPr>
        </p:nvSpPr>
        <p:spPr>
          <a:xfrm>
            <a:off x="-1669852" y="468809"/>
            <a:ext cx="8425200" cy="4212600"/>
          </a:xfrm>
          <a:prstGeom prst="rect">
            <a:avLst/>
          </a:prstGeom>
          <a:noFill/>
          <a:ln>
            <a:noFill/>
          </a:ln>
        </p:spPr>
        <p:txBody>
          <a:bodyPr spcFirstLastPara="1" wrap="square" lIns="58925" tIns="29450" rIns="58925" bIns="29450" anchor="t" anchorCtr="0">
            <a:noAutofit/>
          </a:bodyPr>
          <a:lstStyle>
            <a:lvl1pPr marR="0" lvl="0" algn="l" rtl="0">
              <a:lnSpc>
                <a:spcPct val="100000"/>
              </a:lnSpc>
              <a:spcBef>
                <a:spcPts val="2700"/>
              </a:spcBef>
              <a:spcAft>
                <a:spcPts val="0"/>
              </a:spcAft>
              <a:buClr>
                <a:srgbClr val="000000"/>
              </a:buClr>
              <a:buSzPts val="3000"/>
              <a:buFont typeface="Helvetica Neue"/>
              <a:buChar char="•"/>
              <a:defRPr sz="2100" b="0" i="0" u="none" strike="noStrike" cap="none">
                <a:solidFill>
                  <a:srgbClr val="000000"/>
                </a:solidFill>
                <a:latin typeface="Helvetica Neue"/>
                <a:ea typeface="Helvetica Neue"/>
                <a:cs typeface="Helvetica Neue"/>
                <a:sym typeface="Helvetica Neue"/>
              </a:defRPr>
            </a:lvl1pPr>
            <a:lvl2pPr marR="0" lvl="1" algn="l" rtl="0">
              <a:lnSpc>
                <a:spcPct val="100000"/>
              </a:lnSpc>
              <a:spcBef>
                <a:spcPts val="2700"/>
              </a:spcBef>
              <a:spcAft>
                <a:spcPts val="0"/>
              </a:spcAft>
              <a:buClr>
                <a:srgbClr val="000000"/>
              </a:buClr>
              <a:buSzPts val="3000"/>
              <a:buFont typeface="Helvetica Neue"/>
              <a:buChar char="•"/>
              <a:defRPr sz="2100" b="0" i="0" u="none" strike="noStrike" cap="none">
                <a:solidFill>
                  <a:srgbClr val="000000"/>
                </a:solidFill>
                <a:latin typeface="Helvetica Neue"/>
                <a:ea typeface="Helvetica Neue"/>
                <a:cs typeface="Helvetica Neue"/>
                <a:sym typeface="Helvetica Neue"/>
              </a:defRPr>
            </a:lvl2pPr>
            <a:lvl3pPr marR="0" lvl="2" algn="l" rtl="0">
              <a:lnSpc>
                <a:spcPct val="100000"/>
              </a:lnSpc>
              <a:spcBef>
                <a:spcPts val="2700"/>
              </a:spcBef>
              <a:spcAft>
                <a:spcPts val="0"/>
              </a:spcAft>
              <a:buClr>
                <a:srgbClr val="000000"/>
              </a:buClr>
              <a:buSzPts val="3000"/>
              <a:buFont typeface="Helvetica Neue"/>
              <a:buChar char="•"/>
              <a:defRPr sz="2100" b="0" i="0" u="none" strike="noStrike" cap="none">
                <a:solidFill>
                  <a:srgbClr val="000000"/>
                </a:solidFill>
                <a:latin typeface="Helvetica Neue"/>
                <a:ea typeface="Helvetica Neue"/>
                <a:cs typeface="Helvetica Neue"/>
                <a:sym typeface="Helvetica Neue"/>
              </a:defRPr>
            </a:lvl3pPr>
            <a:lvl4pPr marR="0" lvl="3" algn="l" rtl="0">
              <a:lnSpc>
                <a:spcPct val="100000"/>
              </a:lnSpc>
              <a:spcBef>
                <a:spcPts val="2700"/>
              </a:spcBef>
              <a:spcAft>
                <a:spcPts val="0"/>
              </a:spcAft>
              <a:buClr>
                <a:srgbClr val="000000"/>
              </a:buClr>
              <a:buSzPts val="3000"/>
              <a:buFont typeface="Helvetica Neue"/>
              <a:buChar char="•"/>
              <a:defRPr sz="2100" b="0" i="0" u="none" strike="noStrike" cap="none">
                <a:solidFill>
                  <a:srgbClr val="000000"/>
                </a:solidFill>
                <a:latin typeface="Helvetica Neue"/>
                <a:ea typeface="Helvetica Neue"/>
                <a:cs typeface="Helvetica Neue"/>
                <a:sym typeface="Helvetica Neue"/>
              </a:defRPr>
            </a:lvl4pPr>
            <a:lvl5pPr marR="0" lvl="4" algn="l" rtl="0">
              <a:lnSpc>
                <a:spcPct val="100000"/>
              </a:lnSpc>
              <a:spcBef>
                <a:spcPts val="2700"/>
              </a:spcBef>
              <a:spcAft>
                <a:spcPts val="0"/>
              </a:spcAft>
              <a:buClr>
                <a:srgbClr val="000000"/>
              </a:buClr>
              <a:buSzPts val="3000"/>
              <a:buFont typeface="Helvetica Neue"/>
              <a:buChar char="•"/>
              <a:defRPr sz="2100" b="0" i="0" u="none" strike="noStrike" cap="none">
                <a:solidFill>
                  <a:srgbClr val="000000"/>
                </a:solidFill>
                <a:latin typeface="Helvetica Neue"/>
                <a:ea typeface="Helvetica Neue"/>
                <a:cs typeface="Helvetica Neue"/>
                <a:sym typeface="Helvetica Neue"/>
              </a:defRPr>
            </a:lvl5pPr>
            <a:lvl6pPr marR="0" lvl="5" algn="l" rtl="0">
              <a:lnSpc>
                <a:spcPct val="100000"/>
              </a:lnSpc>
              <a:spcBef>
                <a:spcPts val="2700"/>
              </a:spcBef>
              <a:spcAft>
                <a:spcPts val="0"/>
              </a:spcAft>
              <a:buClr>
                <a:srgbClr val="000000"/>
              </a:buClr>
              <a:buSzPts val="3000"/>
              <a:buFont typeface="Helvetica Neue"/>
              <a:buChar char="•"/>
              <a:defRPr sz="2100" b="0" i="0" u="none" strike="noStrike" cap="none">
                <a:solidFill>
                  <a:srgbClr val="000000"/>
                </a:solidFill>
                <a:latin typeface="Helvetica Neue"/>
                <a:ea typeface="Helvetica Neue"/>
                <a:cs typeface="Helvetica Neue"/>
                <a:sym typeface="Helvetica Neue"/>
              </a:defRPr>
            </a:lvl6pPr>
            <a:lvl7pPr marR="0" lvl="6" algn="l" rtl="0">
              <a:lnSpc>
                <a:spcPct val="100000"/>
              </a:lnSpc>
              <a:spcBef>
                <a:spcPts val="2700"/>
              </a:spcBef>
              <a:spcAft>
                <a:spcPts val="0"/>
              </a:spcAft>
              <a:buClr>
                <a:srgbClr val="000000"/>
              </a:buClr>
              <a:buSzPts val="3000"/>
              <a:buFont typeface="Helvetica Neue"/>
              <a:buChar char="•"/>
              <a:defRPr sz="2100" b="0" i="0" u="none" strike="noStrike" cap="none">
                <a:solidFill>
                  <a:srgbClr val="000000"/>
                </a:solidFill>
                <a:latin typeface="Helvetica Neue"/>
                <a:ea typeface="Helvetica Neue"/>
                <a:cs typeface="Helvetica Neue"/>
                <a:sym typeface="Helvetica Neue"/>
              </a:defRPr>
            </a:lvl7pPr>
            <a:lvl8pPr marR="0" lvl="7" algn="l" rtl="0">
              <a:lnSpc>
                <a:spcPct val="100000"/>
              </a:lnSpc>
              <a:spcBef>
                <a:spcPts val="2700"/>
              </a:spcBef>
              <a:spcAft>
                <a:spcPts val="0"/>
              </a:spcAft>
              <a:buClr>
                <a:srgbClr val="000000"/>
              </a:buClr>
              <a:buSzPts val="3000"/>
              <a:buFont typeface="Helvetica Neue"/>
              <a:buChar char="•"/>
              <a:defRPr sz="2100" b="0" i="0" u="none" strike="noStrike" cap="none">
                <a:solidFill>
                  <a:srgbClr val="000000"/>
                </a:solidFill>
                <a:latin typeface="Helvetica Neue"/>
                <a:ea typeface="Helvetica Neue"/>
                <a:cs typeface="Helvetica Neue"/>
                <a:sym typeface="Helvetica Neue"/>
              </a:defRPr>
            </a:lvl8pPr>
            <a:lvl9pPr marR="0" lvl="8" algn="l" rtl="0">
              <a:lnSpc>
                <a:spcPct val="100000"/>
              </a:lnSpc>
              <a:spcBef>
                <a:spcPts val="2700"/>
              </a:spcBef>
              <a:spcAft>
                <a:spcPts val="0"/>
              </a:spcAft>
              <a:buClr>
                <a:srgbClr val="000000"/>
              </a:buClr>
              <a:buSzPts val="3000"/>
              <a:buFont typeface="Helvetica Neue"/>
              <a:buChar char="•"/>
              <a:defRPr sz="2100" b="0" i="0" u="none" strike="noStrike" cap="none">
                <a:solidFill>
                  <a:srgbClr val="000000"/>
                </a:solidFill>
                <a:latin typeface="Helvetica Neue"/>
                <a:ea typeface="Helvetica Neue"/>
                <a:cs typeface="Helvetica Neue"/>
                <a:sym typeface="Helvetica Neue"/>
              </a:defRPr>
            </a:lvl9pPr>
          </a:lstStyle>
          <a:p>
            <a:endParaRPr/>
          </a:p>
        </p:txBody>
      </p:sp>
      <p:sp>
        <p:nvSpPr>
          <p:cNvPr id="96" name="Google Shape;96;p24"/>
          <p:cNvSpPr txBox="1">
            <a:spLocks noGrp="1"/>
          </p:cNvSpPr>
          <p:nvPr>
            <p:ph type="sldNum" idx="12"/>
          </p:nvPr>
        </p:nvSpPr>
        <p:spPr>
          <a:xfrm>
            <a:off x="4449997" y="4902398"/>
            <a:ext cx="239100" cy="171000"/>
          </a:xfrm>
          <a:prstGeom prst="rect">
            <a:avLst/>
          </a:prstGeom>
          <a:noFill/>
          <a:ln>
            <a:noFill/>
          </a:ln>
        </p:spPr>
        <p:txBody>
          <a:bodyPr spcFirstLastPara="1" wrap="square" lIns="32750" tIns="32750" rIns="32750" bIns="32750" anchor="t" anchorCtr="0">
            <a:noAutofit/>
          </a:bodyPr>
          <a:lstStyle>
            <a:lvl1pPr marL="0" lvl="0" indent="0" algn="ctr" rtl="0">
              <a:lnSpc>
                <a:spcPct val="100000"/>
              </a:lnSpc>
              <a:spcBef>
                <a:spcPts val="0"/>
              </a:spcBef>
              <a:spcAft>
                <a:spcPts val="0"/>
              </a:spcAft>
              <a:buClr>
                <a:srgbClr val="000000"/>
              </a:buClr>
              <a:buSzPts val="1000"/>
              <a:buFont typeface="Helvetica Neue Light"/>
              <a:buNone/>
              <a:defRPr sz="1000" b="0">
                <a:latin typeface="Helvetica Neue Light"/>
                <a:ea typeface="Helvetica Neue Light"/>
                <a:cs typeface="Helvetica Neue Light"/>
                <a:sym typeface="Helvetica Neue Light"/>
              </a:defRPr>
            </a:lvl1pPr>
            <a:lvl2pPr marL="0" lvl="1" indent="0" algn="ctr" rtl="0">
              <a:lnSpc>
                <a:spcPct val="100000"/>
              </a:lnSpc>
              <a:spcBef>
                <a:spcPts val="0"/>
              </a:spcBef>
              <a:spcAft>
                <a:spcPts val="0"/>
              </a:spcAft>
              <a:buClr>
                <a:srgbClr val="000000"/>
              </a:buClr>
              <a:buSzPts val="1000"/>
              <a:buFont typeface="Helvetica Neue Light"/>
              <a:buNone/>
              <a:defRPr sz="1000" b="0">
                <a:latin typeface="Helvetica Neue Light"/>
                <a:ea typeface="Helvetica Neue Light"/>
                <a:cs typeface="Helvetica Neue Light"/>
                <a:sym typeface="Helvetica Neue Light"/>
              </a:defRPr>
            </a:lvl2pPr>
            <a:lvl3pPr marL="0" lvl="2" indent="0" algn="ctr" rtl="0">
              <a:lnSpc>
                <a:spcPct val="100000"/>
              </a:lnSpc>
              <a:spcBef>
                <a:spcPts val="0"/>
              </a:spcBef>
              <a:spcAft>
                <a:spcPts val="0"/>
              </a:spcAft>
              <a:buClr>
                <a:srgbClr val="000000"/>
              </a:buClr>
              <a:buSzPts val="1000"/>
              <a:buFont typeface="Helvetica Neue Light"/>
              <a:buNone/>
              <a:defRPr sz="1000" b="0">
                <a:latin typeface="Helvetica Neue Light"/>
                <a:ea typeface="Helvetica Neue Light"/>
                <a:cs typeface="Helvetica Neue Light"/>
                <a:sym typeface="Helvetica Neue Light"/>
              </a:defRPr>
            </a:lvl3pPr>
            <a:lvl4pPr marL="0" lvl="3" indent="0" algn="ctr" rtl="0">
              <a:lnSpc>
                <a:spcPct val="100000"/>
              </a:lnSpc>
              <a:spcBef>
                <a:spcPts val="0"/>
              </a:spcBef>
              <a:spcAft>
                <a:spcPts val="0"/>
              </a:spcAft>
              <a:buClr>
                <a:srgbClr val="000000"/>
              </a:buClr>
              <a:buSzPts val="1000"/>
              <a:buFont typeface="Helvetica Neue Light"/>
              <a:buNone/>
              <a:defRPr sz="1000" b="0">
                <a:latin typeface="Helvetica Neue Light"/>
                <a:ea typeface="Helvetica Neue Light"/>
                <a:cs typeface="Helvetica Neue Light"/>
                <a:sym typeface="Helvetica Neue Light"/>
              </a:defRPr>
            </a:lvl4pPr>
            <a:lvl5pPr marL="0" lvl="4" indent="0" algn="ctr" rtl="0">
              <a:lnSpc>
                <a:spcPct val="100000"/>
              </a:lnSpc>
              <a:spcBef>
                <a:spcPts val="0"/>
              </a:spcBef>
              <a:spcAft>
                <a:spcPts val="0"/>
              </a:spcAft>
              <a:buClr>
                <a:srgbClr val="000000"/>
              </a:buClr>
              <a:buSzPts val="1000"/>
              <a:buFont typeface="Helvetica Neue Light"/>
              <a:buNone/>
              <a:defRPr sz="1000" b="0">
                <a:latin typeface="Helvetica Neue Light"/>
                <a:ea typeface="Helvetica Neue Light"/>
                <a:cs typeface="Helvetica Neue Light"/>
                <a:sym typeface="Helvetica Neue Light"/>
              </a:defRPr>
            </a:lvl5pPr>
            <a:lvl6pPr marL="0" lvl="5" indent="0" algn="ctr" rtl="0">
              <a:lnSpc>
                <a:spcPct val="100000"/>
              </a:lnSpc>
              <a:spcBef>
                <a:spcPts val="0"/>
              </a:spcBef>
              <a:spcAft>
                <a:spcPts val="0"/>
              </a:spcAft>
              <a:buClr>
                <a:srgbClr val="000000"/>
              </a:buClr>
              <a:buSzPts val="1000"/>
              <a:buFont typeface="Helvetica Neue Light"/>
              <a:buNone/>
              <a:defRPr sz="1000" b="0">
                <a:latin typeface="Helvetica Neue Light"/>
                <a:ea typeface="Helvetica Neue Light"/>
                <a:cs typeface="Helvetica Neue Light"/>
                <a:sym typeface="Helvetica Neue Light"/>
              </a:defRPr>
            </a:lvl6pPr>
            <a:lvl7pPr marL="0" lvl="6" indent="0" algn="ctr" rtl="0">
              <a:lnSpc>
                <a:spcPct val="100000"/>
              </a:lnSpc>
              <a:spcBef>
                <a:spcPts val="0"/>
              </a:spcBef>
              <a:spcAft>
                <a:spcPts val="0"/>
              </a:spcAft>
              <a:buClr>
                <a:srgbClr val="000000"/>
              </a:buClr>
              <a:buSzPts val="1000"/>
              <a:buFont typeface="Helvetica Neue Light"/>
              <a:buNone/>
              <a:defRPr sz="1000" b="0">
                <a:latin typeface="Helvetica Neue Light"/>
                <a:ea typeface="Helvetica Neue Light"/>
                <a:cs typeface="Helvetica Neue Light"/>
                <a:sym typeface="Helvetica Neue Light"/>
              </a:defRPr>
            </a:lvl7pPr>
            <a:lvl8pPr marL="0" lvl="7" indent="0" algn="ctr" rtl="0">
              <a:lnSpc>
                <a:spcPct val="100000"/>
              </a:lnSpc>
              <a:spcBef>
                <a:spcPts val="0"/>
              </a:spcBef>
              <a:spcAft>
                <a:spcPts val="0"/>
              </a:spcAft>
              <a:buClr>
                <a:srgbClr val="000000"/>
              </a:buClr>
              <a:buSzPts val="1000"/>
              <a:buFont typeface="Helvetica Neue Light"/>
              <a:buNone/>
              <a:defRPr sz="1000" b="0">
                <a:latin typeface="Helvetica Neue Light"/>
                <a:ea typeface="Helvetica Neue Light"/>
                <a:cs typeface="Helvetica Neue Light"/>
                <a:sym typeface="Helvetica Neue Light"/>
              </a:defRPr>
            </a:lvl8pPr>
            <a:lvl9pPr marL="0" lvl="8" indent="0" algn="ctr" rtl="0">
              <a:lnSpc>
                <a:spcPct val="100000"/>
              </a:lnSpc>
              <a:spcBef>
                <a:spcPts val="0"/>
              </a:spcBef>
              <a:spcAft>
                <a:spcPts val="0"/>
              </a:spcAft>
              <a:buClr>
                <a:srgbClr val="000000"/>
              </a:buClr>
              <a:buSzPts val="1000"/>
              <a:buFont typeface="Helvetica Neue Light"/>
              <a:buNone/>
              <a:defRPr sz="1000" b="0">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97"/>
        <p:cNvGrpSpPr/>
        <p:nvPr/>
      </p:nvGrpSpPr>
      <p:grpSpPr>
        <a:xfrm>
          <a:off x="0" y="0"/>
          <a:ext cx="0" cy="0"/>
          <a:chOff x="0" y="0"/>
          <a:chExt cx="0" cy="0"/>
        </a:xfrm>
      </p:grpSpPr>
      <p:sp>
        <p:nvSpPr>
          <p:cNvPr id="98" name="Google Shape;98;p25"/>
          <p:cNvSpPr txBox="1">
            <a:spLocks noGrp="1"/>
          </p:cNvSpPr>
          <p:nvPr>
            <p:ph type="body" idx="1"/>
          </p:nvPr>
        </p:nvSpPr>
        <p:spPr>
          <a:xfrm>
            <a:off x="892969" y="3355330"/>
            <a:ext cx="7358100" cy="243300"/>
          </a:xfrm>
          <a:prstGeom prst="rect">
            <a:avLst/>
          </a:prstGeom>
          <a:noFill/>
          <a:ln>
            <a:noFill/>
          </a:ln>
        </p:spPr>
        <p:txBody>
          <a:bodyPr spcFirstLastPara="1" wrap="square" lIns="32750" tIns="32750" rIns="32750" bIns="32750" anchor="t" anchorCtr="0">
            <a:noAutofit/>
          </a:bodyPr>
          <a:lstStyle>
            <a:lvl1pPr marL="457178" lvl="0" indent="-228588" algn="ctr" rtl="0">
              <a:lnSpc>
                <a:spcPct val="100000"/>
              </a:lnSpc>
              <a:spcBef>
                <a:spcPts val="0"/>
              </a:spcBef>
              <a:spcAft>
                <a:spcPts val="0"/>
              </a:spcAft>
              <a:buClr>
                <a:srgbClr val="000000"/>
              </a:buClr>
              <a:buSzPts val="1500"/>
              <a:buFont typeface="Helvetica Neue"/>
              <a:buNone/>
              <a:defRPr sz="1500" i="1"/>
            </a:lvl1pPr>
            <a:lvl2pPr marL="914355" lvl="1" indent="-336533" algn="l" rtl="0">
              <a:lnSpc>
                <a:spcPct val="100000"/>
              </a:lnSpc>
              <a:spcBef>
                <a:spcPts val="2700"/>
              </a:spcBef>
              <a:spcAft>
                <a:spcPts val="0"/>
              </a:spcAft>
              <a:buClr>
                <a:srgbClr val="000000"/>
              </a:buClr>
              <a:buSzPts val="1700"/>
              <a:buChar char="•"/>
              <a:defRPr/>
            </a:lvl2pPr>
            <a:lvl3pPr marL="1371532" lvl="2" indent="-336533" algn="l" rtl="0">
              <a:lnSpc>
                <a:spcPct val="100000"/>
              </a:lnSpc>
              <a:spcBef>
                <a:spcPts val="2700"/>
              </a:spcBef>
              <a:spcAft>
                <a:spcPts val="0"/>
              </a:spcAft>
              <a:buClr>
                <a:srgbClr val="000000"/>
              </a:buClr>
              <a:buSzPts val="1700"/>
              <a:buChar char="•"/>
              <a:defRPr/>
            </a:lvl3pPr>
            <a:lvl4pPr marL="1828709" lvl="3" indent="-336533" algn="l" rtl="0">
              <a:lnSpc>
                <a:spcPct val="100000"/>
              </a:lnSpc>
              <a:spcBef>
                <a:spcPts val="2700"/>
              </a:spcBef>
              <a:spcAft>
                <a:spcPts val="0"/>
              </a:spcAft>
              <a:buClr>
                <a:srgbClr val="000000"/>
              </a:buClr>
              <a:buSzPts val="1700"/>
              <a:buChar char="•"/>
              <a:defRPr/>
            </a:lvl4pPr>
            <a:lvl5pPr marL="2285886" lvl="4" indent="-336533" algn="l" rtl="0">
              <a:lnSpc>
                <a:spcPct val="100000"/>
              </a:lnSpc>
              <a:spcBef>
                <a:spcPts val="2700"/>
              </a:spcBef>
              <a:spcAft>
                <a:spcPts val="0"/>
              </a:spcAft>
              <a:buClr>
                <a:srgbClr val="000000"/>
              </a:buClr>
              <a:buSzPts val="1700"/>
              <a:buChar char="•"/>
              <a:defRPr/>
            </a:lvl5pPr>
            <a:lvl6pPr marL="2743064" lvl="5" indent="-336533" algn="l" rtl="0">
              <a:lnSpc>
                <a:spcPct val="100000"/>
              </a:lnSpc>
              <a:spcBef>
                <a:spcPts val="2700"/>
              </a:spcBef>
              <a:spcAft>
                <a:spcPts val="0"/>
              </a:spcAft>
              <a:buClr>
                <a:srgbClr val="000000"/>
              </a:buClr>
              <a:buSzPts val="1700"/>
              <a:buChar char="•"/>
              <a:defRPr/>
            </a:lvl6pPr>
            <a:lvl7pPr marL="3200240" lvl="6" indent="-336533" algn="l" rtl="0">
              <a:lnSpc>
                <a:spcPct val="100000"/>
              </a:lnSpc>
              <a:spcBef>
                <a:spcPts val="2700"/>
              </a:spcBef>
              <a:spcAft>
                <a:spcPts val="0"/>
              </a:spcAft>
              <a:buClr>
                <a:srgbClr val="000000"/>
              </a:buClr>
              <a:buSzPts val="1700"/>
              <a:buChar char="•"/>
              <a:defRPr/>
            </a:lvl7pPr>
            <a:lvl8pPr marL="3657418" lvl="7" indent="-336533" algn="l" rtl="0">
              <a:lnSpc>
                <a:spcPct val="100000"/>
              </a:lnSpc>
              <a:spcBef>
                <a:spcPts val="2700"/>
              </a:spcBef>
              <a:spcAft>
                <a:spcPts val="0"/>
              </a:spcAft>
              <a:buClr>
                <a:srgbClr val="000000"/>
              </a:buClr>
              <a:buSzPts val="1700"/>
              <a:buChar char="•"/>
              <a:defRPr/>
            </a:lvl8pPr>
            <a:lvl9pPr marL="4114595" lvl="8" indent="-336533" algn="l" rtl="0">
              <a:lnSpc>
                <a:spcPct val="100000"/>
              </a:lnSpc>
              <a:spcBef>
                <a:spcPts val="2700"/>
              </a:spcBef>
              <a:spcAft>
                <a:spcPts val="0"/>
              </a:spcAft>
              <a:buClr>
                <a:srgbClr val="000000"/>
              </a:buClr>
              <a:buSzPts val="1700"/>
              <a:buChar char="•"/>
              <a:defRPr/>
            </a:lvl9pPr>
          </a:lstStyle>
          <a:p>
            <a:endParaRPr/>
          </a:p>
        </p:txBody>
      </p:sp>
      <p:sp>
        <p:nvSpPr>
          <p:cNvPr id="99" name="Google Shape;99;p25"/>
          <p:cNvSpPr txBox="1">
            <a:spLocks noGrp="1"/>
          </p:cNvSpPr>
          <p:nvPr>
            <p:ph type="body" idx="2"/>
          </p:nvPr>
        </p:nvSpPr>
        <p:spPr>
          <a:xfrm>
            <a:off x="892969" y="2250235"/>
            <a:ext cx="7358100" cy="321600"/>
          </a:xfrm>
          <a:prstGeom prst="rect">
            <a:avLst/>
          </a:prstGeom>
          <a:noFill/>
          <a:ln>
            <a:noFill/>
          </a:ln>
        </p:spPr>
        <p:txBody>
          <a:bodyPr spcFirstLastPara="1" wrap="square" lIns="32750" tIns="32750" rIns="32750" bIns="32750" anchor="ctr" anchorCtr="0">
            <a:noAutofit/>
          </a:bodyPr>
          <a:lstStyle>
            <a:lvl1pPr marL="457178" lvl="0" indent="-228588" algn="ctr" rtl="0">
              <a:lnSpc>
                <a:spcPct val="100000"/>
              </a:lnSpc>
              <a:spcBef>
                <a:spcPts val="0"/>
              </a:spcBef>
              <a:spcAft>
                <a:spcPts val="0"/>
              </a:spcAft>
              <a:buClr>
                <a:srgbClr val="000000"/>
              </a:buClr>
              <a:buSzPts val="2200"/>
              <a:buFont typeface="Helvetica Neue"/>
              <a:buNone/>
              <a:defRPr sz="2200">
                <a:latin typeface="Helvetica Neue"/>
                <a:ea typeface="Helvetica Neue"/>
                <a:cs typeface="Helvetica Neue"/>
                <a:sym typeface="Helvetica Neue"/>
              </a:defRPr>
            </a:lvl1pPr>
            <a:lvl2pPr marL="914355" lvl="1" indent="-336533" algn="l" rtl="0">
              <a:lnSpc>
                <a:spcPct val="100000"/>
              </a:lnSpc>
              <a:spcBef>
                <a:spcPts val="2700"/>
              </a:spcBef>
              <a:spcAft>
                <a:spcPts val="0"/>
              </a:spcAft>
              <a:buClr>
                <a:srgbClr val="000000"/>
              </a:buClr>
              <a:buSzPts val="1700"/>
              <a:buChar char="•"/>
              <a:defRPr/>
            </a:lvl2pPr>
            <a:lvl3pPr marL="1371532" lvl="2" indent="-336533" algn="l" rtl="0">
              <a:lnSpc>
                <a:spcPct val="100000"/>
              </a:lnSpc>
              <a:spcBef>
                <a:spcPts val="2700"/>
              </a:spcBef>
              <a:spcAft>
                <a:spcPts val="0"/>
              </a:spcAft>
              <a:buClr>
                <a:srgbClr val="000000"/>
              </a:buClr>
              <a:buSzPts val="1700"/>
              <a:buChar char="•"/>
              <a:defRPr/>
            </a:lvl3pPr>
            <a:lvl4pPr marL="1828709" lvl="3" indent="-336533" algn="l" rtl="0">
              <a:lnSpc>
                <a:spcPct val="100000"/>
              </a:lnSpc>
              <a:spcBef>
                <a:spcPts val="2700"/>
              </a:spcBef>
              <a:spcAft>
                <a:spcPts val="0"/>
              </a:spcAft>
              <a:buClr>
                <a:srgbClr val="000000"/>
              </a:buClr>
              <a:buSzPts val="1700"/>
              <a:buChar char="•"/>
              <a:defRPr/>
            </a:lvl4pPr>
            <a:lvl5pPr marL="2285886" lvl="4" indent="-336533" algn="l" rtl="0">
              <a:lnSpc>
                <a:spcPct val="100000"/>
              </a:lnSpc>
              <a:spcBef>
                <a:spcPts val="2700"/>
              </a:spcBef>
              <a:spcAft>
                <a:spcPts val="0"/>
              </a:spcAft>
              <a:buClr>
                <a:srgbClr val="000000"/>
              </a:buClr>
              <a:buSzPts val="1700"/>
              <a:buChar char="•"/>
              <a:defRPr/>
            </a:lvl5pPr>
            <a:lvl6pPr marL="2743064" lvl="5" indent="-336533" algn="l" rtl="0">
              <a:lnSpc>
                <a:spcPct val="100000"/>
              </a:lnSpc>
              <a:spcBef>
                <a:spcPts val="2700"/>
              </a:spcBef>
              <a:spcAft>
                <a:spcPts val="0"/>
              </a:spcAft>
              <a:buClr>
                <a:srgbClr val="000000"/>
              </a:buClr>
              <a:buSzPts val="1700"/>
              <a:buChar char="•"/>
              <a:defRPr/>
            </a:lvl6pPr>
            <a:lvl7pPr marL="3200240" lvl="6" indent="-336533" algn="l" rtl="0">
              <a:lnSpc>
                <a:spcPct val="100000"/>
              </a:lnSpc>
              <a:spcBef>
                <a:spcPts val="2700"/>
              </a:spcBef>
              <a:spcAft>
                <a:spcPts val="0"/>
              </a:spcAft>
              <a:buClr>
                <a:srgbClr val="000000"/>
              </a:buClr>
              <a:buSzPts val="1700"/>
              <a:buChar char="•"/>
              <a:defRPr/>
            </a:lvl7pPr>
            <a:lvl8pPr marL="3657418" lvl="7" indent="-336533" algn="l" rtl="0">
              <a:lnSpc>
                <a:spcPct val="100000"/>
              </a:lnSpc>
              <a:spcBef>
                <a:spcPts val="2700"/>
              </a:spcBef>
              <a:spcAft>
                <a:spcPts val="0"/>
              </a:spcAft>
              <a:buClr>
                <a:srgbClr val="000000"/>
              </a:buClr>
              <a:buSzPts val="1700"/>
              <a:buChar char="•"/>
              <a:defRPr/>
            </a:lvl8pPr>
            <a:lvl9pPr marL="4114595" lvl="8" indent="-336533" algn="l" rtl="0">
              <a:lnSpc>
                <a:spcPct val="100000"/>
              </a:lnSpc>
              <a:spcBef>
                <a:spcPts val="2700"/>
              </a:spcBef>
              <a:spcAft>
                <a:spcPts val="0"/>
              </a:spcAft>
              <a:buClr>
                <a:srgbClr val="000000"/>
              </a:buClr>
              <a:buSzPts val="1700"/>
              <a:buChar char="•"/>
              <a:defRPr/>
            </a:lvl9pPr>
          </a:lstStyle>
          <a:p>
            <a:endParaRPr/>
          </a:p>
        </p:txBody>
      </p:sp>
      <p:sp>
        <p:nvSpPr>
          <p:cNvPr id="100" name="Google Shape;100;p25"/>
          <p:cNvSpPr txBox="1">
            <a:spLocks noGrp="1"/>
          </p:cNvSpPr>
          <p:nvPr>
            <p:ph type="sldNum" idx="12"/>
          </p:nvPr>
        </p:nvSpPr>
        <p:spPr>
          <a:xfrm>
            <a:off x="4449997" y="4902398"/>
            <a:ext cx="239100" cy="171000"/>
          </a:xfrm>
          <a:prstGeom prst="rect">
            <a:avLst/>
          </a:prstGeom>
          <a:noFill/>
          <a:ln>
            <a:noFill/>
          </a:ln>
        </p:spPr>
        <p:txBody>
          <a:bodyPr spcFirstLastPara="1" wrap="square" lIns="32750" tIns="32750" rIns="32750" bIns="32750" anchor="t" anchorCtr="0">
            <a:noAutofit/>
          </a:bodyPr>
          <a:lstStyle>
            <a:lvl1pPr marL="0" lvl="0" indent="0" algn="ctr" rtl="0">
              <a:lnSpc>
                <a:spcPct val="100000"/>
              </a:lnSpc>
              <a:spcBef>
                <a:spcPts val="0"/>
              </a:spcBef>
              <a:spcAft>
                <a:spcPts val="0"/>
              </a:spcAft>
              <a:buClr>
                <a:srgbClr val="000000"/>
              </a:buClr>
              <a:buSzPts val="1000"/>
              <a:buFont typeface="Helvetica Neue Light"/>
              <a:buNone/>
              <a:defRPr sz="1000" b="0">
                <a:latin typeface="Helvetica Neue Light"/>
                <a:ea typeface="Helvetica Neue Light"/>
                <a:cs typeface="Helvetica Neue Light"/>
                <a:sym typeface="Helvetica Neue Light"/>
              </a:defRPr>
            </a:lvl1pPr>
            <a:lvl2pPr marL="0" lvl="1" indent="0" algn="ctr" rtl="0">
              <a:lnSpc>
                <a:spcPct val="100000"/>
              </a:lnSpc>
              <a:spcBef>
                <a:spcPts val="0"/>
              </a:spcBef>
              <a:spcAft>
                <a:spcPts val="0"/>
              </a:spcAft>
              <a:buClr>
                <a:srgbClr val="000000"/>
              </a:buClr>
              <a:buSzPts val="1000"/>
              <a:buFont typeface="Helvetica Neue Light"/>
              <a:buNone/>
              <a:defRPr sz="1000" b="0">
                <a:latin typeface="Helvetica Neue Light"/>
                <a:ea typeface="Helvetica Neue Light"/>
                <a:cs typeface="Helvetica Neue Light"/>
                <a:sym typeface="Helvetica Neue Light"/>
              </a:defRPr>
            </a:lvl2pPr>
            <a:lvl3pPr marL="0" lvl="2" indent="0" algn="ctr" rtl="0">
              <a:lnSpc>
                <a:spcPct val="100000"/>
              </a:lnSpc>
              <a:spcBef>
                <a:spcPts val="0"/>
              </a:spcBef>
              <a:spcAft>
                <a:spcPts val="0"/>
              </a:spcAft>
              <a:buClr>
                <a:srgbClr val="000000"/>
              </a:buClr>
              <a:buSzPts val="1000"/>
              <a:buFont typeface="Helvetica Neue Light"/>
              <a:buNone/>
              <a:defRPr sz="1000" b="0">
                <a:latin typeface="Helvetica Neue Light"/>
                <a:ea typeface="Helvetica Neue Light"/>
                <a:cs typeface="Helvetica Neue Light"/>
                <a:sym typeface="Helvetica Neue Light"/>
              </a:defRPr>
            </a:lvl3pPr>
            <a:lvl4pPr marL="0" lvl="3" indent="0" algn="ctr" rtl="0">
              <a:lnSpc>
                <a:spcPct val="100000"/>
              </a:lnSpc>
              <a:spcBef>
                <a:spcPts val="0"/>
              </a:spcBef>
              <a:spcAft>
                <a:spcPts val="0"/>
              </a:spcAft>
              <a:buClr>
                <a:srgbClr val="000000"/>
              </a:buClr>
              <a:buSzPts val="1000"/>
              <a:buFont typeface="Helvetica Neue Light"/>
              <a:buNone/>
              <a:defRPr sz="1000" b="0">
                <a:latin typeface="Helvetica Neue Light"/>
                <a:ea typeface="Helvetica Neue Light"/>
                <a:cs typeface="Helvetica Neue Light"/>
                <a:sym typeface="Helvetica Neue Light"/>
              </a:defRPr>
            </a:lvl4pPr>
            <a:lvl5pPr marL="0" lvl="4" indent="0" algn="ctr" rtl="0">
              <a:lnSpc>
                <a:spcPct val="100000"/>
              </a:lnSpc>
              <a:spcBef>
                <a:spcPts val="0"/>
              </a:spcBef>
              <a:spcAft>
                <a:spcPts val="0"/>
              </a:spcAft>
              <a:buClr>
                <a:srgbClr val="000000"/>
              </a:buClr>
              <a:buSzPts val="1000"/>
              <a:buFont typeface="Helvetica Neue Light"/>
              <a:buNone/>
              <a:defRPr sz="1000" b="0">
                <a:latin typeface="Helvetica Neue Light"/>
                <a:ea typeface="Helvetica Neue Light"/>
                <a:cs typeface="Helvetica Neue Light"/>
                <a:sym typeface="Helvetica Neue Light"/>
              </a:defRPr>
            </a:lvl5pPr>
            <a:lvl6pPr marL="0" lvl="5" indent="0" algn="ctr" rtl="0">
              <a:lnSpc>
                <a:spcPct val="100000"/>
              </a:lnSpc>
              <a:spcBef>
                <a:spcPts val="0"/>
              </a:spcBef>
              <a:spcAft>
                <a:spcPts val="0"/>
              </a:spcAft>
              <a:buClr>
                <a:srgbClr val="000000"/>
              </a:buClr>
              <a:buSzPts val="1000"/>
              <a:buFont typeface="Helvetica Neue Light"/>
              <a:buNone/>
              <a:defRPr sz="1000" b="0">
                <a:latin typeface="Helvetica Neue Light"/>
                <a:ea typeface="Helvetica Neue Light"/>
                <a:cs typeface="Helvetica Neue Light"/>
                <a:sym typeface="Helvetica Neue Light"/>
              </a:defRPr>
            </a:lvl6pPr>
            <a:lvl7pPr marL="0" lvl="6" indent="0" algn="ctr" rtl="0">
              <a:lnSpc>
                <a:spcPct val="100000"/>
              </a:lnSpc>
              <a:spcBef>
                <a:spcPts val="0"/>
              </a:spcBef>
              <a:spcAft>
                <a:spcPts val="0"/>
              </a:spcAft>
              <a:buClr>
                <a:srgbClr val="000000"/>
              </a:buClr>
              <a:buSzPts val="1000"/>
              <a:buFont typeface="Helvetica Neue Light"/>
              <a:buNone/>
              <a:defRPr sz="1000" b="0">
                <a:latin typeface="Helvetica Neue Light"/>
                <a:ea typeface="Helvetica Neue Light"/>
                <a:cs typeface="Helvetica Neue Light"/>
                <a:sym typeface="Helvetica Neue Light"/>
              </a:defRPr>
            </a:lvl7pPr>
            <a:lvl8pPr marL="0" lvl="7" indent="0" algn="ctr" rtl="0">
              <a:lnSpc>
                <a:spcPct val="100000"/>
              </a:lnSpc>
              <a:spcBef>
                <a:spcPts val="0"/>
              </a:spcBef>
              <a:spcAft>
                <a:spcPts val="0"/>
              </a:spcAft>
              <a:buClr>
                <a:srgbClr val="000000"/>
              </a:buClr>
              <a:buSzPts val="1000"/>
              <a:buFont typeface="Helvetica Neue Light"/>
              <a:buNone/>
              <a:defRPr sz="1000" b="0">
                <a:latin typeface="Helvetica Neue Light"/>
                <a:ea typeface="Helvetica Neue Light"/>
                <a:cs typeface="Helvetica Neue Light"/>
                <a:sym typeface="Helvetica Neue Light"/>
              </a:defRPr>
            </a:lvl8pPr>
            <a:lvl9pPr marL="0" lvl="8" indent="0" algn="ctr" rtl="0">
              <a:lnSpc>
                <a:spcPct val="100000"/>
              </a:lnSpc>
              <a:spcBef>
                <a:spcPts val="0"/>
              </a:spcBef>
              <a:spcAft>
                <a:spcPts val="0"/>
              </a:spcAft>
              <a:buClr>
                <a:srgbClr val="000000"/>
              </a:buClr>
              <a:buSzPts val="1000"/>
              <a:buFont typeface="Helvetica Neue Light"/>
              <a:buNone/>
              <a:defRPr sz="1000" b="0">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
              <a:pPr marL="0" lvl="0" indent="0" algn="ctr" rtl="0">
                <a:spcBef>
                  <a:spcPts val="0"/>
                </a:spcBef>
                <a:spcAft>
                  <a:spcPts val="0"/>
                </a:spcAft>
                <a:buNone/>
              </a:pPr>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97"/>
        <p:cNvGrpSpPr/>
        <p:nvPr/>
      </p:nvGrpSpPr>
      <p:grpSpPr>
        <a:xfrm>
          <a:off x="0" y="0"/>
          <a:ext cx="0" cy="0"/>
          <a:chOff x="0" y="0"/>
          <a:chExt cx="0" cy="0"/>
        </a:xfrm>
      </p:grpSpPr>
      <p:sp>
        <p:nvSpPr>
          <p:cNvPr id="98" name="Google Shape;98;p25"/>
          <p:cNvSpPr txBox="1">
            <a:spLocks noGrp="1"/>
          </p:cNvSpPr>
          <p:nvPr>
            <p:ph type="body" idx="1"/>
          </p:nvPr>
        </p:nvSpPr>
        <p:spPr>
          <a:xfrm>
            <a:off x="892969" y="3355330"/>
            <a:ext cx="7358100" cy="243300"/>
          </a:xfrm>
          <a:prstGeom prst="rect">
            <a:avLst/>
          </a:prstGeom>
          <a:noFill/>
          <a:ln>
            <a:noFill/>
          </a:ln>
        </p:spPr>
        <p:txBody>
          <a:bodyPr spcFirstLastPara="1" wrap="square" lIns="32750" tIns="32750" rIns="32750" bIns="32750" anchor="t" anchorCtr="0">
            <a:noAutofit/>
          </a:bodyPr>
          <a:lstStyle>
            <a:lvl1pPr marL="457189" lvl="0" indent="-228594" algn="ctr" rtl="0">
              <a:lnSpc>
                <a:spcPct val="100000"/>
              </a:lnSpc>
              <a:spcBef>
                <a:spcPts val="0"/>
              </a:spcBef>
              <a:spcAft>
                <a:spcPts val="0"/>
              </a:spcAft>
              <a:buClr>
                <a:srgbClr val="000000"/>
              </a:buClr>
              <a:buSzPts val="1500"/>
              <a:buFont typeface="Helvetica Neue"/>
              <a:buNone/>
              <a:defRPr sz="1500" i="1"/>
            </a:lvl1pPr>
            <a:lvl2pPr marL="914378" lvl="1" indent="-336542" algn="l" rtl="0">
              <a:lnSpc>
                <a:spcPct val="100000"/>
              </a:lnSpc>
              <a:spcBef>
                <a:spcPts val="2700"/>
              </a:spcBef>
              <a:spcAft>
                <a:spcPts val="0"/>
              </a:spcAft>
              <a:buClr>
                <a:srgbClr val="000000"/>
              </a:buClr>
              <a:buSzPts val="1700"/>
              <a:buChar char="•"/>
              <a:defRPr/>
            </a:lvl2pPr>
            <a:lvl3pPr marL="1371566" lvl="2" indent="-336542" algn="l" rtl="0">
              <a:lnSpc>
                <a:spcPct val="100000"/>
              </a:lnSpc>
              <a:spcBef>
                <a:spcPts val="2700"/>
              </a:spcBef>
              <a:spcAft>
                <a:spcPts val="0"/>
              </a:spcAft>
              <a:buClr>
                <a:srgbClr val="000000"/>
              </a:buClr>
              <a:buSzPts val="1700"/>
              <a:buChar char="•"/>
              <a:defRPr/>
            </a:lvl3pPr>
            <a:lvl4pPr marL="1828754" lvl="3" indent="-336542" algn="l" rtl="0">
              <a:lnSpc>
                <a:spcPct val="100000"/>
              </a:lnSpc>
              <a:spcBef>
                <a:spcPts val="2700"/>
              </a:spcBef>
              <a:spcAft>
                <a:spcPts val="0"/>
              </a:spcAft>
              <a:buClr>
                <a:srgbClr val="000000"/>
              </a:buClr>
              <a:buSzPts val="1700"/>
              <a:buChar char="•"/>
              <a:defRPr/>
            </a:lvl4pPr>
            <a:lvl5pPr marL="2285943" lvl="4" indent="-336542" algn="l" rtl="0">
              <a:lnSpc>
                <a:spcPct val="100000"/>
              </a:lnSpc>
              <a:spcBef>
                <a:spcPts val="2700"/>
              </a:spcBef>
              <a:spcAft>
                <a:spcPts val="0"/>
              </a:spcAft>
              <a:buClr>
                <a:srgbClr val="000000"/>
              </a:buClr>
              <a:buSzPts val="1700"/>
              <a:buChar char="•"/>
              <a:defRPr/>
            </a:lvl5pPr>
            <a:lvl6pPr marL="2743132" lvl="5" indent="-336542" algn="l" rtl="0">
              <a:lnSpc>
                <a:spcPct val="100000"/>
              </a:lnSpc>
              <a:spcBef>
                <a:spcPts val="2700"/>
              </a:spcBef>
              <a:spcAft>
                <a:spcPts val="0"/>
              </a:spcAft>
              <a:buClr>
                <a:srgbClr val="000000"/>
              </a:buClr>
              <a:buSzPts val="1700"/>
              <a:buChar char="•"/>
              <a:defRPr/>
            </a:lvl6pPr>
            <a:lvl7pPr marL="3200320" lvl="6" indent="-336542" algn="l" rtl="0">
              <a:lnSpc>
                <a:spcPct val="100000"/>
              </a:lnSpc>
              <a:spcBef>
                <a:spcPts val="2700"/>
              </a:spcBef>
              <a:spcAft>
                <a:spcPts val="0"/>
              </a:spcAft>
              <a:buClr>
                <a:srgbClr val="000000"/>
              </a:buClr>
              <a:buSzPts val="1700"/>
              <a:buChar char="•"/>
              <a:defRPr/>
            </a:lvl7pPr>
            <a:lvl8pPr marL="3657509" lvl="7" indent="-336542" algn="l" rtl="0">
              <a:lnSpc>
                <a:spcPct val="100000"/>
              </a:lnSpc>
              <a:spcBef>
                <a:spcPts val="2700"/>
              </a:spcBef>
              <a:spcAft>
                <a:spcPts val="0"/>
              </a:spcAft>
              <a:buClr>
                <a:srgbClr val="000000"/>
              </a:buClr>
              <a:buSzPts val="1700"/>
              <a:buChar char="•"/>
              <a:defRPr/>
            </a:lvl8pPr>
            <a:lvl9pPr marL="4114697" lvl="8" indent="-336542" algn="l" rtl="0">
              <a:lnSpc>
                <a:spcPct val="100000"/>
              </a:lnSpc>
              <a:spcBef>
                <a:spcPts val="2700"/>
              </a:spcBef>
              <a:spcAft>
                <a:spcPts val="0"/>
              </a:spcAft>
              <a:buClr>
                <a:srgbClr val="000000"/>
              </a:buClr>
              <a:buSzPts val="1700"/>
              <a:buChar char="•"/>
              <a:defRPr/>
            </a:lvl9pPr>
          </a:lstStyle>
          <a:p>
            <a:endParaRPr/>
          </a:p>
        </p:txBody>
      </p:sp>
      <p:sp>
        <p:nvSpPr>
          <p:cNvPr id="99" name="Google Shape;99;p25"/>
          <p:cNvSpPr txBox="1">
            <a:spLocks noGrp="1"/>
          </p:cNvSpPr>
          <p:nvPr>
            <p:ph type="body" idx="2"/>
          </p:nvPr>
        </p:nvSpPr>
        <p:spPr>
          <a:xfrm>
            <a:off x="892969" y="2250235"/>
            <a:ext cx="7358100" cy="321600"/>
          </a:xfrm>
          <a:prstGeom prst="rect">
            <a:avLst/>
          </a:prstGeom>
          <a:noFill/>
          <a:ln>
            <a:noFill/>
          </a:ln>
        </p:spPr>
        <p:txBody>
          <a:bodyPr spcFirstLastPara="1" wrap="square" lIns="32750" tIns="32750" rIns="32750" bIns="32750" anchor="ctr" anchorCtr="0">
            <a:noAutofit/>
          </a:bodyPr>
          <a:lstStyle>
            <a:lvl1pPr marL="457189" lvl="0" indent="-228594" algn="ctr" rtl="0">
              <a:lnSpc>
                <a:spcPct val="100000"/>
              </a:lnSpc>
              <a:spcBef>
                <a:spcPts val="0"/>
              </a:spcBef>
              <a:spcAft>
                <a:spcPts val="0"/>
              </a:spcAft>
              <a:buClr>
                <a:srgbClr val="000000"/>
              </a:buClr>
              <a:buSzPts val="2200"/>
              <a:buFont typeface="Helvetica Neue"/>
              <a:buNone/>
              <a:defRPr sz="2200">
                <a:latin typeface="Helvetica Neue"/>
                <a:ea typeface="Helvetica Neue"/>
                <a:cs typeface="Helvetica Neue"/>
                <a:sym typeface="Helvetica Neue"/>
              </a:defRPr>
            </a:lvl1pPr>
            <a:lvl2pPr marL="914378" lvl="1" indent="-336542" algn="l" rtl="0">
              <a:lnSpc>
                <a:spcPct val="100000"/>
              </a:lnSpc>
              <a:spcBef>
                <a:spcPts val="2700"/>
              </a:spcBef>
              <a:spcAft>
                <a:spcPts val="0"/>
              </a:spcAft>
              <a:buClr>
                <a:srgbClr val="000000"/>
              </a:buClr>
              <a:buSzPts val="1700"/>
              <a:buChar char="•"/>
              <a:defRPr/>
            </a:lvl2pPr>
            <a:lvl3pPr marL="1371566" lvl="2" indent="-336542" algn="l" rtl="0">
              <a:lnSpc>
                <a:spcPct val="100000"/>
              </a:lnSpc>
              <a:spcBef>
                <a:spcPts val="2700"/>
              </a:spcBef>
              <a:spcAft>
                <a:spcPts val="0"/>
              </a:spcAft>
              <a:buClr>
                <a:srgbClr val="000000"/>
              </a:buClr>
              <a:buSzPts val="1700"/>
              <a:buChar char="•"/>
              <a:defRPr/>
            </a:lvl3pPr>
            <a:lvl4pPr marL="1828754" lvl="3" indent="-336542" algn="l" rtl="0">
              <a:lnSpc>
                <a:spcPct val="100000"/>
              </a:lnSpc>
              <a:spcBef>
                <a:spcPts val="2700"/>
              </a:spcBef>
              <a:spcAft>
                <a:spcPts val="0"/>
              </a:spcAft>
              <a:buClr>
                <a:srgbClr val="000000"/>
              </a:buClr>
              <a:buSzPts val="1700"/>
              <a:buChar char="•"/>
              <a:defRPr/>
            </a:lvl4pPr>
            <a:lvl5pPr marL="2285943" lvl="4" indent="-336542" algn="l" rtl="0">
              <a:lnSpc>
                <a:spcPct val="100000"/>
              </a:lnSpc>
              <a:spcBef>
                <a:spcPts val="2700"/>
              </a:spcBef>
              <a:spcAft>
                <a:spcPts val="0"/>
              </a:spcAft>
              <a:buClr>
                <a:srgbClr val="000000"/>
              </a:buClr>
              <a:buSzPts val="1700"/>
              <a:buChar char="•"/>
              <a:defRPr/>
            </a:lvl5pPr>
            <a:lvl6pPr marL="2743132" lvl="5" indent="-336542" algn="l" rtl="0">
              <a:lnSpc>
                <a:spcPct val="100000"/>
              </a:lnSpc>
              <a:spcBef>
                <a:spcPts val="2700"/>
              </a:spcBef>
              <a:spcAft>
                <a:spcPts val="0"/>
              </a:spcAft>
              <a:buClr>
                <a:srgbClr val="000000"/>
              </a:buClr>
              <a:buSzPts val="1700"/>
              <a:buChar char="•"/>
              <a:defRPr/>
            </a:lvl6pPr>
            <a:lvl7pPr marL="3200320" lvl="6" indent="-336542" algn="l" rtl="0">
              <a:lnSpc>
                <a:spcPct val="100000"/>
              </a:lnSpc>
              <a:spcBef>
                <a:spcPts val="2700"/>
              </a:spcBef>
              <a:spcAft>
                <a:spcPts val="0"/>
              </a:spcAft>
              <a:buClr>
                <a:srgbClr val="000000"/>
              </a:buClr>
              <a:buSzPts val="1700"/>
              <a:buChar char="•"/>
              <a:defRPr/>
            </a:lvl7pPr>
            <a:lvl8pPr marL="3657509" lvl="7" indent="-336542" algn="l" rtl="0">
              <a:lnSpc>
                <a:spcPct val="100000"/>
              </a:lnSpc>
              <a:spcBef>
                <a:spcPts val="2700"/>
              </a:spcBef>
              <a:spcAft>
                <a:spcPts val="0"/>
              </a:spcAft>
              <a:buClr>
                <a:srgbClr val="000000"/>
              </a:buClr>
              <a:buSzPts val="1700"/>
              <a:buChar char="•"/>
              <a:defRPr/>
            </a:lvl8pPr>
            <a:lvl9pPr marL="4114697" lvl="8" indent="-336542" algn="l" rtl="0">
              <a:lnSpc>
                <a:spcPct val="100000"/>
              </a:lnSpc>
              <a:spcBef>
                <a:spcPts val="2700"/>
              </a:spcBef>
              <a:spcAft>
                <a:spcPts val="0"/>
              </a:spcAft>
              <a:buClr>
                <a:srgbClr val="000000"/>
              </a:buClr>
              <a:buSzPts val="1700"/>
              <a:buChar char="•"/>
              <a:defRPr/>
            </a:lvl9pPr>
          </a:lstStyle>
          <a:p>
            <a:endParaRPr/>
          </a:p>
        </p:txBody>
      </p:sp>
      <p:sp>
        <p:nvSpPr>
          <p:cNvPr id="100" name="Google Shape;100;p25"/>
          <p:cNvSpPr txBox="1">
            <a:spLocks noGrp="1"/>
          </p:cNvSpPr>
          <p:nvPr>
            <p:ph type="sldNum" idx="12"/>
          </p:nvPr>
        </p:nvSpPr>
        <p:spPr>
          <a:xfrm>
            <a:off x="4449997" y="4902398"/>
            <a:ext cx="239100" cy="171000"/>
          </a:xfrm>
          <a:prstGeom prst="rect">
            <a:avLst/>
          </a:prstGeom>
          <a:noFill/>
          <a:ln>
            <a:noFill/>
          </a:ln>
        </p:spPr>
        <p:txBody>
          <a:bodyPr spcFirstLastPara="1" wrap="square" lIns="32750" tIns="32750" rIns="32750" bIns="32750" anchor="t" anchorCtr="0">
            <a:noAutofit/>
          </a:bodyPr>
          <a:lstStyle>
            <a:lvl1pPr marL="0" lvl="0" indent="0" algn="ctr" rtl="0">
              <a:lnSpc>
                <a:spcPct val="100000"/>
              </a:lnSpc>
              <a:spcBef>
                <a:spcPts val="0"/>
              </a:spcBef>
              <a:spcAft>
                <a:spcPts val="0"/>
              </a:spcAft>
              <a:buClr>
                <a:srgbClr val="000000"/>
              </a:buClr>
              <a:buSzPts val="1000"/>
              <a:buFont typeface="Helvetica Neue Light"/>
              <a:buNone/>
              <a:defRPr sz="1000" b="0">
                <a:latin typeface="Helvetica Neue Light"/>
                <a:ea typeface="Helvetica Neue Light"/>
                <a:cs typeface="Helvetica Neue Light"/>
                <a:sym typeface="Helvetica Neue Light"/>
              </a:defRPr>
            </a:lvl1pPr>
            <a:lvl2pPr marL="0" lvl="1" indent="0" algn="ctr" rtl="0">
              <a:lnSpc>
                <a:spcPct val="100000"/>
              </a:lnSpc>
              <a:spcBef>
                <a:spcPts val="0"/>
              </a:spcBef>
              <a:spcAft>
                <a:spcPts val="0"/>
              </a:spcAft>
              <a:buClr>
                <a:srgbClr val="000000"/>
              </a:buClr>
              <a:buSzPts val="1000"/>
              <a:buFont typeface="Helvetica Neue Light"/>
              <a:buNone/>
              <a:defRPr sz="1000" b="0">
                <a:latin typeface="Helvetica Neue Light"/>
                <a:ea typeface="Helvetica Neue Light"/>
                <a:cs typeface="Helvetica Neue Light"/>
                <a:sym typeface="Helvetica Neue Light"/>
              </a:defRPr>
            </a:lvl2pPr>
            <a:lvl3pPr marL="0" lvl="2" indent="0" algn="ctr" rtl="0">
              <a:lnSpc>
                <a:spcPct val="100000"/>
              </a:lnSpc>
              <a:spcBef>
                <a:spcPts val="0"/>
              </a:spcBef>
              <a:spcAft>
                <a:spcPts val="0"/>
              </a:spcAft>
              <a:buClr>
                <a:srgbClr val="000000"/>
              </a:buClr>
              <a:buSzPts val="1000"/>
              <a:buFont typeface="Helvetica Neue Light"/>
              <a:buNone/>
              <a:defRPr sz="1000" b="0">
                <a:latin typeface="Helvetica Neue Light"/>
                <a:ea typeface="Helvetica Neue Light"/>
                <a:cs typeface="Helvetica Neue Light"/>
                <a:sym typeface="Helvetica Neue Light"/>
              </a:defRPr>
            </a:lvl3pPr>
            <a:lvl4pPr marL="0" lvl="3" indent="0" algn="ctr" rtl="0">
              <a:lnSpc>
                <a:spcPct val="100000"/>
              </a:lnSpc>
              <a:spcBef>
                <a:spcPts val="0"/>
              </a:spcBef>
              <a:spcAft>
                <a:spcPts val="0"/>
              </a:spcAft>
              <a:buClr>
                <a:srgbClr val="000000"/>
              </a:buClr>
              <a:buSzPts val="1000"/>
              <a:buFont typeface="Helvetica Neue Light"/>
              <a:buNone/>
              <a:defRPr sz="1000" b="0">
                <a:latin typeface="Helvetica Neue Light"/>
                <a:ea typeface="Helvetica Neue Light"/>
                <a:cs typeface="Helvetica Neue Light"/>
                <a:sym typeface="Helvetica Neue Light"/>
              </a:defRPr>
            </a:lvl4pPr>
            <a:lvl5pPr marL="0" lvl="4" indent="0" algn="ctr" rtl="0">
              <a:lnSpc>
                <a:spcPct val="100000"/>
              </a:lnSpc>
              <a:spcBef>
                <a:spcPts val="0"/>
              </a:spcBef>
              <a:spcAft>
                <a:spcPts val="0"/>
              </a:spcAft>
              <a:buClr>
                <a:srgbClr val="000000"/>
              </a:buClr>
              <a:buSzPts val="1000"/>
              <a:buFont typeface="Helvetica Neue Light"/>
              <a:buNone/>
              <a:defRPr sz="1000" b="0">
                <a:latin typeface="Helvetica Neue Light"/>
                <a:ea typeface="Helvetica Neue Light"/>
                <a:cs typeface="Helvetica Neue Light"/>
                <a:sym typeface="Helvetica Neue Light"/>
              </a:defRPr>
            </a:lvl5pPr>
            <a:lvl6pPr marL="0" lvl="5" indent="0" algn="ctr" rtl="0">
              <a:lnSpc>
                <a:spcPct val="100000"/>
              </a:lnSpc>
              <a:spcBef>
                <a:spcPts val="0"/>
              </a:spcBef>
              <a:spcAft>
                <a:spcPts val="0"/>
              </a:spcAft>
              <a:buClr>
                <a:srgbClr val="000000"/>
              </a:buClr>
              <a:buSzPts val="1000"/>
              <a:buFont typeface="Helvetica Neue Light"/>
              <a:buNone/>
              <a:defRPr sz="1000" b="0">
                <a:latin typeface="Helvetica Neue Light"/>
                <a:ea typeface="Helvetica Neue Light"/>
                <a:cs typeface="Helvetica Neue Light"/>
                <a:sym typeface="Helvetica Neue Light"/>
              </a:defRPr>
            </a:lvl6pPr>
            <a:lvl7pPr marL="0" lvl="6" indent="0" algn="ctr" rtl="0">
              <a:lnSpc>
                <a:spcPct val="100000"/>
              </a:lnSpc>
              <a:spcBef>
                <a:spcPts val="0"/>
              </a:spcBef>
              <a:spcAft>
                <a:spcPts val="0"/>
              </a:spcAft>
              <a:buClr>
                <a:srgbClr val="000000"/>
              </a:buClr>
              <a:buSzPts val="1000"/>
              <a:buFont typeface="Helvetica Neue Light"/>
              <a:buNone/>
              <a:defRPr sz="1000" b="0">
                <a:latin typeface="Helvetica Neue Light"/>
                <a:ea typeface="Helvetica Neue Light"/>
                <a:cs typeface="Helvetica Neue Light"/>
                <a:sym typeface="Helvetica Neue Light"/>
              </a:defRPr>
            </a:lvl7pPr>
            <a:lvl8pPr marL="0" lvl="7" indent="0" algn="ctr" rtl="0">
              <a:lnSpc>
                <a:spcPct val="100000"/>
              </a:lnSpc>
              <a:spcBef>
                <a:spcPts val="0"/>
              </a:spcBef>
              <a:spcAft>
                <a:spcPts val="0"/>
              </a:spcAft>
              <a:buClr>
                <a:srgbClr val="000000"/>
              </a:buClr>
              <a:buSzPts val="1000"/>
              <a:buFont typeface="Helvetica Neue Light"/>
              <a:buNone/>
              <a:defRPr sz="1000" b="0">
                <a:latin typeface="Helvetica Neue Light"/>
                <a:ea typeface="Helvetica Neue Light"/>
                <a:cs typeface="Helvetica Neue Light"/>
                <a:sym typeface="Helvetica Neue Light"/>
              </a:defRPr>
            </a:lvl8pPr>
            <a:lvl9pPr marL="0" lvl="8" indent="0" algn="ctr" rtl="0">
              <a:lnSpc>
                <a:spcPct val="100000"/>
              </a:lnSpc>
              <a:spcBef>
                <a:spcPts val="0"/>
              </a:spcBef>
              <a:spcAft>
                <a:spcPts val="0"/>
              </a:spcAft>
              <a:buClr>
                <a:srgbClr val="000000"/>
              </a:buClr>
              <a:buSzPts val="1000"/>
              <a:buFont typeface="Helvetica Neue Light"/>
              <a:buNone/>
              <a:defRPr sz="1000" b="0">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
              <a:pPr marL="0" lvl="0" indent="0" algn="ctr" rtl="0">
                <a:spcBef>
                  <a:spcPts val="0"/>
                </a:spcBef>
                <a:spcAft>
                  <a:spcPts val="0"/>
                </a:spcAft>
                <a:buNone/>
              </a:pPr>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97"/>
        <p:cNvGrpSpPr/>
        <p:nvPr/>
      </p:nvGrpSpPr>
      <p:grpSpPr>
        <a:xfrm>
          <a:off x="0" y="0"/>
          <a:ext cx="0" cy="0"/>
          <a:chOff x="0" y="0"/>
          <a:chExt cx="0" cy="0"/>
        </a:xfrm>
      </p:grpSpPr>
      <p:sp>
        <p:nvSpPr>
          <p:cNvPr id="98" name="Google Shape;98;p25"/>
          <p:cNvSpPr txBox="1">
            <a:spLocks noGrp="1"/>
          </p:cNvSpPr>
          <p:nvPr>
            <p:ph type="body" idx="1"/>
          </p:nvPr>
        </p:nvSpPr>
        <p:spPr>
          <a:xfrm>
            <a:off x="892969" y="3355330"/>
            <a:ext cx="7358100" cy="243300"/>
          </a:xfrm>
          <a:prstGeom prst="rect">
            <a:avLst/>
          </a:prstGeom>
          <a:noFill/>
          <a:ln>
            <a:noFill/>
          </a:ln>
        </p:spPr>
        <p:txBody>
          <a:bodyPr spcFirstLastPara="1" wrap="square" lIns="32750" tIns="32750" rIns="32750" bIns="32750" anchor="t" anchorCtr="0">
            <a:noAutofit/>
          </a:bodyPr>
          <a:lstStyle>
            <a:lvl1pPr marL="457200" lvl="0" indent="-228600" algn="ctr" rtl="0">
              <a:lnSpc>
                <a:spcPct val="100000"/>
              </a:lnSpc>
              <a:spcBef>
                <a:spcPts val="0"/>
              </a:spcBef>
              <a:spcAft>
                <a:spcPts val="0"/>
              </a:spcAft>
              <a:buClr>
                <a:srgbClr val="000000"/>
              </a:buClr>
              <a:buSzPts val="1500"/>
              <a:buFont typeface="Helvetica Neue"/>
              <a:buNone/>
              <a:defRPr sz="1500" i="1"/>
            </a:lvl1pPr>
            <a:lvl2pPr marL="914400" lvl="1" indent="-336550" algn="l" rtl="0">
              <a:lnSpc>
                <a:spcPct val="100000"/>
              </a:lnSpc>
              <a:spcBef>
                <a:spcPts val="2700"/>
              </a:spcBef>
              <a:spcAft>
                <a:spcPts val="0"/>
              </a:spcAft>
              <a:buClr>
                <a:srgbClr val="000000"/>
              </a:buClr>
              <a:buSzPts val="1700"/>
              <a:buChar char="•"/>
              <a:defRPr/>
            </a:lvl2pPr>
            <a:lvl3pPr marL="1371600" lvl="2" indent="-336550" algn="l" rtl="0">
              <a:lnSpc>
                <a:spcPct val="100000"/>
              </a:lnSpc>
              <a:spcBef>
                <a:spcPts val="2700"/>
              </a:spcBef>
              <a:spcAft>
                <a:spcPts val="0"/>
              </a:spcAft>
              <a:buClr>
                <a:srgbClr val="000000"/>
              </a:buClr>
              <a:buSzPts val="1700"/>
              <a:buChar char="•"/>
              <a:defRPr/>
            </a:lvl3pPr>
            <a:lvl4pPr marL="1828800" lvl="3" indent="-336550" algn="l" rtl="0">
              <a:lnSpc>
                <a:spcPct val="100000"/>
              </a:lnSpc>
              <a:spcBef>
                <a:spcPts val="2700"/>
              </a:spcBef>
              <a:spcAft>
                <a:spcPts val="0"/>
              </a:spcAft>
              <a:buClr>
                <a:srgbClr val="000000"/>
              </a:buClr>
              <a:buSzPts val="1700"/>
              <a:buChar char="•"/>
              <a:defRPr/>
            </a:lvl4pPr>
            <a:lvl5pPr marL="2286000" lvl="4" indent="-336550" algn="l" rtl="0">
              <a:lnSpc>
                <a:spcPct val="100000"/>
              </a:lnSpc>
              <a:spcBef>
                <a:spcPts val="2700"/>
              </a:spcBef>
              <a:spcAft>
                <a:spcPts val="0"/>
              </a:spcAft>
              <a:buClr>
                <a:srgbClr val="000000"/>
              </a:buClr>
              <a:buSzPts val="1700"/>
              <a:buChar char="•"/>
              <a:defRPr/>
            </a:lvl5pPr>
            <a:lvl6pPr marL="2743200" lvl="5" indent="-336550" algn="l" rtl="0">
              <a:lnSpc>
                <a:spcPct val="100000"/>
              </a:lnSpc>
              <a:spcBef>
                <a:spcPts val="2700"/>
              </a:spcBef>
              <a:spcAft>
                <a:spcPts val="0"/>
              </a:spcAft>
              <a:buClr>
                <a:srgbClr val="000000"/>
              </a:buClr>
              <a:buSzPts val="1700"/>
              <a:buChar char="•"/>
              <a:defRPr/>
            </a:lvl6pPr>
            <a:lvl7pPr marL="3200400" lvl="6" indent="-336550" algn="l" rtl="0">
              <a:lnSpc>
                <a:spcPct val="100000"/>
              </a:lnSpc>
              <a:spcBef>
                <a:spcPts val="2700"/>
              </a:spcBef>
              <a:spcAft>
                <a:spcPts val="0"/>
              </a:spcAft>
              <a:buClr>
                <a:srgbClr val="000000"/>
              </a:buClr>
              <a:buSzPts val="1700"/>
              <a:buChar char="•"/>
              <a:defRPr/>
            </a:lvl7pPr>
            <a:lvl8pPr marL="3657600" lvl="7" indent="-336550" algn="l" rtl="0">
              <a:lnSpc>
                <a:spcPct val="100000"/>
              </a:lnSpc>
              <a:spcBef>
                <a:spcPts val="2700"/>
              </a:spcBef>
              <a:spcAft>
                <a:spcPts val="0"/>
              </a:spcAft>
              <a:buClr>
                <a:srgbClr val="000000"/>
              </a:buClr>
              <a:buSzPts val="1700"/>
              <a:buChar char="•"/>
              <a:defRPr/>
            </a:lvl8pPr>
            <a:lvl9pPr marL="4114800" lvl="8" indent="-336550" algn="l" rtl="0">
              <a:lnSpc>
                <a:spcPct val="100000"/>
              </a:lnSpc>
              <a:spcBef>
                <a:spcPts val="2700"/>
              </a:spcBef>
              <a:spcAft>
                <a:spcPts val="0"/>
              </a:spcAft>
              <a:buClr>
                <a:srgbClr val="000000"/>
              </a:buClr>
              <a:buSzPts val="1700"/>
              <a:buChar char="•"/>
              <a:defRPr/>
            </a:lvl9pPr>
          </a:lstStyle>
          <a:p>
            <a:endParaRPr/>
          </a:p>
        </p:txBody>
      </p:sp>
      <p:sp>
        <p:nvSpPr>
          <p:cNvPr id="99" name="Google Shape;99;p25"/>
          <p:cNvSpPr txBox="1">
            <a:spLocks noGrp="1"/>
          </p:cNvSpPr>
          <p:nvPr>
            <p:ph type="body" idx="2"/>
          </p:nvPr>
        </p:nvSpPr>
        <p:spPr>
          <a:xfrm>
            <a:off x="892969" y="2250235"/>
            <a:ext cx="7358100" cy="321600"/>
          </a:xfrm>
          <a:prstGeom prst="rect">
            <a:avLst/>
          </a:prstGeom>
          <a:noFill/>
          <a:ln>
            <a:noFill/>
          </a:ln>
        </p:spPr>
        <p:txBody>
          <a:bodyPr spcFirstLastPara="1" wrap="square" lIns="32750" tIns="32750" rIns="32750" bIns="32750" anchor="ctr" anchorCtr="0">
            <a:noAutofit/>
          </a:bodyPr>
          <a:lstStyle>
            <a:lvl1pPr marL="457200" lvl="0" indent="-228600" algn="ctr" rtl="0">
              <a:lnSpc>
                <a:spcPct val="100000"/>
              </a:lnSpc>
              <a:spcBef>
                <a:spcPts val="0"/>
              </a:spcBef>
              <a:spcAft>
                <a:spcPts val="0"/>
              </a:spcAft>
              <a:buClr>
                <a:srgbClr val="000000"/>
              </a:buClr>
              <a:buSzPts val="2200"/>
              <a:buFont typeface="Helvetica Neue"/>
              <a:buNone/>
              <a:defRPr sz="2200">
                <a:latin typeface="Helvetica Neue"/>
                <a:ea typeface="Helvetica Neue"/>
                <a:cs typeface="Helvetica Neue"/>
                <a:sym typeface="Helvetica Neue"/>
              </a:defRPr>
            </a:lvl1pPr>
            <a:lvl2pPr marL="914400" lvl="1" indent="-336550" algn="l" rtl="0">
              <a:lnSpc>
                <a:spcPct val="100000"/>
              </a:lnSpc>
              <a:spcBef>
                <a:spcPts val="2700"/>
              </a:spcBef>
              <a:spcAft>
                <a:spcPts val="0"/>
              </a:spcAft>
              <a:buClr>
                <a:srgbClr val="000000"/>
              </a:buClr>
              <a:buSzPts val="1700"/>
              <a:buChar char="•"/>
              <a:defRPr/>
            </a:lvl2pPr>
            <a:lvl3pPr marL="1371600" lvl="2" indent="-336550" algn="l" rtl="0">
              <a:lnSpc>
                <a:spcPct val="100000"/>
              </a:lnSpc>
              <a:spcBef>
                <a:spcPts val="2700"/>
              </a:spcBef>
              <a:spcAft>
                <a:spcPts val="0"/>
              </a:spcAft>
              <a:buClr>
                <a:srgbClr val="000000"/>
              </a:buClr>
              <a:buSzPts val="1700"/>
              <a:buChar char="•"/>
              <a:defRPr/>
            </a:lvl3pPr>
            <a:lvl4pPr marL="1828800" lvl="3" indent="-336550" algn="l" rtl="0">
              <a:lnSpc>
                <a:spcPct val="100000"/>
              </a:lnSpc>
              <a:spcBef>
                <a:spcPts val="2700"/>
              </a:spcBef>
              <a:spcAft>
                <a:spcPts val="0"/>
              </a:spcAft>
              <a:buClr>
                <a:srgbClr val="000000"/>
              </a:buClr>
              <a:buSzPts val="1700"/>
              <a:buChar char="•"/>
              <a:defRPr/>
            </a:lvl4pPr>
            <a:lvl5pPr marL="2286000" lvl="4" indent="-336550" algn="l" rtl="0">
              <a:lnSpc>
                <a:spcPct val="100000"/>
              </a:lnSpc>
              <a:spcBef>
                <a:spcPts val="2700"/>
              </a:spcBef>
              <a:spcAft>
                <a:spcPts val="0"/>
              </a:spcAft>
              <a:buClr>
                <a:srgbClr val="000000"/>
              </a:buClr>
              <a:buSzPts val="1700"/>
              <a:buChar char="•"/>
              <a:defRPr/>
            </a:lvl5pPr>
            <a:lvl6pPr marL="2743200" lvl="5" indent="-336550" algn="l" rtl="0">
              <a:lnSpc>
                <a:spcPct val="100000"/>
              </a:lnSpc>
              <a:spcBef>
                <a:spcPts val="2700"/>
              </a:spcBef>
              <a:spcAft>
                <a:spcPts val="0"/>
              </a:spcAft>
              <a:buClr>
                <a:srgbClr val="000000"/>
              </a:buClr>
              <a:buSzPts val="1700"/>
              <a:buChar char="•"/>
              <a:defRPr/>
            </a:lvl6pPr>
            <a:lvl7pPr marL="3200400" lvl="6" indent="-336550" algn="l" rtl="0">
              <a:lnSpc>
                <a:spcPct val="100000"/>
              </a:lnSpc>
              <a:spcBef>
                <a:spcPts val="2700"/>
              </a:spcBef>
              <a:spcAft>
                <a:spcPts val="0"/>
              </a:spcAft>
              <a:buClr>
                <a:srgbClr val="000000"/>
              </a:buClr>
              <a:buSzPts val="1700"/>
              <a:buChar char="•"/>
              <a:defRPr/>
            </a:lvl7pPr>
            <a:lvl8pPr marL="3657600" lvl="7" indent="-336550" algn="l" rtl="0">
              <a:lnSpc>
                <a:spcPct val="100000"/>
              </a:lnSpc>
              <a:spcBef>
                <a:spcPts val="2700"/>
              </a:spcBef>
              <a:spcAft>
                <a:spcPts val="0"/>
              </a:spcAft>
              <a:buClr>
                <a:srgbClr val="000000"/>
              </a:buClr>
              <a:buSzPts val="1700"/>
              <a:buChar char="•"/>
              <a:defRPr/>
            </a:lvl8pPr>
            <a:lvl9pPr marL="4114800" lvl="8" indent="-336550" algn="l" rtl="0">
              <a:lnSpc>
                <a:spcPct val="100000"/>
              </a:lnSpc>
              <a:spcBef>
                <a:spcPts val="2700"/>
              </a:spcBef>
              <a:spcAft>
                <a:spcPts val="0"/>
              </a:spcAft>
              <a:buClr>
                <a:srgbClr val="000000"/>
              </a:buClr>
              <a:buSzPts val="1700"/>
              <a:buChar char="•"/>
              <a:defRPr/>
            </a:lvl9pPr>
          </a:lstStyle>
          <a:p>
            <a:endParaRPr/>
          </a:p>
        </p:txBody>
      </p:sp>
      <p:sp>
        <p:nvSpPr>
          <p:cNvPr id="100" name="Google Shape;100;p25"/>
          <p:cNvSpPr txBox="1">
            <a:spLocks noGrp="1"/>
          </p:cNvSpPr>
          <p:nvPr>
            <p:ph type="sldNum" idx="12"/>
          </p:nvPr>
        </p:nvSpPr>
        <p:spPr>
          <a:xfrm>
            <a:off x="4449997" y="4902398"/>
            <a:ext cx="239100" cy="171000"/>
          </a:xfrm>
          <a:prstGeom prst="rect">
            <a:avLst/>
          </a:prstGeom>
          <a:noFill/>
          <a:ln>
            <a:noFill/>
          </a:ln>
        </p:spPr>
        <p:txBody>
          <a:bodyPr spcFirstLastPara="1" wrap="square" lIns="32750" tIns="32750" rIns="32750" bIns="32750" anchor="t" anchorCtr="0">
            <a:noAutofit/>
          </a:bodyPr>
          <a:lstStyle>
            <a:lvl1pPr marL="0" lvl="0" indent="0" algn="ctr" rtl="0">
              <a:lnSpc>
                <a:spcPct val="100000"/>
              </a:lnSpc>
              <a:spcBef>
                <a:spcPts val="0"/>
              </a:spcBef>
              <a:spcAft>
                <a:spcPts val="0"/>
              </a:spcAft>
              <a:buClr>
                <a:srgbClr val="000000"/>
              </a:buClr>
              <a:buSzPts val="1000"/>
              <a:buFont typeface="Helvetica Neue Light"/>
              <a:buNone/>
              <a:defRPr sz="1000" b="0">
                <a:latin typeface="Helvetica Neue Light"/>
                <a:ea typeface="Helvetica Neue Light"/>
                <a:cs typeface="Helvetica Neue Light"/>
                <a:sym typeface="Helvetica Neue Light"/>
              </a:defRPr>
            </a:lvl1pPr>
            <a:lvl2pPr marL="0" lvl="1" indent="0" algn="ctr" rtl="0">
              <a:lnSpc>
                <a:spcPct val="100000"/>
              </a:lnSpc>
              <a:spcBef>
                <a:spcPts val="0"/>
              </a:spcBef>
              <a:spcAft>
                <a:spcPts val="0"/>
              </a:spcAft>
              <a:buClr>
                <a:srgbClr val="000000"/>
              </a:buClr>
              <a:buSzPts val="1000"/>
              <a:buFont typeface="Helvetica Neue Light"/>
              <a:buNone/>
              <a:defRPr sz="1000" b="0">
                <a:latin typeface="Helvetica Neue Light"/>
                <a:ea typeface="Helvetica Neue Light"/>
                <a:cs typeface="Helvetica Neue Light"/>
                <a:sym typeface="Helvetica Neue Light"/>
              </a:defRPr>
            </a:lvl2pPr>
            <a:lvl3pPr marL="0" lvl="2" indent="0" algn="ctr" rtl="0">
              <a:lnSpc>
                <a:spcPct val="100000"/>
              </a:lnSpc>
              <a:spcBef>
                <a:spcPts val="0"/>
              </a:spcBef>
              <a:spcAft>
                <a:spcPts val="0"/>
              </a:spcAft>
              <a:buClr>
                <a:srgbClr val="000000"/>
              </a:buClr>
              <a:buSzPts val="1000"/>
              <a:buFont typeface="Helvetica Neue Light"/>
              <a:buNone/>
              <a:defRPr sz="1000" b="0">
                <a:latin typeface="Helvetica Neue Light"/>
                <a:ea typeface="Helvetica Neue Light"/>
                <a:cs typeface="Helvetica Neue Light"/>
                <a:sym typeface="Helvetica Neue Light"/>
              </a:defRPr>
            </a:lvl3pPr>
            <a:lvl4pPr marL="0" lvl="3" indent="0" algn="ctr" rtl="0">
              <a:lnSpc>
                <a:spcPct val="100000"/>
              </a:lnSpc>
              <a:spcBef>
                <a:spcPts val="0"/>
              </a:spcBef>
              <a:spcAft>
                <a:spcPts val="0"/>
              </a:spcAft>
              <a:buClr>
                <a:srgbClr val="000000"/>
              </a:buClr>
              <a:buSzPts val="1000"/>
              <a:buFont typeface="Helvetica Neue Light"/>
              <a:buNone/>
              <a:defRPr sz="1000" b="0">
                <a:latin typeface="Helvetica Neue Light"/>
                <a:ea typeface="Helvetica Neue Light"/>
                <a:cs typeface="Helvetica Neue Light"/>
                <a:sym typeface="Helvetica Neue Light"/>
              </a:defRPr>
            </a:lvl4pPr>
            <a:lvl5pPr marL="0" lvl="4" indent="0" algn="ctr" rtl="0">
              <a:lnSpc>
                <a:spcPct val="100000"/>
              </a:lnSpc>
              <a:spcBef>
                <a:spcPts val="0"/>
              </a:spcBef>
              <a:spcAft>
                <a:spcPts val="0"/>
              </a:spcAft>
              <a:buClr>
                <a:srgbClr val="000000"/>
              </a:buClr>
              <a:buSzPts val="1000"/>
              <a:buFont typeface="Helvetica Neue Light"/>
              <a:buNone/>
              <a:defRPr sz="1000" b="0">
                <a:latin typeface="Helvetica Neue Light"/>
                <a:ea typeface="Helvetica Neue Light"/>
                <a:cs typeface="Helvetica Neue Light"/>
                <a:sym typeface="Helvetica Neue Light"/>
              </a:defRPr>
            </a:lvl5pPr>
            <a:lvl6pPr marL="0" lvl="5" indent="0" algn="ctr" rtl="0">
              <a:lnSpc>
                <a:spcPct val="100000"/>
              </a:lnSpc>
              <a:spcBef>
                <a:spcPts val="0"/>
              </a:spcBef>
              <a:spcAft>
                <a:spcPts val="0"/>
              </a:spcAft>
              <a:buClr>
                <a:srgbClr val="000000"/>
              </a:buClr>
              <a:buSzPts val="1000"/>
              <a:buFont typeface="Helvetica Neue Light"/>
              <a:buNone/>
              <a:defRPr sz="1000" b="0">
                <a:latin typeface="Helvetica Neue Light"/>
                <a:ea typeface="Helvetica Neue Light"/>
                <a:cs typeface="Helvetica Neue Light"/>
                <a:sym typeface="Helvetica Neue Light"/>
              </a:defRPr>
            </a:lvl6pPr>
            <a:lvl7pPr marL="0" lvl="6" indent="0" algn="ctr" rtl="0">
              <a:lnSpc>
                <a:spcPct val="100000"/>
              </a:lnSpc>
              <a:spcBef>
                <a:spcPts val="0"/>
              </a:spcBef>
              <a:spcAft>
                <a:spcPts val="0"/>
              </a:spcAft>
              <a:buClr>
                <a:srgbClr val="000000"/>
              </a:buClr>
              <a:buSzPts val="1000"/>
              <a:buFont typeface="Helvetica Neue Light"/>
              <a:buNone/>
              <a:defRPr sz="1000" b="0">
                <a:latin typeface="Helvetica Neue Light"/>
                <a:ea typeface="Helvetica Neue Light"/>
                <a:cs typeface="Helvetica Neue Light"/>
                <a:sym typeface="Helvetica Neue Light"/>
              </a:defRPr>
            </a:lvl7pPr>
            <a:lvl8pPr marL="0" lvl="7" indent="0" algn="ctr" rtl="0">
              <a:lnSpc>
                <a:spcPct val="100000"/>
              </a:lnSpc>
              <a:spcBef>
                <a:spcPts val="0"/>
              </a:spcBef>
              <a:spcAft>
                <a:spcPts val="0"/>
              </a:spcAft>
              <a:buClr>
                <a:srgbClr val="000000"/>
              </a:buClr>
              <a:buSzPts val="1000"/>
              <a:buFont typeface="Helvetica Neue Light"/>
              <a:buNone/>
              <a:defRPr sz="1000" b="0">
                <a:latin typeface="Helvetica Neue Light"/>
                <a:ea typeface="Helvetica Neue Light"/>
                <a:cs typeface="Helvetica Neue Light"/>
                <a:sym typeface="Helvetica Neue Light"/>
              </a:defRPr>
            </a:lvl8pPr>
            <a:lvl9pPr marL="0" lvl="8" indent="0" algn="ctr" rtl="0">
              <a:lnSpc>
                <a:spcPct val="100000"/>
              </a:lnSpc>
              <a:spcBef>
                <a:spcPts val="0"/>
              </a:spcBef>
              <a:spcAft>
                <a:spcPts val="0"/>
              </a:spcAft>
              <a:buClr>
                <a:srgbClr val="000000"/>
              </a:buClr>
              <a:buSzPts val="1000"/>
              <a:buFont typeface="Helvetica Neue Light"/>
              <a:buNone/>
              <a:defRPr sz="1000" b="0">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Photo">
  <p:cSld name="Photo">
    <p:spTree>
      <p:nvGrpSpPr>
        <p:cNvPr id="1" name="Shape 101"/>
        <p:cNvGrpSpPr/>
        <p:nvPr/>
      </p:nvGrpSpPr>
      <p:grpSpPr>
        <a:xfrm>
          <a:off x="0" y="0"/>
          <a:ext cx="0" cy="0"/>
          <a:chOff x="0" y="0"/>
          <a:chExt cx="0" cy="0"/>
        </a:xfrm>
      </p:grpSpPr>
      <p:sp>
        <p:nvSpPr>
          <p:cNvPr id="102" name="Google Shape;102;p26"/>
          <p:cNvSpPr>
            <a:spLocks noGrp="1"/>
          </p:cNvSpPr>
          <p:nvPr>
            <p:ph type="pic" idx="2"/>
          </p:nvPr>
        </p:nvSpPr>
        <p:spPr>
          <a:xfrm>
            <a:off x="-667865" y="0"/>
            <a:ext cx="10479600" cy="5244000"/>
          </a:xfrm>
          <a:prstGeom prst="rect">
            <a:avLst/>
          </a:prstGeom>
          <a:noFill/>
          <a:ln>
            <a:noFill/>
          </a:ln>
        </p:spPr>
        <p:txBody>
          <a:bodyPr spcFirstLastPara="1" wrap="square" lIns="58925" tIns="29450" rIns="58925" bIns="29450" anchor="t" anchorCtr="0">
            <a:noAutofit/>
          </a:bodyPr>
          <a:lstStyle>
            <a:lvl1pPr marR="0" lvl="0" algn="l" rtl="0">
              <a:lnSpc>
                <a:spcPct val="100000"/>
              </a:lnSpc>
              <a:spcBef>
                <a:spcPts val="2700"/>
              </a:spcBef>
              <a:spcAft>
                <a:spcPts val="0"/>
              </a:spcAft>
              <a:buClr>
                <a:srgbClr val="000000"/>
              </a:buClr>
              <a:buSzPts val="3000"/>
              <a:buFont typeface="Helvetica Neue"/>
              <a:buChar char="•"/>
              <a:defRPr sz="2100" b="0" i="0" u="none" strike="noStrike" cap="none">
                <a:solidFill>
                  <a:srgbClr val="000000"/>
                </a:solidFill>
                <a:latin typeface="Helvetica Neue"/>
                <a:ea typeface="Helvetica Neue"/>
                <a:cs typeface="Helvetica Neue"/>
                <a:sym typeface="Helvetica Neue"/>
              </a:defRPr>
            </a:lvl1pPr>
            <a:lvl2pPr marR="0" lvl="1" algn="l" rtl="0">
              <a:lnSpc>
                <a:spcPct val="100000"/>
              </a:lnSpc>
              <a:spcBef>
                <a:spcPts val="2700"/>
              </a:spcBef>
              <a:spcAft>
                <a:spcPts val="0"/>
              </a:spcAft>
              <a:buClr>
                <a:srgbClr val="000000"/>
              </a:buClr>
              <a:buSzPts val="3000"/>
              <a:buFont typeface="Helvetica Neue"/>
              <a:buChar char="•"/>
              <a:defRPr sz="2100" b="0" i="0" u="none" strike="noStrike" cap="none">
                <a:solidFill>
                  <a:srgbClr val="000000"/>
                </a:solidFill>
                <a:latin typeface="Helvetica Neue"/>
                <a:ea typeface="Helvetica Neue"/>
                <a:cs typeface="Helvetica Neue"/>
                <a:sym typeface="Helvetica Neue"/>
              </a:defRPr>
            </a:lvl2pPr>
            <a:lvl3pPr marR="0" lvl="2" algn="l" rtl="0">
              <a:lnSpc>
                <a:spcPct val="100000"/>
              </a:lnSpc>
              <a:spcBef>
                <a:spcPts val="2700"/>
              </a:spcBef>
              <a:spcAft>
                <a:spcPts val="0"/>
              </a:spcAft>
              <a:buClr>
                <a:srgbClr val="000000"/>
              </a:buClr>
              <a:buSzPts val="3000"/>
              <a:buFont typeface="Helvetica Neue"/>
              <a:buChar char="•"/>
              <a:defRPr sz="2100" b="0" i="0" u="none" strike="noStrike" cap="none">
                <a:solidFill>
                  <a:srgbClr val="000000"/>
                </a:solidFill>
                <a:latin typeface="Helvetica Neue"/>
                <a:ea typeface="Helvetica Neue"/>
                <a:cs typeface="Helvetica Neue"/>
                <a:sym typeface="Helvetica Neue"/>
              </a:defRPr>
            </a:lvl3pPr>
            <a:lvl4pPr marR="0" lvl="3" algn="l" rtl="0">
              <a:lnSpc>
                <a:spcPct val="100000"/>
              </a:lnSpc>
              <a:spcBef>
                <a:spcPts val="2700"/>
              </a:spcBef>
              <a:spcAft>
                <a:spcPts val="0"/>
              </a:spcAft>
              <a:buClr>
                <a:srgbClr val="000000"/>
              </a:buClr>
              <a:buSzPts val="3000"/>
              <a:buFont typeface="Helvetica Neue"/>
              <a:buChar char="•"/>
              <a:defRPr sz="2100" b="0" i="0" u="none" strike="noStrike" cap="none">
                <a:solidFill>
                  <a:srgbClr val="000000"/>
                </a:solidFill>
                <a:latin typeface="Helvetica Neue"/>
                <a:ea typeface="Helvetica Neue"/>
                <a:cs typeface="Helvetica Neue"/>
                <a:sym typeface="Helvetica Neue"/>
              </a:defRPr>
            </a:lvl4pPr>
            <a:lvl5pPr marR="0" lvl="4" algn="l" rtl="0">
              <a:lnSpc>
                <a:spcPct val="100000"/>
              </a:lnSpc>
              <a:spcBef>
                <a:spcPts val="2700"/>
              </a:spcBef>
              <a:spcAft>
                <a:spcPts val="0"/>
              </a:spcAft>
              <a:buClr>
                <a:srgbClr val="000000"/>
              </a:buClr>
              <a:buSzPts val="3000"/>
              <a:buFont typeface="Helvetica Neue"/>
              <a:buChar char="•"/>
              <a:defRPr sz="2100" b="0" i="0" u="none" strike="noStrike" cap="none">
                <a:solidFill>
                  <a:srgbClr val="000000"/>
                </a:solidFill>
                <a:latin typeface="Helvetica Neue"/>
                <a:ea typeface="Helvetica Neue"/>
                <a:cs typeface="Helvetica Neue"/>
                <a:sym typeface="Helvetica Neue"/>
              </a:defRPr>
            </a:lvl5pPr>
            <a:lvl6pPr marR="0" lvl="5" algn="l" rtl="0">
              <a:lnSpc>
                <a:spcPct val="100000"/>
              </a:lnSpc>
              <a:spcBef>
                <a:spcPts val="2700"/>
              </a:spcBef>
              <a:spcAft>
                <a:spcPts val="0"/>
              </a:spcAft>
              <a:buClr>
                <a:srgbClr val="000000"/>
              </a:buClr>
              <a:buSzPts val="3000"/>
              <a:buFont typeface="Helvetica Neue"/>
              <a:buChar char="•"/>
              <a:defRPr sz="2100" b="0" i="0" u="none" strike="noStrike" cap="none">
                <a:solidFill>
                  <a:srgbClr val="000000"/>
                </a:solidFill>
                <a:latin typeface="Helvetica Neue"/>
                <a:ea typeface="Helvetica Neue"/>
                <a:cs typeface="Helvetica Neue"/>
                <a:sym typeface="Helvetica Neue"/>
              </a:defRPr>
            </a:lvl6pPr>
            <a:lvl7pPr marR="0" lvl="6" algn="l" rtl="0">
              <a:lnSpc>
                <a:spcPct val="100000"/>
              </a:lnSpc>
              <a:spcBef>
                <a:spcPts val="2700"/>
              </a:spcBef>
              <a:spcAft>
                <a:spcPts val="0"/>
              </a:spcAft>
              <a:buClr>
                <a:srgbClr val="000000"/>
              </a:buClr>
              <a:buSzPts val="3000"/>
              <a:buFont typeface="Helvetica Neue"/>
              <a:buChar char="•"/>
              <a:defRPr sz="2100" b="0" i="0" u="none" strike="noStrike" cap="none">
                <a:solidFill>
                  <a:srgbClr val="000000"/>
                </a:solidFill>
                <a:latin typeface="Helvetica Neue"/>
                <a:ea typeface="Helvetica Neue"/>
                <a:cs typeface="Helvetica Neue"/>
                <a:sym typeface="Helvetica Neue"/>
              </a:defRPr>
            </a:lvl7pPr>
            <a:lvl8pPr marR="0" lvl="7" algn="l" rtl="0">
              <a:lnSpc>
                <a:spcPct val="100000"/>
              </a:lnSpc>
              <a:spcBef>
                <a:spcPts val="2700"/>
              </a:spcBef>
              <a:spcAft>
                <a:spcPts val="0"/>
              </a:spcAft>
              <a:buClr>
                <a:srgbClr val="000000"/>
              </a:buClr>
              <a:buSzPts val="3000"/>
              <a:buFont typeface="Helvetica Neue"/>
              <a:buChar char="•"/>
              <a:defRPr sz="2100" b="0" i="0" u="none" strike="noStrike" cap="none">
                <a:solidFill>
                  <a:srgbClr val="000000"/>
                </a:solidFill>
                <a:latin typeface="Helvetica Neue"/>
                <a:ea typeface="Helvetica Neue"/>
                <a:cs typeface="Helvetica Neue"/>
                <a:sym typeface="Helvetica Neue"/>
              </a:defRPr>
            </a:lvl8pPr>
            <a:lvl9pPr marR="0" lvl="8" algn="l" rtl="0">
              <a:lnSpc>
                <a:spcPct val="100000"/>
              </a:lnSpc>
              <a:spcBef>
                <a:spcPts val="2700"/>
              </a:spcBef>
              <a:spcAft>
                <a:spcPts val="0"/>
              </a:spcAft>
              <a:buClr>
                <a:srgbClr val="000000"/>
              </a:buClr>
              <a:buSzPts val="3000"/>
              <a:buFont typeface="Helvetica Neue"/>
              <a:buChar char="•"/>
              <a:defRPr sz="2100" b="0" i="0" u="none" strike="noStrike" cap="none">
                <a:solidFill>
                  <a:srgbClr val="000000"/>
                </a:solidFill>
                <a:latin typeface="Helvetica Neue"/>
                <a:ea typeface="Helvetica Neue"/>
                <a:cs typeface="Helvetica Neue"/>
                <a:sym typeface="Helvetica Neue"/>
              </a:defRPr>
            </a:lvl9pPr>
          </a:lstStyle>
          <a:p>
            <a:endParaRPr/>
          </a:p>
        </p:txBody>
      </p:sp>
      <p:sp>
        <p:nvSpPr>
          <p:cNvPr id="103" name="Google Shape;103;p26"/>
          <p:cNvSpPr txBox="1">
            <a:spLocks noGrp="1"/>
          </p:cNvSpPr>
          <p:nvPr>
            <p:ph type="sldNum" idx="12"/>
          </p:nvPr>
        </p:nvSpPr>
        <p:spPr>
          <a:xfrm>
            <a:off x="4449997" y="4902398"/>
            <a:ext cx="239100" cy="171000"/>
          </a:xfrm>
          <a:prstGeom prst="rect">
            <a:avLst/>
          </a:prstGeom>
          <a:noFill/>
          <a:ln>
            <a:noFill/>
          </a:ln>
        </p:spPr>
        <p:txBody>
          <a:bodyPr spcFirstLastPara="1" wrap="square" lIns="32750" tIns="32750" rIns="32750" bIns="32750" anchor="t" anchorCtr="0">
            <a:noAutofit/>
          </a:bodyPr>
          <a:lstStyle>
            <a:lvl1pPr marL="0" lvl="0" indent="0" algn="ctr" rtl="0">
              <a:lnSpc>
                <a:spcPct val="100000"/>
              </a:lnSpc>
              <a:spcBef>
                <a:spcPts val="0"/>
              </a:spcBef>
              <a:spcAft>
                <a:spcPts val="0"/>
              </a:spcAft>
              <a:buClr>
                <a:srgbClr val="000000"/>
              </a:buClr>
              <a:buSzPts val="1000"/>
              <a:buFont typeface="Helvetica Neue Light"/>
              <a:buNone/>
              <a:defRPr sz="1000" b="0">
                <a:latin typeface="Helvetica Neue Light"/>
                <a:ea typeface="Helvetica Neue Light"/>
                <a:cs typeface="Helvetica Neue Light"/>
                <a:sym typeface="Helvetica Neue Light"/>
              </a:defRPr>
            </a:lvl1pPr>
            <a:lvl2pPr marL="0" lvl="1" indent="0" algn="ctr" rtl="0">
              <a:lnSpc>
                <a:spcPct val="100000"/>
              </a:lnSpc>
              <a:spcBef>
                <a:spcPts val="0"/>
              </a:spcBef>
              <a:spcAft>
                <a:spcPts val="0"/>
              </a:spcAft>
              <a:buClr>
                <a:srgbClr val="000000"/>
              </a:buClr>
              <a:buSzPts val="1000"/>
              <a:buFont typeface="Helvetica Neue Light"/>
              <a:buNone/>
              <a:defRPr sz="1000" b="0">
                <a:latin typeface="Helvetica Neue Light"/>
                <a:ea typeface="Helvetica Neue Light"/>
                <a:cs typeface="Helvetica Neue Light"/>
                <a:sym typeface="Helvetica Neue Light"/>
              </a:defRPr>
            </a:lvl2pPr>
            <a:lvl3pPr marL="0" lvl="2" indent="0" algn="ctr" rtl="0">
              <a:lnSpc>
                <a:spcPct val="100000"/>
              </a:lnSpc>
              <a:spcBef>
                <a:spcPts val="0"/>
              </a:spcBef>
              <a:spcAft>
                <a:spcPts val="0"/>
              </a:spcAft>
              <a:buClr>
                <a:srgbClr val="000000"/>
              </a:buClr>
              <a:buSzPts val="1000"/>
              <a:buFont typeface="Helvetica Neue Light"/>
              <a:buNone/>
              <a:defRPr sz="1000" b="0">
                <a:latin typeface="Helvetica Neue Light"/>
                <a:ea typeface="Helvetica Neue Light"/>
                <a:cs typeface="Helvetica Neue Light"/>
                <a:sym typeface="Helvetica Neue Light"/>
              </a:defRPr>
            </a:lvl3pPr>
            <a:lvl4pPr marL="0" lvl="3" indent="0" algn="ctr" rtl="0">
              <a:lnSpc>
                <a:spcPct val="100000"/>
              </a:lnSpc>
              <a:spcBef>
                <a:spcPts val="0"/>
              </a:spcBef>
              <a:spcAft>
                <a:spcPts val="0"/>
              </a:spcAft>
              <a:buClr>
                <a:srgbClr val="000000"/>
              </a:buClr>
              <a:buSzPts val="1000"/>
              <a:buFont typeface="Helvetica Neue Light"/>
              <a:buNone/>
              <a:defRPr sz="1000" b="0">
                <a:latin typeface="Helvetica Neue Light"/>
                <a:ea typeface="Helvetica Neue Light"/>
                <a:cs typeface="Helvetica Neue Light"/>
                <a:sym typeface="Helvetica Neue Light"/>
              </a:defRPr>
            </a:lvl4pPr>
            <a:lvl5pPr marL="0" lvl="4" indent="0" algn="ctr" rtl="0">
              <a:lnSpc>
                <a:spcPct val="100000"/>
              </a:lnSpc>
              <a:spcBef>
                <a:spcPts val="0"/>
              </a:spcBef>
              <a:spcAft>
                <a:spcPts val="0"/>
              </a:spcAft>
              <a:buClr>
                <a:srgbClr val="000000"/>
              </a:buClr>
              <a:buSzPts val="1000"/>
              <a:buFont typeface="Helvetica Neue Light"/>
              <a:buNone/>
              <a:defRPr sz="1000" b="0">
                <a:latin typeface="Helvetica Neue Light"/>
                <a:ea typeface="Helvetica Neue Light"/>
                <a:cs typeface="Helvetica Neue Light"/>
                <a:sym typeface="Helvetica Neue Light"/>
              </a:defRPr>
            </a:lvl5pPr>
            <a:lvl6pPr marL="0" lvl="5" indent="0" algn="ctr" rtl="0">
              <a:lnSpc>
                <a:spcPct val="100000"/>
              </a:lnSpc>
              <a:spcBef>
                <a:spcPts val="0"/>
              </a:spcBef>
              <a:spcAft>
                <a:spcPts val="0"/>
              </a:spcAft>
              <a:buClr>
                <a:srgbClr val="000000"/>
              </a:buClr>
              <a:buSzPts val="1000"/>
              <a:buFont typeface="Helvetica Neue Light"/>
              <a:buNone/>
              <a:defRPr sz="1000" b="0">
                <a:latin typeface="Helvetica Neue Light"/>
                <a:ea typeface="Helvetica Neue Light"/>
                <a:cs typeface="Helvetica Neue Light"/>
                <a:sym typeface="Helvetica Neue Light"/>
              </a:defRPr>
            </a:lvl6pPr>
            <a:lvl7pPr marL="0" lvl="6" indent="0" algn="ctr" rtl="0">
              <a:lnSpc>
                <a:spcPct val="100000"/>
              </a:lnSpc>
              <a:spcBef>
                <a:spcPts val="0"/>
              </a:spcBef>
              <a:spcAft>
                <a:spcPts val="0"/>
              </a:spcAft>
              <a:buClr>
                <a:srgbClr val="000000"/>
              </a:buClr>
              <a:buSzPts val="1000"/>
              <a:buFont typeface="Helvetica Neue Light"/>
              <a:buNone/>
              <a:defRPr sz="1000" b="0">
                <a:latin typeface="Helvetica Neue Light"/>
                <a:ea typeface="Helvetica Neue Light"/>
                <a:cs typeface="Helvetica Neue Light"/>
                <a:sym typeface="Helvetica Neue Light"/>
              </a:defRPr>
            </a:lvl7pPr>
            <a:lvl8pPr marL="0" lvl="7" indent="0" algn="ctr" rtl="0">
              <a:lnSpc>
                <a:spcPct val="100000"/>
              </a:lnSpc>
              <a:spcBef>
                <a:spcPts val="0"/>
              </a:spcBef>
              <a:spcAft>
                <a:spcPts val="0"/>
              </a:spcAft>
              <a:buClr>
                <a:srgbClr val="000000"/>
              </a:buClr>
              <a:buSzPts val="1000"/>
              <a:buFont typeface="Helvetica Neue Light"/>
              <a:buNone/>
              <a:defRPr sz="1000" b="0">
                <a:latin typeface="Helvetica Neue Light"/>
                <a:ea typeface="Helvetica Neue Light"/>
                <a:cs typeface="Helvetica Neue Light"/>
                <a:sym typeface="Helvetica Neue Light"/>
              </a:defRPr>
            </a:lvl8pPr>
            <a:lvl9pPr marL="0" lvl="8" indent="0" algn="ctr" rtl="0">
              <a:lnSpc>
                <a:spcPct val="100000"/>
              </a:lnSpc>
              <a:spcBef>
                <a:spcPts val="0"/>
              </a:spcBef>
              <a:spcAft>
                <a:spcPts val="0"/>
              </a:spcAft>
              <a:buClr>
                <a:srgbClr val="000000"/>
              </a:buClr>
              <a:buSzPts val="1000"/>
              <a:buFont typeface="Helvetica Neue Light"/>
              <a:buNone/>
              <a:defRPr sz="1000" b="0">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2"/>
        </a:solidFill>
        <a:effectLst/>
      </p:bgPr>
    </p:bg>
    <p:spTree>
      <p:nvGrpSpPr>
        <p:cNvPr id="1" name="Shape 10"/>
        <p:cNvGrpSpPr/>
        <p:nvPr/>
      </p:nvGrpSpPr>
      <p:grpSpPr>
        <a:xfrm>
          <a:off x="0" y="0"/>
          <a:ext cx="0" cy="0"/>
          <a:chOff x="0" y="0"/>
          <a:chExt cx="0" cy="0"/>
        </a:xfrm>
      </p:grpSpPr>
      <p:sp>
        <p:nvSpPr>
          <p:cNvPr id="11" name="Google Shape;11;p2"/>
          <p:cNvSpPr txBox="1">
            <a:spLocks noGrp="1"/>
          </p:cNvSpPr>
          <p:nvPr>
            <p:ph type="sldNum" idx="12"/>
          </p:nvPr>
        </p:nvSpPr>
        <p:spPr>
          <a:xfrm>
            <a:off x="8573357" y="4610220"/>
            <a:ext cx="4668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grpSp>
        <p:nvGrpSpPr>
          <p:cNvPr id="12" name="Google Shape;12;p2"/>
          <p:cNvGrpSpPr/>
          <p:nvPr/>
        </p:nvGrpSpPr>
        <p:grpSpPr>
          <a:xfrm>
            <a:off x="0" y="-5625"/>
            <a:ext cx="9144010" cy="5153100"/>
            <a:chOff x="0" y="-5625"/>
            <a:chExt cx="9144010" cy="5153100"/>
          </a:xfrm>
        </p:grpSpPr>
        <p:cxnSp>
          <p:nvCxnSpPr>
            <p:cNvPr id="13" name="Google Shape;13;p2"/>
            <p:cNvCxnSpPr/>
            <p:nvPr/>
          </p:nvCxnSpPr>
          <p:spPr>
            <a:xfrm>
              <a:off x="0"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14" name="Google Shape;14;p2"/>
            <p:cNvCxnSpPr/>
            <p:nvPr/>
          </p:nvCxnSpPr>
          <p:spPr>
            <a:xfrm>
              <a:off x="279513"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15" name="Google Shape;15;p2"/>
            <p:cNvCxnSpPr/>
            <p:nvPr/>
          </p:nvCxnSpPr>
          <p:spPr>
            <a:xfrm>
              <a:off x="559025"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16" name="Google Shape;16;p2"/>
            <p:cNvCxnSpPr/>
            <p:nvPr/>
          </p:nvCxnSpPr>
          <p:spPr>
            <a:xfrm>
              <a:off x="838538"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17" name="Google Shape;17;p2"/>
            <p:cNvCxnSpPr/>
            <p:nvPr/>
          </p:nvCxnSpPr>
          <p:spPr>
            <a:xfrm>
              <a:off x="1118050"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18" name="Google Shape;18;p2"/>
            <p:cNvCxnSpPr/>
            <p:nvPr/>
          </p:nvCxnSpPr>
          <p:spPr>
            <a:xfrm>
              <a:off x="1397563"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19" name="Google Shape;19;p2"/>
            <p:cNvCxnSpPr/>
            <p:nvPr/>
          </p:nvCxnSpPr>
          <p:spPr>
            <a:xfrm>
              <a:off x="1677075"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20" name="Google Shape;20;p2"/>
            <p:cNvCxnSpPr/>
            <p:nvPr/>
          </p:nvCxnSpPr>
          <p:spPr>
            <a:xfrm>
              <a:off x="1956588"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21" name="Google Shape;21;p2"/>
            <p:cNvCxnSpPr/>
            <p:nvPr/>
          </p:nvCxnSpPr>
          <p:spPr>
            <a:xfrm>
              <a:off x="2236100"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22" name="Google Shape;22;p2"/>
            <p:cNvCxnSpPr/>
            <p:nvPr/>
          </p:nvCxnSpPr>
          <p:spPr>
            <a:xfrm>
              <a:off x="2515613"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23" name="Google Shape;23;p2"/>
            <p:cNvCxnSpPr/>
            <p:nvPr/>
          </p:nvCxnSpPr>
          <p:spPr>
            <a:xfrm>
              <a:off x="2795125"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24" name="Google Shape;24;p2"/>
            <p:cNvCxnSpPr/>
            <p:nvPr/>
          </p:nvCxnSpPr>
          <p:spPr>
            <a:xfrm>
              <a:off x="3068488"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25" name="Google Shape;25;p2"/>
            <p:cNvCxnSpPr/>
            <p:nvPr/>
          </p:nvCxnSpPr>
          <p:spPr>
            <a:xfrm>
              <a:off x="3354150"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26" name="Google Shape;26;p2"/>
            <p:cNvCxnSpPr/>
            <p:nvPr/>
          </p:nvCxnSpPr>
          <p:spPr>
            <a:xfrm>
              <a:off x="3633663"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27" name="Google Shape;27;p2"/>
            <p:cNvCxnSpPr/>
            <p:nvPr/>
          </p:nvCxnSpPr>
          <p:spPr>
            <a:xfrm>
              <a:off x="3913175"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28" name="Google Shape;28;p2"/>
            <p:cNvCxnSpPr/>
            <p:nvPr/>
          </p:nvCxnSpPr>
          <p:spPr>
            <a:xfrm>
              <a:off x="4192688"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29" name="Google Shape;29;p2"/>
            <p:cNvCxnSpPr/>
            <p:nvPr/>
          </p:nvCxnSpPr>
          <p:spPr>
            <a:xfrm>
              <a:off x="4472200"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30" name="Google Shape;30;p2"/>
            <p:cNvCxnSpPr/>
            <p:nvPr/>
          </p:nvCxnSpPr>
          <p:spPr>
            <a:xfrm>
              <a:off x="4751713"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31" name="Google Shape;31;p2"/>
            <p:cNvCxnSpPr/>
            <p:nvPr/>
          </p:nvCxnSpPr>
          <p:spPr>
            <a:xfrm>
              <a:off x="5031225"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32" name="Google Shape;32;p2"/>
            <p:cNvCxnSpPr/>
            <p:nvPr/>
          </p:nvCxnSpPr>
          <p:spPr>
            <a:xfrm>
              <a:off x="5310738"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33" name="Google Shape;33;p2"/>
            <p:cNvCxnSpPr/>
            <p:nvPr/>
          </p:nvCxnSpPr>
          <p:spPr>
            <a:xfrm>
              <a:off x="5590250"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34" name="Google Shape;34;p2"/>
            <p:cNvCxnSpPr/>
            <p:nvPr/>
          </p:nvCxnSpPr>
          <p:spPr>
            <a:xfrm>
              <a:off x="5869763"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35" name="Google Shape;35;p2"/>
            <p:cNvCxnSpPr/>
            <p:nvPr/>
          </p:nvCxnSpPr>
          <p:spPr>
            <a:xfrm>
              <a:off x="6149275"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36" name="Google Shape;36;p2"/>
            <p:cNvCxnSpPr/>
            <p:nvPr/>
          </p:nvCxnSpPr>
          <p:spPr>
            <a:xfrm>
              <a:off x="6428788"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37" name="Google Shape;37;p2"/>
            <p:cNvCxnSpPr/>
            <p:nvPr/>
          </p:nvCxnSpPr>
          <p:spPr>
            <a:xfrm>
              <a:off x="6708300"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38" name="Google Shape;38;p2"/>
            <p:cNvCxnSpPr/>
            <p:nvPr/>
          </p:nvCxnSpPr>
          <p:spPr>
            <a:xfrm>
              <a:off x="6987813"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39" name="Google Shape;39;p2"/>
            <p:cNvCxnSpPr/>
            <p:nvPr/>
          </p:nvCxnSpPr>
          <p:spPr>
            <a:xfrm>
              <a:off x="7267325"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40" name="Google Shape;40;p2"/>
            <p:cNvCxnSpPr/>
            <p:nvPr/>
          </p:nvCxnSpPr>
          <p:spPr>
            <a:xfrm>
              <a:off x="7546838"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41" name="Google Shape;41;p2"/>
            <p:cNvCxnSpPr/>
            <p:nvPr/>
          </p:nvCxnSpPr>
          <p:spPr>
            <a:xfrm>
              <a:off x="7826350"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42" name="Google Shape;42;p2"/>
            <p:cNvCxnSpPr/>
            <p:nvPr/>
          </p:nvCxnSpPr>
          <p:spPr>
            <a:xfrm>
              <a:off x="8105863"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43" name="Google Shape;43;p2"/>
            <p:cNvCxnSpPr/>
            <p:nvPr/>
          </p:nvCxnSpPr>
          <p:spPr>
            <a:xfrm>
              <a:off x="8385375"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44" name="Google Shape;44;p2"/>
            <p:cNvCxnSpPr/>
            <p:nvPr/>
          </p:nvCxnSpPr>
          <p:spPr>
            <a:xfrm>
              <a:off x="8664888"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45" name="Google Shape;45;p2"/>
            <p:cNvCxnSpPr/>
            <p:nvPr/>
          </p:nvCxnSpPr>
          <p:spPr>
            <a:xfrm>
              <a:off x="8944400"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46" name="Google Shape;46;p2"/>
            <p:cNvCxnSpPr/>
            <p:nvPr/>
          </p:nvCxnSpPr>
          <p:spPr>
            <a:xfrm>
              <a:off x="4572010" y="-4516687"/>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47" name="Google Shape;47;p2"/>
            <p:cNvCxnSpPr/>
            <p:nvPr/>
          </p:nvCxnSpPr>
          <p:spPr>
            <a:xfrm>
              <a:off x="4572010" y="-4237175"/>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48" name="Google Shape;48;p2"/>
            <p:cNvCxnSpPr/>
            <p:nvPr/>
          </p:nvCxnSpPr>
          <p:spPr>
            <a:xfrm>
              <a:off x="4572010" y="-3957662"/>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49" name="Google Shape;49;p2"/>
            <p:cNvCxnSpPr/>
            <p:nvPr/>
          </p:nvCxnSpPr>
          <p:spPr>
            <a:xfrm>
              <a:off x="4572010" y="-3678150"/>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50" name="Google Shape;50;p2"/>
            <p:cNvCxnSpPr/>
            <p:nvPr/>
          </p:nvCxnSpPr>
          <p:spPr>
            <a:xfrm>
              <a:off x="4572010" y="-3398637"/>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51" name="Google Shape;51;p2"/>
            <p:cNvCxnSpPr/>
            <p:nvPr/>
          </p:nvCxnSpPr>
          <p:spPr>
            <a:xfrm>
              <a:off x="4572010" y="-3119125"/>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52" name="Google Shape;52;p2"/>
            <p:cNvCxnSpPr/>
            <p:nvPr/>
          </p:nvCxnSpPr>
          <p:spPr>
            <a:xfrm>
              <a:off x="4572010" y="-2839612"/>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53" name="Google Shape;53;p2"/>
            <p:cNvCxnSpPr/>
            <p:nvPr/>
          </p:nvCxnSpPr>
          <p:spPr>
            <a:xfrm>
              <a:off x="4572010" y="-2560100"/>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54" name="Google Shape;54;p2"/>
            <p:cNvCxnSpPr/>
            <p:nvPr/>
          </p:nvCxnSpPr>
          <p:spPr>
            <a:xfrm>
              <a:off x="4572010" y="-2280587"/>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55" name="Google Shape;55;p2"/>
            <p:cNvCxnSpPr/>
            <p:nvPr/>
          </p:nvCxnSpPr>
          <p:spPr>
            <a:xfrm>
              <a:off x="4572010" y="-2001075"/>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56" name="Google Shape;56;p2"/>
            <p:cNvCxnSpPr/>
            <p:nvPr/>
          </p:nvCxnSpPr>
          <p:spPr>
            <a:xfrm>
              <a:off x="4572010" y="-1721562"/>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57" name="Google Shape;57;p2"/>
            <p:cNvCxnSpPr/>
            <p:nvPr/>
          </p:nvCxnSpPr>
          <p:spPr>
            <a:xfrm>
              <a:off x="4572010" y="-1442050"/>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58" name="Google Shape;58;p2"/>
            <p:cNvCxnSpPr/>
            <p:nvPr/>
          </p:nvCxnSpPr>
          <p:spPr>
            <a:xfrm>
              <a:off x="4572010" y="-1162537"/>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59" name="Google Shape;59;p2"/>
            <p:cNvCxnSpPr/>
            <p:nvPr/>
          </p:nvCxnSpPr>
          <p:spPr>
            <a:xfrm>
              <a:off x="4572010" y="-883025"/>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60" name="Google Shape;60;p2"/>
            <p:cNvCxnSpPr/>
            <p:nvPr/>
          </p:nvCxnSpPr>
          <p:spPr>
            <a:xfrm>
              <a:off x="4572010" y="-603512"/>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61" name="Google Shape;61;p2"/>
            <p:cNvCxnSpPr/>
            <p:nvPr/>
          </p:nvCxnSpPr>
          <p:spPr>
            <a:xfrm>
              <a:off x="4572010" y="-324000"/>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62" name="Google Shape;62;p2"/>
            <p:cNvCxnSpPr/>
            <p:nvPr/>
          </p:nvCxnSpPr>
          <p:spPr>
            <a:xfrm>
              <a:off x="4572010" y="-44487"/>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63" name="Google Shape;63;p2"/>
            <p:cNvCxnSpPr/>
            <p:nvPr/>
          </p:nvCxnSpPr>
          <p:spPr>
            <a:xfrm>
              <a:off x="4572010" y="235025"/>
              <a:ext cx="0" cy="9144000"/>
            </a:xfrm>
            <a:prstGeom prst="straightConnector1">
              <a:avLst/>
            </a:prstGeom>
            <a:noFill/>
            <a:ln w="9525" cap="flat" cmpd="sng">
              <a:solidFill>
                <a:srgbClr val="D9D9D9"/>
              </a:solidFill>
              <a:prstDash val="solid"/>
              <a:round/>
              <a:headEnd type="none" w="med" len="med"/>
              <a:tailEnd type="none" w="med" len="med"/>
            </a:ln>
          </p:spPr>
        </p:cxnSp>
      </p:grpSp>
      <p:sp>
        <p:nvSpPr>
          <p:cNvPr id="64" name="Google Shape;64;p2"/>
          <p:cNvSpPr txBox="1">
            <a:spLocks noGrp="1"/>
          </p:cNvSpPr>
          <p:nvPr>
            <p:ph type="ctrTitle"/>
          </p:nvPr>
        </p:nvSpPr>
        <p:spPr>
          <a:xfrm>
            <a:off x="2589100" y="1528275"/>
            <a:ext cx="4773000" cy="1785600"/>
          </a:xfrm>
          <a:prstGeom prst="rect">
            <a:avLst/>
          </a:prstGeom>
          <a:effectLst>
            <a:outerShdw dist="47625" dir="1560000" algn="bl" rotWithShape="0">
              <a:srgbClr val="000000">
                <a:alpha val="33000"/>
              </a:srgbClr>
            </a:outerShdw>
          </a:effectLst>
        </p:spPr>
        <p:txBody>
          <a:bodyPr spcFirstLastPara="1" wrap="square" lIns="91425" tIns="91425" rIns="91425" bIns="91425" anchor="b" anchorCtr="0">
            <a:normAutofit/>
          </a:bodyPr>
          <a:lstStyle>
            <a:lvl1pPr lvl="0">
              <a:spcBef>
                <a:spcPts val="0"/>
              </a:spcBef>
              <a:spcAft>
                <a:spcPts val="0"/>
              </a:spcAft>
              <a:buClr>
                <a:schemeClr val="dk1"/>
              </a:buClr>
              <a:buSzPts val="5200"/>
              <a:buNone/>
              <a:defRPr sz="7700">
                <a:latin typeface="Leckerli One"/>
                <a:ea typeface="Leckerli One"/>
                <a:cs typeface="Leckerli One"/>
                <a:sym typeface="Leckerli One"/>
              </a:defRPr>
            </a:lvl1pPr>
            <a:lvl2pPr lvl="1" algn="ctr">
              <a:spcBef>
                <a:spcPts val="0"/>
              </a:spcBef>
              <a:spcAft>
                <a:spcPts val="0"/>
              </a:spcAft>
              <a:buClr>
                <a:schemeClr val="dk1"/>
              </a:buClr>
              <a:buSzPts val="5200"/>
              <a:buNone/>
              <a:defRPr sz="5200">
                <a:solidFill>
                  <a:schemeClr val="dk1"/>
                </a:solidFill>
              </a:defRPr>
            </a:lvl2pPr>
            <a:lvl3pPr lvl="2" algn="ctr">
              <a:spcBef>
                <a:spcPts val="0"/>
              </a:spcBef>
              <a:spcAft>
                <a:spcPts val="0"/>
              </a:spcAft>
              <a:buClr>
                <a:schemeClr val="dk1"/>
              </a:buClr>
              <a:buSzPts val="5200"/>
              <a:buNone/>
              <a:defRPr sz="5200">
                <a:solidFill>
                  <a:schemeClr val="dk1"/>
                </a:solidFill>
              </a:defRPr>
            </a:lvl3pPr>
            <a:lvl4pPr lvl="3" algn="ctr">
              <a:spcBef>
                <a:spcPts val="0"/>
              </a:spcBef>
              <a:spcAft>
                <a:spcPts val="0"/>
              </a:spcAft>
              <a:buClr>
                <a:schemeClr val="dk1"/>
              </a:buClr>
              <a:buSzPts val="5200"/>
              <a:buNone/>
              <a:defRPr sz="5200">
                <a:solidFill>
                  <a:schemeClr val="dk1"/>
                </a:solidFill>
              </a:defRPr>
            </a:lvl4pPr>
            <a:lvl5pPr lvl="4" algn="ctr">
              <a:spcBef>
                <a:spcPts val="0"/>
              </a:spcBef>
              <a:spcAft>
                <a:spcPts val="0"/>
              </a:spcAft>
              <a:buClr>
                <a:schemeClr val="dk1"/>
              </a:buClr>
              <a:buSzPts val="5200"/>
              <a:buNone/>
              <a:defRPr sz="5200">
                <a:solidFill>
                  <a:schemeClr val="dk1"/>
                </a:solidFill>
              </a:defRPr>
            </a:lvl5pPr>
            <a:lvl6pPr lvl="5" algn="ctr">
              <a:spcBef>
                <a:spcPts val="0"/>
              </a:spcBef>
              <a:spcAft>
                <a:spcPts val="0"/>
              </a:spcAft>
              <a:buClr>
                <a:schemeClr val="dk1"/>
              </a:buClr>
              <a:buSzPts val="5200"/>
              <a:buNone/>
              <a:defRPr sz="5200">
                <a:solidFill>
                  <a:schemeClr val="dk1"/>
                </a:solidFill>
              </a:defRPr>
            </a:lvl6pPr>
            <a:lvl7pPr lvl="6" algn="ctr">
              <a:spcBef>
                <a:spcPts val="0"/>
              </a:spcBef>
              <a:spcAft>
                <a:spcPts val="0"/>
              </a:spcAft>
              <a:buClr>
                <a:schemeClr val="dk1"/>
              </a:buClr>
              <a:buSzPts val="5200"/>
              <a:buNone/>
              <a:defRPr sz="5200">
                <a:solidFill>
                  <a:schemeClr val="dk1"/>
                </a:solidFill>
              </a:defRPr>
            </a:lvl7pPr>
            <a:lvl8pPr lvl="7" algn="ctr">
              <a:spcBef>
                <a:spcPts val="0"/>
              </a:spcBef>
              <a:spcAft>
                <a:spcPts val="0"/>
              </a:spcAft>
              <a:buClr>
                <a:schemeClr val="dk1"/>
              </a:buClr>
              <a:buSzPts val="5200"/>
              <a:buNone/>
              <a:defRPr sz="5200">
                <a:solidFill>
                  <a:schemeClr val="dk1"/>
                </a:solidFill>
              </a:defRPr>
            </a:lvl8pPr>
            <a:lvl9pPr lvl="8" algn="ctr">
              <a:spcBef>
                <a:spcPts val="0"/>
              </a:spcBef>
              <a:spcAft>
                <a:spcPts val="0"/>
              </a:spcAft>
              <a:buClr>
                <a:schemeClr val="dk1"/>
              </a:buClr>
              <a:buSzPts val="5200"/>
              <a:buNone/>
              <a:defRPr sz="5200">
                <a:solidFill>
                  <a:schemeClr val="dk1"/>
                </a:solidFill>
              </a:defRPr>
            </a:lvl9pPr>
          </a:lstStyle>
          <a:p>
            <a:endParaRPr/>
          </a:p>
        </p:txBody>
      </p:sp>
      <p:sp>
        <p:nvSpPr>
          <p:cNvPr id="65" name="Google Shape;65;p2"/>
          <p:cNvSpPr txBox="1">
            <a:spLocks noGrp="1"/>
          </p:cNvSpPr>
          <p:nvPr>
            <p:ph type="subTitle" idx="1"/>
          </p:nvPr>
        </p:nvSpPr>
        <p:spPr>
          <a:xfrm>
            <a:off x="2493575" y="4276763"/>
            <a:ext cx="40935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Clr>
                <a:schemeClr val="dk1"/>
              </a:buClr>
              <a:buSzPts val="2800"/>
              <a:buNone/>
              <a:defRPr sz="1400">
                <a:solidFill>
                  <a:schemeClr val="dk1"/>
                </a:solidFill>
              </a:defRPr>
            </a:lvl1pPr>
            <a:lvl2pPr lvl="1" algn="ctr">
              <a:lnSpc>
                <a:spcPct val="100000"/>
              </a:lnSpc>
              <a:spcBef>
                <a:spcPts val="0"/>
              </a:spcBef>
              <a:spcAft>
                <a:spcPts val="0"/>
              </a:spcAft>
              <a:buClr>
                <a:schemeClr val="dk1"/>
              </a:buClr>
              <a:buSzPts val="2800"/>
              <a:buNone/>
              <a:defRPr sz="2800">
                <a:solidFill>
                  <a:schemeClr val="dk1"/>
                </a:solidFill>
              </a:defRPr>
            </a:lvl2pPr>
            <a:lvl3pPr lvl="2" algn="ctr">
              <a:lnSpc>
                <a:spcPct val="100000"/>
              </a:lnSpc>
              <a:spcBef>
                <a:spcPts val="0"/>
              </a:spcBef>
              <a:spcAft>
                <a:spcPts val="0"/>
              </a:spcAft>
              <a:buClr>
                <a:schemeClr val="dk1"/>
              </a:buClr>
              <a:buSzPts val="2800"/>
              <a:buNone/>
              <a:defRPr sz="2800">
                <a:solidFill>
                  <a:schemeClr val="dk1"/>
                </a:solidFill>
              </a:defRPr>
            </a:lvl3pPr>
            <a:lvl4pPr lvl="3" algn="ctr">
              <a:lnSpc>
                <a:spcPct val="100000"/>
              </a:lnSpc>
              <a:spcBef>
                <a:spcPts val="0"/>
              </a:spcBef>
              <a:spcAft>
                <a:spcPts val="0"/>
              </a:spcAft>
              <a:buClr>
                <a:schemeClr val="dk1"/>
              </a:buClr>
              <a:buSzPts val="2800"/>
              <a:buNone/>
              <a:defRPr sz="2800">
                <a:solidFill>
                  <a:schemeClr val="dk1"/>
                </a:solidFill>
              </a:defRPr>
            </a:lvl4pPr>
            <a:lvl5pPr lvl="4" algn="ctr">
              <a:lnSpc>
                <a:spcPct val="100000"/>
              </a:lnSpc>
              <a:spcBef>
                <a:spcPts val="0"/>
              </a:spcBef>
              <a:spcAft>
                <a:spcPts val="0"/>
              </a:spcAft>
              <a:buClr>
                <a:schemeClr val="dk1"/>
              </a:buClr>
              <a:buSzPts val="2800"/>
              <a:buNone/>
              <a:defRPr sz="2800">
                <a:solidFill>
                  <a:schemeClr val="dk1"/>
                </a:solidFill>
              </a:defRPr>
            </a:lvl5pPr>
            <a:lvl6pPr lvl="5" algn="ctr">
              <a:lnSpc>
                <a:spcPct val="100000"/>
              </a:lnSpc>
              <a:spcBef>
                <a:spcPts val="0"/>
              </a:spcBef>
              <a:spcAft>
                <a:spcPts val="0"/>
              </a:spcAft>
              <a:buClr>
                <a:schemeClr val="dk1"/>
              </a:buClr>
              <a:buSzPts val="2800"/>
              <a:buNone/>
              <a:defRPr sz="2800">
                <a:solidFill>
                  <a:schemeClr val="dk1"/>
                </a:solidFill>
              </a:defRPr>
            </a:lvl6pPr>
            <a:lvl7pPr lvl="6" algn="ctr">
              <a:lnSpc>
                <a:spcPct val="100000"/>
              </a:lnSpc>
              <a:spcBef>
                <a:spcPts val="0"/>
              </a:spcBef>
              <a:spcAft>
                <a:spcPts val="0"/>
              </a:spcAft>
              <a:buClr>
                <a:schemeClr val="dk1"/>
              </a:buClr>
              <a:buSzPts val="2800"/>
              <a:buNone/>
              <a:defRPr sz="2800">
                <a:solidFill>
                  <a:schemeClr val="dk1"/>
                </a:solidFill>
              </a:defRPr>
            </a:lvl7pPr>
            <a:lvl8pPr lvl="7" algn="ctr">
              <a:lnSpc>
                <a:spcPct val="100000"/>
              </a:lnSpc>
              <a:spcBef>
                <a:spcPts val="0"/>
              </a:spcBef>
              <a:spcAft>
                <a:spcPts val="0"/>
              </a:spcAft>
              <a:buClr>
                <a:schemeClr val="dk1"/>
              </a:buClr>
              <a:buSzPts val="2800"/>
              <a:buNone/>
              <a:defRPr sz="2800">
                <a:solidFill>
                  <a:schemeClr val="dk1"/>
                </a:solidFill>
              </a:defRPr>
            </a:lvl8pPr>
            <a:lvl9pPr lvl="8" algn="ctr">
              <a:lnSpc>
                <a:spcPct val="100000"/>
              </a:lnSpc>
              <a:spcBef>
                <a:spcPts val="0"/>
              </a:spcBef>
              <a:spcAft>
                <a:spcPts val="0"/>
              </a:spcAft>
              <a:buClr>
                <a:schemeClr val="dk1"/>
              </a:buClr>
              <a:buSzPts val="2800"/>
              <a:buNone/>
              <a:defRPr sz="2800">
                <a:solidFill>
                  <a:schemeClr val="dk1"/>
                </a:solidFill>
              </a:defRPr>
            </a:lvl9pPr>
          </a:lstStyle>
          <a:p>
            <a:endParaRPr/>
          </a:p>
        </p:txBody>
      </p:sp>
      <p:sp>
        <p:nvSpPr>
          <p:cNvPr id="66" name="Google Shape;66;p2"/>
          <p:cNvSpPr txBox="1">
            <a:spLocks noGrp="1"/>
          </p:cNvSpPr>
          <p:nvPr>
            <p:ph type="ctrTitle" idx="2"/>
          </p:nvPr>
        </p:nvSpPr>
        <p:spPr>
          <a:xfrm>
            <a:off x="4533825" y="2356275"/>
            <a:ext cx="1847700" cy="592500"/>
          </a:xfrm>
          <a:prstGeom prst="rect">
            <a:avLst/>
          </a:prstGeom>
        </p:spPr>
        <p:txBody>
          <a:bodyPr spcFirstLastPara="1" wrap="square" lIns="91425" tIns="91425" rIns="91425" bIns="91425" anchor="b" anchorCtr="0">
            <a:normAutofit/>
          </a:bodyPr>
          <a:lstStyle>
            <a:lvl1pPr lvl="0" algn="ctr" rtl="0">
              <a:spcBef>
                <a:spcPts val="0"/>
              </a:spcBef>
              <a:spcAft>
                <a:spcPts val="0"/>
              </a:spcAft>
              <a:buClr>
                <a:schemeClr val="dk1"/>
              </a:buClr>
              <a:buSzPts val="5200"/>
              <a:buNone/>
              <a:defRPr sz="3600">
                <a:solidFill>
                  <a:schemeClr val="dk2"/>
                </a:solidFill>
                <a:latin typeface="Leckerli One"/>
                <a:ea typeface="Leckerli One"/>
                <a:cs typeface="Leckerli One"/>
                <a:sym typeface="Leckerli One"/>
              </a:defRPr>
            </a:lvl1pPr>
            <a:lvl2pPr lvl="1" algn="ctr" rtl="0">
              <a:spcBef>
                <a:spcPts val="0"/>
              </a:spcBef>
              <a:spcAft>
                <a:spcPts val="0"/>
              </a:spcAft>
              <a:buClr>
                <a:schemeClr val="dk1"/>
              </a:buClr>
              <a:buSzPts val="5200"/>
              <a:buNone/>
              <a:defRPr sz="5200">
                <a:solidFill>
                  <a:schemeClr val="dk1"/>
                </a:solidFill>
              </a:defRPr>
            </a:lvl2pPr>
            <a:lvl3pPr lvl="2" algn="ctr" rtl="0">
              <a:spcBef>
                <a:spcPts val="0"/>
              </a:spcBef>
              <a:spcAft>
                <a:spcPts val="0"/>
              </a:spcAft>
              <a:buClr>
                <a:schemeClr val="dk1"/>
              </a:buClr>
              <a:buSzPts val="5200"/>
              <a:buNone/>
              <a:defRPr sz="5200">
                <a:solidFill>
                  <a:schemeClr val="dk1"/>
                </a:solidFill>
              </a:defRPr>
            </a:lvl3pPr>
            <a:lvl4pPr lvl="3" algn="ctr" rtl="0">
              <a:spcBef>
                <a:spcPts val="0"/>
              </a:spcBef>
              <a:spcAft>
                <a:spcPts val="0"/>
              </a:spcAft>
              <a:buClr>
                <a:schemeClr val="dk1"/>
              </a:buClr>
              <a:buSzPts val="5200"/>
              <a:buNone/>
              <a:defRPr sz="5200">
                <a:solidFill>
                  <a:schemeClr val="dk1"/>
                </a:solidFill>
              </a:defRPr>
            </a:lvl4pPr>
            <a:lvl5pPr lvl="4" algn="ctr" rtl="0">
              <a:spcBef>
                <a:spcPts val="0"/>
              </a:spcBef>
              <a:spcAft>
                <a:spcPts val="0"/>
              </a:spcAft>
              <a:buClr>
                <a:schemeClr val="dk1"/>
              </a:buClr>
              <a:buSzPts val="5200"/>
              <a:buNone/>
              <a:defRPr sz="5200">
                <a:solidFill>
                  <a:schemeClr val="dk1"/>
                </a:solidFill>
              </a:defRPr>
            </a:lvl5pPr>
            <a:lvl6pPr lvl="5" algn="ctr" rtl="0">
              <a:spcBef>
                <a:spcPts val="0"/>
              </a:spcBef>
              <a:spcAft>
                <a:spcPts val="0"/>
              </a:spcAft>
              <a:buClr>
                <a:schemeClr val="dk1"/>
              </a:buClr>
              <a:buSzPts val="5200"/>
              <a:buNone/>
              <a:defRPr sz="5200">
                <a:solidFill>
                  <a:schemeClr val="dk1"/>
                </a:solidFill>
              </a:defRPr>
            </a:lvl6pPr>
            <a:lvl7pPr lvl="6" algn="ctr" rtl="0">
              <a:spcBef>
                <a:spcPts val="0"/>
              </a:spcBef>
              <a:spcAft>
                <a:spcPts val="0"/>
              </a:spcAft>
              <a:buClr>
                <a:schemeClr val="dk1"/>
              </a:buClr>
              <a:buSzPts val="5200"/>
              <a:buNone/>
              <a:defRPr sz="5200">
                <a:solidFill>
                  <a:schemeClr val="dk1"/>
                </a:solidFill>
              </a:defRPr>
            </a:lvl7pPr>
            <a:lvl8pPr lvl="7" algn="ctr" rtl="0">
              <a:spcBef>
                <a:spcPts val="0"/>
              </a:spcBef>
              <a:spcAft>
                <a:spcPts val="0"/>
              </a:spcAft>
              <a:buClr>
                <a:schemeClr val="dk1"/>
              </a:buClr>
              <a:buSzPts val="5200"/>
              <a:buNone/>
              <a:defRPr sz="5200">
                <a:solidFill>
                  <a:schemeClr val="dk1"/>
                </a:solidFill>
              </a:defRPr>
            </a:lvl8pPr>
            <a:lvl9pPr lvl="8" algn="ctr" rtl="0">
              <a:spcBef>
                <a:spcPts val="0"/>
              </a:spcBef>
              <a:spcAft>
                <a:spcPts val="0"/>
              </a:spcAft>
              <a:buClr>
                <a:schemeClr val="dk1"/>
              </a:buClr>
              <a:buSzPts val="5200"/>
              <a:buNone/>
              <a:defRPr sz="5200">
                <a:solidFill>
                  <a:schemeClr val="dk1"/>
                </a:solidFill>
              </a:defRPr>
            </a:lvl9pPr>
          </a:lstStyle>
          <a:p>
            <a:endParaRPr/>
          </a:p>
        </p:txBody>
      </p:sp>
      <p:sp>
        <p:nvSpPr>
          <p:cNvPr id="67" name="Google Shape;67;p2"/>
          <p:cNvSpPr txBox="1">
            <a:spLocks noGrp="1"/>
          </p:cNvSpPr>
          <p:nvPr>
            <p:ph type="ctrTitle" idx="3"/>
          </p:nvPr>
        </p:nvSpPr>
        <p:spPr>
          <a:xfrm>
            <a:off x="1566600" y="3250538"/>
            <a:ext cx="6010800" cy="948900"/>
          </a:xfrm>
          <a:prstGeom prst="rect">
            <a:avLst/>
          </a:prstGeom>
        </p:spPr>
        <p:txBody>
          <a:bodyPr spcFirstLastPara="1" wrap="square" lIns="91425" tIns="91425" rIns="91425" bIns="91425" anchor="b" anchorCtr="0">
            <a:normAutofit/>
          </a:bodyPr>
          <a:lstStyle>
            <a:lvl1pPr lvl="0" algn="ctr" rtl="0">
              <a:spcBef>
                <a:spcPts val="0"/>
              </a:spcBef>
              <a:spcAft>
                <a:spcPts val="0"/>
              </a:spcAft>
              <a:buClr>
                <a:schemeClr val="dk1"/>
              </a:buClr>
              <a:buSzPts val="5200"/>
              <a:buNone/>
              <a:defRPr sz="5200">
                <a:solidFill>
                  <a:schemeClr val="dk1"/>
                </a:solidFill>
                <a:latin typeface="Yanone Kaffeesatz"/>
                <a:ea typeface="Yanone Kaffeesatz"/>
                <a:cs typeface="Yanone Kaffeesatz"/>
                <a:sym typeface="Yanone Kaffeesatz"/>
              </a:defRPr>
            </a:lvl1pPr>
            <a:lvl2pPr lvl="1" algn="ctr" rtl="0">
              <a:spcBef>
                <a:spcPts val="0"/>
              </a:spcBef>
              <a:spcAft>
                <a:spcPts val="0"/>
              </a:spcAft>
              <a:buClr>
                <a:schemeClr val="dk1"/>
              </a:buClr>
              <a:buSzPts val="5200"/>
              <a:buNone/>
              <a:defRPr sz="5200">
                <a:solidFill>
                  <a:schemeClr val="dk1"/>
                </a:solidFill>
              </a:defRPr>
            </a:lvl2pPr>
            <a:lvl3pPr lvl="2" algn="ctr" rtl="0">
              <a:spcBef>
                <a:spcPts val="0"/>
              </a:spcBef>
              <a:spcAft>
                <a:spcPts val="0"/>
              </a:spcAft>
              <a:buClr>
                <a:schemeClr val="dk1"/>
              </a:buClr>
              <a:buSzPts val="5200"/>
              <a:buNone/>
              <a:defRPr sz="5200">
                <a:solidFill>
                  <a:schemeClr val="dk1"/>
                </a:solidFill>
              </a:defRPr>
            </a:lvl3pPr>
            <a:lvl4pPr lvl="3" algn="ctr" rtl="0">
              <a:spcBef>
                <a:spcPts val="0"/>
              </a:spcBef>
              <a:spcAft>
                <a:spcPts val="0"/>
              </a:spcAft>
              <a:buClr>
                <a:schemeClr val="dk1"/>
              </a:buClr>
              <a:buSzPts val="5200"/>
              <a:buNone/>
              <a:defRPr sz="5200">
                <a:solidFill>
                  <a:schemeClr val="dk1"/>
                </a:solidFill>
              </a:defRPr>
            </a:lvl4pPr>
            <a:lvl5pPr lvl="4" algn="ctr" rtl="0">
              <a:spcBef>
                <a:spcPts val="0"/>
              </a:spcBef>
              <a:spcAft>
                <a:spcPts val="0"/>
              </a:spcAft>
              <a:buClr>
                <a:schemeClr val="dk1"/>
              </a:buClr>
              <a:buSzPts val="5200"/>
              <a:buNone/>
              <a:defRPr sz="5200">
                <a:solidFill>
                  <a:schemeClr val="dk1"/>
                </a:solidFill>
              </a:defRPr>
            </a:lvl5pPr>
            <a:lvl6pPr lvl="5" algn="ctr" rtl="0">
              <a:spcBef>
                <a:spcPts val="0"/>
              </a:spcBef>
              <a:spcAft>
                <a:spcPts val="0"/>
              </a:spcAft>
              <a:buClr>
                <a:schemeClr val="dk1"/>
              </a:buClr>
              <a:buSzPts val="5200"/>
              <a:buNone/>
              <a:defRPr sz="5200">
                <a:solidFill>
                  <a:schemeClr val="dk1"/>
                </a:solidFill>
              </a:defRPr>
            </a:lvl6pPr>
            <a:lvl7pPr lvl="6" algn="ctr" rtl="0">
              <a:spcBef>
                <a:spcPts val="0"/>
              </a:spcBef>
              <a:spcAft>
                <a:spcPts val="0"/>
              </a:spcAft>
              <a:buClr>
                <a:schemeClr val="dk1"/>
              </a:buClr>
              <a:buSzPts val="5200"/>
              <a:buNone/>
              <a:defRPr sz="5200">
                <a:solidFill>
                  <a:schemeClr val="dk1"/>
                </a:solidFill>
              </a:defRPr>
            </a:lvl7pPr>
            <a:lvl8pPr lvl="7" algn="ctr" rtl="0">
              <a:spcBef>
                <a:spcPts val="0"/>
              </a:spcBef>
              <a:spcAft>
                <a:spcPts val="0"/>
              </a:spcAft>
              <a:buClr>
                <a:schemeClr val="dk1"/>
              </a:buClr>
              <a:buSzPts val="5200"/>
              <a:buNone/>
              <a:defRPr sz="5200">
                <a:solidFill>
                  <a:schemeClr val="dk1"/>
                </a:solidFill>
              </a:defRPr>
            </a:lvl8pPr>
            <a:lvl9pPr lvl="8" algn="ctr" rtl="0">
              <a:spcBef>
                <a:spcPts val="0"/>
              </a:spcBef>
              <a:spcAft>
                <a:spcPts val="0"/>
              </a:spcAft>
              <a:buClr>
                <a:schemeClr val="dk1"/>
              </a:buClr>
              <a:buSzPts val="5200"/>
              <a:buNone/>
              <a:defRPr sz="5200">
                <a:solidFill>
                  <a:schemeClr val="dk1"/>
                </a:solidFill>
              </a:defRPr>
            </a:lvl9pPr>
          </a:lstStyle>
          <a:p>
            <a:endParaRPr/>
          </a:p>
        </p:txBody>
      </p:sp>
      <p:cxnSp>
        <p:nvCxnSpPr>
          <p:cNvPr id="68" name="Google Shape;68;p2"/>
          <p:cNvCxnSpPr/>
          <p:nvPr/>
        </p:nvCxnSpPr>
        <p:spPr>
          <a:xfrm>
            <a:off x="4572010" y="492200"/>
            <a:ext cx="0" cy="9144000"/>
          </a:xfrm>
          <a:prstGeom prst="straightConnector1">
            <a:avLst/>
          </a:prstGeom>
          <a:noFill/>
          <a:ln w="9525" cap="flat" cmpd="sng">
            <a:solidFill>
              <a:srgbClr val="D9D9D9"/>
            </a:solidFill>
            <a:prstDash val="solid"/>
            <a:round/>
            <a:headEnd type="none" w="med" len="med"/>
            <a:tailEnd type="none" w="med" len="med"/>
          </a:ln>
        </p:spPr>
      </p:cxnSp>
    </p:spTree>
    <p:extLst>
      <p:ext uri="{BB962C8B-B14F-4D97-AF65-F5344CB8AC3E}">
        <p14:creationId xmlns:p14="http://schemas.microsoft.com/office/powerpoint/2010/main" val="18070756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0" name="Freeform 13">
            <a:extLst>
              <a:ext uri="{FF2B5EF4-FFF2-40B4-BE49-F238E27FC236}">
                <a16:creationId xmlns:a16="http://schemas.microsoft.com/office/drawing/2014/main" id="{FCE00AC6-1AA1-42D9-83DD-4C308C3F9322}"/>
              </a:ext>
            </a:extLst>
          </p:cNvPr>
          <p:cNvSpPr/>
          <p:nvPr userDrawn="1"/>
        </p:nvSpPr>
        <p:spPr>
          <a:xfrm>
            <a:off x="3000375" y="815553"/>
            <a:ext cx="6143625" cy="4327948"/>
          </a:xfrm>
          <a:custGeom>
            <a:avLst/>
            <a:gdLst>
              <a:gd name="connsiteX0" fmla="*/ 4929467 w 8191500"/>
              <a:gd name="connsiteY0" fmla="*/ 0 h 5770597"/>
              <a:gd name="connsiteX1" fmla="*/ 8065066 w 8191500"/>
              <a:gd name="connsiteY1" fmla="*/ 1118513 h 5770597"/>
              <a:gd name="connsiteX2" fmla="*/ 8191500 w 8191500"/>
              <a:gd name="connsiteY2" fmla="*/ 1227339 h 5770597"/>
              <a:gd name="connsiteX3" fmla="*/ 8191500 w 8191500"/>
              <a:gd name="connsiteY3" fmla="*/ 5770597 h 5770597"/>
              <a:gd name="connsiteX4" fmla="*/ 79523 w 8191500"/>
              <a:gd name="connsiteY4" fmla="*/ 5770597 h 5770597"/>
              <a:gd name="connsiteX5" fmla="*/ 56799 w 8191500"/>
              <a:gd name="connsiteY5" fmla="*/ 5644158 h 5770597"/>
              <a:gd name="connsiteX6" fmla="*/ 0 w 8191500"/>
              <a:gd name="connsiteY6" fmla="*/ 4898209 h 5770597"/>
              <a:gd name="connsiteX7" fmla="*/ 4929467 w 8191500"/>
              <a:gd name="connsiteY7" fmla="*/ 0 h 5770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91500" h="5770597">
                <a:moveTo>
                  <a:pt x="4929467" y="0"/>
                </a:moveTo>
                <a:cubicBezTo>
                  <a:pt x="6120547" y="0"/>
                  <a:pt x="7212963" y="419755"/>
                  <a:pt x="8065066" y="1118513"/>
                </a:cubicBezTo>
                <a:lnTo>
                  <a:pt x="8191500" y="1227339"/>
                </a:lnTo>
                <a:lnTo>
                  <a:pt x="8191500" y="5770597"/>
                </a:lnTo>
                <a:lnTo>
                  <a:pt x="79523" y="5770597"/>
                </a:lnTo>
                <a:lnTo>
                  <a:pt x="56799" y="5644158"/>
                </a:lnTo>
                <a:cubicBezTo>
                  <a:pt x="19398" y="5400934"/>
                  <a:pt x="0" y="5151822"/>
                  <a:pt x="0" y="4898209"/>
                </a:cubicBezTo>
                <a:cubicBezTo>
                  <a:pt x="0" y="2193003"/>
                  <a:pt x="2206998" y="0"/>
                  <a:pt x="4929467"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Calibri" panose="020F0502020204030204"/>
              <a:ea typeface="+mn-ea"/>
              <a:cs typeface="+mn-cs"/>
            </a:endParaRPr>
          </a:p>
        </p:txBody>
      </p:sp>
      <p:cxnSp>
        <p:nvCxnSpPr>
          <p:cNvPr id="12" name="Straight Connector 11">
            <a:extLst>
              <a:ext uri="{FF2B5EF4-FFF2-40B4-BE49-F238E27FC236}">
                <a16:creationId xmlns:a16="http://schemas.microsoft.com/office/drawing/2014/main" id="{5319A315-F756-49EC-8181-0EC3F0A37B09}"/>
              </a:ext>
            </a:extLst>
          </p:cNvPr>
          <p:cNvCxnSpPr>
            <a:cxnSpLocks/>
          </p:cNvCxnSpPr>
          <p:nvPr userDrawn="1"/>
        </p:nvCxnSpPr>
        <p:spPr>
          <a:xfrm>
            <a:off x="304681" y="137950"/>
            <a:ext cx="0" cy="1198281"/>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14" name="Freeform: Shape 13">
            <a:extLst>
              <a:ext uri="{FF2B5EF4-FFF2-40B4-BE49-F238E27FC236}">
                <a16:creationId xmlns:a16="http://schemas.microsoft.com/office/drawing/2014/main" id="{560F3E26-F530-48F5-983F-9DCFF41D4F39}"/>
              </a:ext>
            </a:extLst>
          </p:cNvPr>
          <p:cNvSpPr/>
          <p:nvPr userDrawn="1"/>
        </p:nvSpPr>
        <p:spPr>
          <a:xfrm>
            <a:off x="3969261" y="1"/>
            <a:ext cx="1709807" cy="950839"/>
          </a:xfrm>
          <a:custGeom>
            <a:avLst/>
            <a:gdLst>
              <a:gd name="connsiteX0" fmla="*/ 0 w 2279742"/>
              <a:gd name="connsiteY0" fmla="*/ 0 h 1267785"/>
              <a:gd name="connsiteX1" fmla="*/ 138700 w 2279742"/>
              <a:gd name="connsiteY1" fmla="*/ 0 h 1267785"/>
              <a:gd name="connsiteX2" fmla="*/ 138700 w 2279742"/>
              <a:gd name="connsiteY2" fmla="*/ 1078193 h 1267785"/>
              <a:gd name="connsiteX3" fmla="*/ 2002733 w 2279742"/>
              <a:gd name="connsiteY3" fmla="*/ 0 h 1267785"/>
              <a:gd name="connsiteX4" fmla="*/ 2279742 w 2279742"/>
              <a:gd name="connsiteY4" fmla="*/ 0 h 1267785"/>
              <a:gd name="connsiteX5" fmla="*/ 104026 w 2279742"/>
              <a:gd name="connsiteY5" fmla="*/ 1258503 h 1267785"/>
              <a:gd name="connsiteX6" fmla="*/ 69351 w 2279742"/>
              <a:gd name="connsiteY6" fmla="*/ 1267785 h 1267785"/>
              <a:gd name="connsiteX7" fmla="*/ 0 w 2279742"/>
              <a:gd name="connsiteY7" fmla="*/ 1198436 h 1267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79742" h="1267785">
                <a:moveTo>
                  <a:pt x="0" y="0"/>
                </a:moveTo>
                <a:lnTo>
                  <a:pt x="138700" y="0"/>
                </a:lnTo>
                <a:lnTo>
                  <a:pt x="138700" y="1078193"/>
                </a:lnTo>
                <a:lnTo>
                  <a:pt x="2002733" y="0"/>
                </a:lnTo>
                <a:lnTo>
                  <a:pt x="2279742" y="0"/>
                </a:lnTo>
                <a:lnTo>
                  <a:pt x="104026" y="1258503"/>
                </a:lnTo>
                <a:cubicBezTo>
                  <a:pt x="93484" y="1264595"/>
                  <a:pt x="81523" y="1267796"/>
                  <a:pt x="69351" y="1267785"/>
                </a:cubicBezTo>
                <a:cubicBezTo>
                  <a:pt x="31049" y="1267785"/>
                  <a:pt x="0" y="1236737"/>
                  <a:pt x="0" y="1198436"/>
                </a:cubicBezTo>
                <a:close/>
              </a:path>
            </a:pathLst>
          </a:custGeom>
          <a:solidFill>
            <a:schemeClr val="accent6"/>
          </a:solidFill>
          <a:ln w="9525" cap="flat">
            <a:noFill/>
            <a:prstDash val="solid"/>
            <a:miter/>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5C97701E-DAF9-4174-AA91-DA203CD27D6A}"/>
              </a:ext>
            </a:extLst>
          </p:cNvPr>
          <p:cNvSpPr/>
          <p:nvPr userDrawn="1"/>
        </p:nvSpPr>
        <p:spPr>
          <a:xfrm>
            <a:off x="7656521" y="1"/>
            <a:ext cx="851300" cy="35849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Oval 17">
            <a:extLst>
              <a:ext uri="{FF2B5EF4-FFF2-40B4-BE49-F238E27FC236}">
                <a16:creationId xmlns:a16="http://schemas.microsoft.com/office/drawing/2014/main" id="{4F765374-1A4B-41DC-9E75-A95A6C655328}"/>
              </a:ext>
            </a:extLst>
          </p:cNvPr>
          <p:cNvSpPr/>
          <p:nvPr userDrawn="1"/>
        </p:nvSpPr>
        <p:spPr>
          <a:xfrm>
            <a:off x="1176783" y="386174"/>
            <a:ext cx="1795013" cy="174631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0" name="Freeform: Shape 19">
            <a:extLst>
              <a:ext uri="{FF2B5EF4-FFF2-40B4-BE49-F238E27FC236}">
                <a16:creationId xmlns:a16="http://schemas.microsoft.com/office/drawing/2014/main" id="{7618DB8E-B14E-42E2-B454-6F4F36A8A9D9}"/>
              </a:ext>
            </a:extLst>
          </p:cNvPr>
          <p:cNvSpPr/>
          <p:nvPr userDrawn="1"/>
        </p:nvSpPr>
        <p:spPr>
          <a:xfrm flipH="1">
            <a:off x="1" y="2212305"/>
            <a:ext cx="889838" cy="1328738"/>
          </a:xfrm>
          <a:custGeom>
            <a:avLst/>
            <a:gdLst>
              <a:gd name="connsiteX0" fmla="*/ 61913 w 1186451"/>
              <a:gd name="connsiteY0" fmla="*/ 0 h 1771650"/>
              <a:gd name="connsiteX1" fmla="*/ 1186451 w 1186451"/>
              <a:gd name="connsiteY1" fmla="*/ 0 h 1771650"/>
              <a:gd name="connsiteX2" fmla="*/ 1186451 w 1186451"/>
              <a:gd name="connsiteY2" fmla="*/ 123825 h 1771650"/>
              <a:gd name="connsiteX3" fmla="*/ 123825 w 1186451"/>
              <a:gd name="connsiteY3" fmla="*/ 123825 h 1771650"/>
              <a:gd name="connsiteX4" fmla="*/ 123825 w 1186451"/>
              <a:gd name="connsiteY4" fmla="*/ 1647825 h 1771650"/>
              <a:gd name="connsiteX5" fmla="*/ 1186451 w 1186451"/>
              <a:gd name="connsiteY5" fmla="*/ 1647825 h 1771650"/>
              <a:gd name="connsiteX6" fmla="*/ 1186451 w 1186451"/>
              <a:gd name="connsiteY6" fmla="*/ 1771650 h 1771650"/>
              <a:gd name="connsiteX7" fmla="*/ 61913 w 1186451"/>
              <a:gd name="connsiteY7" fmla="*/ 1771650 h 1771650"/>
              <a:gd name="connsiteX8" fmla="*/ 0 w 1186451"/>
              <a:gd name="connsiteY8" fmla="*/ 1709738 h 1771650"/>
              <a:gd name="connsiteX9" fmla="*/ 0 w 1186451"/>
              <a:gd name="connsiteY9" fmla="*/ 61913 h 1771650"/>
              <a:gd name="connsiteX10" fmla="*/ 61913 w 1186451"/>
              <a:gd name="connsiteY10" fmla="*/ 0 h 177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6451" h="1771650">
                <a:moveTo>
                  <a:pt x="61913" y="0"/>
                </a:moveTo>
                <a:lnTo>
                  <a:pt x="1186451" y="0"/>
                </a:lnTo>
                <a:lnTo>
                  <a:pt x="1186451" y="123825"/>
                </a:lnTo>
                <a:lnTo>
                  <a:pt x="123825" y="123825"/>
                </a:lnTo>
                <a:lnTo>
                  <a:pt x="123825" y="1647825"/>
                </a:lnTo>
                <a:lnTo>
                  <a:pt x="1186451" y="1647825"/>
                </a:lnTo>
                <a:lnTo>
                  <a:pt x="1186451" y="1771650"/>
                </a:lnTo>
                <a:lnTo>
                  <a:pt x="61913" y="1771650"/>
                </a:lnTo>
                <a:cubicBezTo>
                  <a:pt x="27719" y="1771650"/>
                  <a:pt x="0" y="1743932"/>
                  <a:pt x="0" y="1709738"/>
                </a:cubicBez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 name="Arc 21">
            <a:extLst>
              <a:ext uri="{FF2B5EF4-FFF2-40B4-BE49-F238E27FC236}">
                <a16:creationId xmlns:a16="http://schemas.microsoft.com/office/drawing/2014/main" id="{97666F55-03F1-4D18-9653-0F360E127A7E}"/>
              </a:ext>
            </a:extLst>
          </p:cNvPr>
          <p:cNvSpPr/>
          <p:nvPr userDrawn="1"/>
        </p:nvSpPr>
        <p:spPr>
          <a:xfrm rot="16200000">
            <a:off x="1154763" y="3152571"/>
            <a:ext cx="3062575" cy="3062575"/>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4DE1A06-8754-4870-9E44-E39BADAD9845}"/>
              </a:ext>
            </a:extLst>
          </p:cNvPr>
          <p:cNvSpPr>
            <a:spLocks noGrp="1"/>
          </p:cNvSpPr>
          <p:nvPr>
            <p:ph type="ctrTitle"/>
          </p:nvPr>
        </p:nvSpPr>
        <p:spPr>
          <a:xfrm>
            <a:off x="3819906" y="2057400"/>
            <a:ext cx="4944618" cy="1789938"/>
          </a:xfrm>
        </p:spPr>
        <p:txBody>
          <a:bodyPr anchor="b"/>
          <a:lstStyle>
            <a:lvl1pPr algn="r">
              <a:defRPr sz="450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3527F020-BBC3-49BB-91C2-5B2CBD64B3C5}"/>
              </a:ext>
            </a:extLst>
          </p:cNvPr>
          <p:cNvSpPr>
            <a:spLocks noGrp="1"/>
          </p:cNvSpPr>
          <p:nvPr>
            <p:ph type="subTitle" idx="1"/>
          </p:nvPr>
        </p:nvSpPr>
        <p:spPr>
          <a:xfrm>
            <a:off x="3819906" y="3915918"/>
            <a:ext cx="4944618" cy="747522"/>
          </a:xfrm>
        </p:spPr>
        <p:txBody>
          <a:bodyPr/>
          <a:lstStyle>
            <a:lvl1pPr marL="0" indent="0" algn="r">
              <a:buNone/>
              <a:defRPr sz="18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Tree>
    <p:extLst>
      <p:ext uri="{BB962C8B-B14F-4D97-AF65-F5344CB8AC3E}">
        <p14:creationId xmlns:p14="http://schemas.microsoft.com/office/powerpoint/2010/main" val="101041513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 preserve="1">
  <p:cSld name="Agenda">
    <p:spTree>
      <p:nvGrpSpPr>
        <p:cNvPr id="1" name=""/>
        <p:cNvGrpSpPr/>
        <p:nvPr/>
      </p:nvGrpSpPr>
      <p:grpSpPr>
        <a:xfrm>
          <a:off x="0" y="0"/>
          <a:ext cx="0" cy="0"/>
          <a:chOff x="0" y="0"/>
          <a:chExt cx="0" cy="0"/>
        </a:xfrm>
      </p:grpSpPr>
      <p:sp>
        <p:nvSpPr>
          <p:cNvPr id="10" name="Oval 9">
            <a:extLst>
              <a:ext uri="{FF2B5EF4-FFF2-40B4-BE49-F238E27FC236}">
                <a16:creationId xmlns:a16="http://schemas.microsoft.com/office/drawing/2014/main" id="{AFA665D7-34D0-4262-B345-9B1A1BA8DA17}"/>
              </a:ext>
            </a:extLst>
          </p:cNvPr>
          <p:cNvSpPr/>
          <p:nvPr userDrawn="1"/>
        </p:nvSpPr>
        <p:spPr>
          <a:xfrm>
            <a:off x="366892" y="839273"/>
            <a:ext cx="3464954" cy="346495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Arc 11">
            <a:extLst>
              <a:ext uri="{FF2B5EF4-FFF2-40B4-BE49-F238E27FC236}">
                <a16:creationId xmlns:a16="http://schemas.microsoft.com/office/drawing/2014/main" id="{39ECC553-79E5-4B14-89C9-4DAD2B1021B1}"/>
              </a:ext>
            </a:extLst>
          </p:cNvPr>
          <p:cNvSpPr/>
          <p:nvPr userDrawn="1"/>
        </p:nvSpPr>
        <p:spPr>
          <a:xfrm rot="19809111">
            <a:off x="6512791" y="705862"/>
            <a:ext cx="2240924" cy="2240924"/>
          </a:xfrm>
          <a:prstGeom prst="arc">
            <a:avLst>
              <a:gd name="adj1" fmla="val 15817365"/>
              <a:gd name="adj2" fmla="val 178138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55797934-7E2B-4F94-89C4-0279413FF821}"/>
              </a:ext>
            </a:extLst>
          </p:cNvPr>
          <p:cNvSpPr/>
          <p:nvPr userDrawn="1"/>
        </p:nvSpPr>
        <p:spPr>
          <a:xfrm>
            <a:off x="682536" y="3585744"/>
            <a:ext cx="409575" cy="409575"/>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49FF209-11EE-4A3F-9685-A155FECD0DC8}"/>
              </a:ext>
            </a:extLst>
          </p:cNvPr>
          <p:cNvSpPr>
            <a:spLocks noGrp="1"/>
          </p:cNvSpPr>
          <p:nvPr>
            <p:ph type="title"/>
          </p:nvPr>
        </p:nvSpPr>
        <p:spPr>
          <a:xfrm>
            <a:off x="877824" y="1049274"/>
            <a:ext cx="2427732" cy="3051810"/>
          </a:xfrm>
        </p:spPr>
        <p:txBody>
          <a:bodyPr/>
          <a:lstStyle>
            <a:lvl1pPr algn="ctr">
              <a:defRPr>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0A47AF11-F208-4FDA-9E19-D6CA3472134E}"/>
              </a:ext>
            </a:extLst>
          </p:cNvPr>
          <p:cNvSpPr>
            <a:spLocks noGrp="1"/>
          </p:cNvSpPr>
          <p:nvPr>
            <p:ph idx="1"/>
          </p:nvPr>
        </p:nvSpPr>
        <p:spPr>
          <a:xfrm>
            <a:off x="4341114" y="1145286"/>
            <a:ext cx="3833622" cy="2948940"/>
          </a:xfrm>
        </p:spPr>
        <p:txBody>
          <a:bodyPr anchor="ctr"/>
          <a:lstStyle>
            <a:lvl1pPr marL="0" indent="0">
              <a:buNone/>
              <a:defRPr/>
            </a:lvl1pPr>
            <a:lvl2pPr marL="171450">
              <a:defRPr/>
            </a:lvl2pPr>
            <a:lvl3pPr marL="342900">
              <a:defRPr/>
            </a:lvl3pPr>
            <a:lvl4pPr>
              <a:buNone/>
              <a:defRPr/>
            </a:lvl4pPr>
          </a:lstStyle>
          <a:p>
            <a:pPr lvl="0"/>
            <a:r>
              <a:rPr lang="en-US"/>
              <a:t>Click to edit Master text styles</a:t>
            </a:r>
          </a:p>
          <a:p>
            <a:pPr lvl="1"/>
            <a:r>
              <a:rPr lang="en-US"/>
              <a:t>Second level</a:t>
            </a:r>
          </a:p>
          <a:p>
            <a:pPr lvl="2"/>
            <a:r>
              <a:rPr lang="en-US"/>
              <a:t>Third level</a:t>
            </a:r>
          </a:p>
        </p:txBody>
      </p:sp>
      <p:sp>
        <p:nvSpPr>
          <p:cNvPr id="5" name="Footer Placeholder 4">
            <a:extLst>
              <a:ext uri="{FF2B5EF4-FFF2-40B4-BE49-F238E27FC236}">
                <a16:creationId xmlns:a16="http://schemas.microsoft.com/office/drawing/2014/main" id="{6D389247-FB8A-4494-859B-B3754B02A5EE}"/>
              </a:ext>
            </a:extLst>
          </p:cNvPr>
          <p:cNvSpPr>
            <a:spLocks noGrp="1"/>
          </p:cNvSpPr>
          <p:nvPr>
            <p:ph type="ftr" sz="quarter" idx="11"/>
          </p:nvPr>
        </p:nvSpPr>
        <p:spPr/>
        <p:txBody>
          <a:bodyPr/>
          <a:lstStyle>
            <a:lvl1pPr>
              <a:defRPr>
                <a:latin typeface="+mn-lt"/>
              </a:defRPr>
            </a:lvl1pPr>
          </a:lstStyle>
          <a:p>
            <a:pPr>
              <a:defRPr/>
            </a:pPr>
            <a:r>
              <a:rPr lang="en-US">
                <a:solidFill>
                  <a:prstClr val="black">
                    <a:tint val="75000"/>
                  </a:prstClr>
                </a:solidFill>
              </a:rPr>
              <a:t>Presentation Title</a:t>
            </a:r>
          </a:p>
        </p:txBody>
      </p:sp>
      <p:sp>
        <p:nvSpPr>
          <p:cNvPr id="6" name="Slide Number Placeholder 5">
            <a:extLst>
              <a:ext uri="{FF2B5EF4-FFF2-40B4-BE49-F238E27FC236}">
                <a16:creationId xmlns:a16="http://schemas.microsoft.com/office/drawing/2014/main" id="{52CA5B62-3338-46A5-B381-A63B88CB0DDA}"/>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81394464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nd Content 2 small pictures">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5A614E3F-4FB2-4152-A59C-941C908D7B05}"/>
              </a:ext>
            </a:extLst>
          </p:cNvPr>
          <p:cNvSpPr>
            <a:spLocks noGrp="1"/>
          </p:cNvSpPr>
          <p:nvPr>
            <p:ph type="pic" sz="quarter" idx="13"/>
          </p:nvPr>
        </p:nvSpPr>
        <p:spPr>
          <a:xfrm>
            <a:off x="5400359" y="862657"/>
            <a:ext cx="1655285" cy="1653134"/>
          </a:xfrm>
          <a:custGeom>
            <a:avLst/>
            <a:gdLst>
              <a:gd name="connsiteX0" fmla="*/ 1098749 w 2207046"/>
              <a:gd name="connsiteY0" fmla="*/ 0 h 2204178"/>
              <a:gd name="connsiteX1" fmla="*/ 2201707 w 2207046"/>
              <a:gd name="connsiteY1" fmla="*/ 995326 h 2204178"/>
              <a:gd name="connsiteX2" fmla="*/ 2207046 w 2207046"/>
              <a:gd name="connsiteY2" fmla="*/ 1101058 h 2204178"/>
              <a:gd name="connsiteX3" fmla="*/ 2207046 w 2207046"/>
              <a:gd name="connsiteY3" fmla="*/ 1116306 h 2204178"/>
              <a:gd name="connsiteX4" fmla="*/ 2201707 w 2207046"/>
              <a:gd name="connsiteY4" fmla="*/ 1222039 h 2204178"/>
              <a:gd name="connsiteX5" fmla="*/ 1322187 w 2207046"/>
              <a:gd name="connsiteY5" fmla="*/ 2194840 h 2204178"/>
              <a:gd name="connsiteX6" fmla="*/ 1260999 w 2207046"/>
              <a:gd name="connsiteY6" fmla="*/ 2204178 h 2204178"/>
              <a:gd name="connsiteX7" fmla="*/ 936500 w 2207046"/>
              <a:gd name="connsiteY7" fmla="*/ 2204178 h 2204178"/>
              <a:gd name="connsiteX8" fmla="*/ 875311 w 2207046"/>
              <a:gd name="connsiteY8" fmla="*/ 2194840 h 2204178"/>
              <a:gd name="connsiteX9" fmla="*/ 12592 w 2207046"/>
              <a:gd name="connsiteY9" fmla="*/ 1332120 h 2204178"/>
              <a:gd name="connsiteX10" fmla="*/ 0 w 2207046"/>
              <a:gd name="connsiteY10" fmla="*/ 1249617 h 2204178"/>
              <a:gd name="connsiteX11" fmla="*/ 0 w 2207046"/>
              <a:gd name="connsiteY11" fmla="*/ 967747 h 2204178"/>
              <a:gd name="connsiteX12" fmla="*/ 12592 w 2207046"/>
              <a:gd name="connsiteY12" fmla="*/ 885244 h 2204178"/>
              <a:gd name="connsiteX13" fmla="*/ 1098749 w 2207046"/>
              <a:gd name="connsiteY13" fmla="*/ 0 h 2204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07046" h="2204178">
                <a:moveTo>
                  <a:pt x="1098749" y="0"/>
                </a:moveTo>
                <a:cubicBezTo>
                  <a:pt x="1672788" y="0"/>
                  <a:pt x="2144931" y="436266"/>
                  <a:pt x="2201707" y="995326"/>
                </a:cubicBezTo>
                <a:lnTo>
                  <a:pt x="2207046" y="1101058"/>
                </a:lnTo>
                <a:lnTo>
                  <a:pt x="2207046" y="1116306"/>
                </a:lnTo>
                <a:lnTo>
                  <a:pt x="2201707" y="1222039"/>
                </a:lnTo>
                <a:cubicBezTo>
                  <a:pt x="2152501" y="1706557"/>
                  <a:pt x="1791308" y="2098844"/>
                  <a:pt x="1322187" y="2194840"/>
                </a:cubicBezTo>
                <a:lnTo>
                  <a:pt x="1260999" y="2204178"/>
                </a:lnTo>
                <a:lnTo>
                  <a:pt x="936500" y="2204178"/>
                </a:lnTo>
                <a:lnTo>
                  <a:pt x="875311" y="2194840"/>
                </a:lnTo>
                <a:cubicBezTo>
                  <a:pt x="442276" y="2106228"/>
                  <a:pt x="101204" y="1765156"/>
                  <a:pt x="12592" y="1332120"/>
                </a:cubicBezTo>
                <a:lnTo>
                  <a:pt x="0" y="1249617"/>
                </a:lnTo>
                <a:lnTo>
                  <a:pt x="0" y="967747"/>
                </a:lnTo>
                <a:lnTo>
                  <a:pt x="12592" y="885244"/>
                </a:lnTo>
                <a:cubicBezTo>
                  <a:pt x="115972" y="380036"/>
                  <a:pt x="562980" y="0"/>
                  <a:pt x="1098749" y="0"/>
                </a:cubicBezTo>
                <a:close/>
              </a:path>
            </a:pathLst>
          </a:custGeom>
        </p:spPr>
        <p:txBody>
          <a:bodyPr wrap="square" anchor="ctr">
            <a:noAutofit/>
          </a:bodyPr>
          <a:lstStyle>
            <a:lvl1pPr algn="ctr">
              <a:buNone/>
              <a:defRPr sz="1350"/>
            </a:lvl1pPr>
          </a:lstStyle>
          <a:p>
            <a:endParaRPr lang="en-US"/>
          </a:p>
        </p:txBody>
      </p:sp>
      <p:sp>
        <p:nvSpPr>
          <p:cNvPr id="21" name="Picture Placeholder 20">
            <a:extLst>
              <a:ext uri="{FF2B5EF4-FFF2-40B4-BE49-F238E27FC236}">
                <a16:creationId xmlns:a16="http://schemas.microsoft.com/office/drawing/2014/main" id="{8A1F486A-F545-4642-B1CB-5356704413D3}"/>
              </a:ext>
            </a:extLst>
          </p:cNvPr>
          <p:cNvSpPr>
            <a:spLocks noGrp="1"/>
          </p:cNvSpPr>
          <p:nvPr>
            <p:ph type="pic" sz="quarter" idx="14"/>
          </p:nvPr>
        </p:nvSpPr>
        <p:spPr>
          <a:xfrm>
            <a:off x="6333475" y="1934763"/>
            <a:ext cx="2322605" cy="2322605"/>
          </a:xfrm>
          <a:custGeom>
            <a:avLst/>
            <a:gdLst>
              <a:gd name="connsiteX0" fmla="*/ 1548404 w 3096807"/>
              <a:gd name="connsiteY0" fmla="*/ 0 h 3096807"/>
              <a:gd name="connsiteX1" fmla="*/ 3096807 w 3096807"/>
              <a:gd name="connsiteY1" fmla="*/ 1548404 h 3096807"/>
              <a:gd name="connsiteX2" fmla="*/ 1548404 w 3096807"/>
              <a:gd name="connsiteY2" fmla="*/ 3096807 h 3096807"/>
              <a:gd name="connsiteX3" fmla="*/ 0 w 3096807"/>
              <a:gd name="connsiteY3" fmla="*/ 1548404 h 3096807"/>
              <a:gd name="connsiteX4" fmla="*/ 1548404 w 3096807"/>
              <a:gd name="connsiteY4" fmla="*/ 0 h 30968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6807" h="3096807">
                <a:moveTo>
                  <a:pt x="1548404" y="0"/>
                </a:moveTo>
                <a:cubicBezTo>
                  <a:pt x="2403564" y="0"/>
                  <a:pt x="3096807" y="693243"/>
                  <a:pt x="3096807" y="1548404"/>
                </a:cubicBezTo>
                <a:cubicBezTo>
                  <a:pt x="3096807" y="2403564"/>
                  <a:pt x="2403564" y="3096807"/>
                  <a:pt x="1548404" y="3096807"/>
                </a:cubicBezTo>
                <a:cubicBezTo>
                  <a:pt x="693243" y="3096807"/>
                  <a:pt x="0" y="2403564"/>
                  <a:pt x="0" y="1548404"/>
                </a:cubicBezTo>
                <a:cubicBezTo>
                  <a:pt x="0" y="693243"/>
                  <a:pt x="693243" y="0"/>
                  <a:pt x="1548404" y="0"/>
                </a:cubicBezTo>
                <a:close/>
              </a:path>
            </a:pathLst>
          </a:custGeom>
        </p:spPr>
        <p:txBody>
          <a:bodyPr wrap="square" anchor="ctr">
            <a:noAutofit/>
          </a:bodyPr>
          <a:lstStyle>
            <a:lvl1pPr algn="ctr">
              <a:buNone/>
              <a:defRPr sz="1350"/>
            </a:lvl1pPr>
          </a:lstStyle>
          <a:p>
            <a:endParaRPr lang="en-US"/>
          </a:p>
        </p:txBody>
      </p:sp>
      <p:sp>
        <p:nvSpPr>
          <p:cNvPr id="2" name="Title 1">
            <a:extLst>
              <a:ext uri="{FF2B5EF4-FFF2-40B4-BE49-F238E27FC236}">
                <a16:creationId xmlns:a16="http://schemas.microsoft.com/office/drawing/2014/main" id="{249FF209-11EE-4A3F-9685-A155FECD0DC8}"/>
              </a:ext>
            </a:extLst>
          </p:cNvPr>
          <p:cNvSpPr>
            <a:spLocks noGrp="1"/>
          </p:cNvSpPr>
          <p:nvPr>
            <p:ph type="title"/>
          </p:nvPr>
        </p:nvSpPr>
        <p:spPr>
          <a:xfrm>
            <a:off x="404622" y="273843"/>
            <a:ext cx="4354830" cy="994410"/>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0A47AF11-F208-4FDA-9E19-D6CA3472134E}"/>
              </a:ext>
            </a:extLst>
          </p:cNvPr>
          <p:cNvSpPr>
            <a:spLocks noGrp="1"/>
          </p:cNvSpPr>
          <p:nvPr>
            <p:ph idx="1"/>
          </p:nvPr>
        </p:nvSpPr>
        <p:spPr>
          <a:xfrm>
            <a:off x="404622" y="1369219"/>
            <a:ext cx="4354830" cy="3264408"/>
          </a:xfrm>
        </p:spPr>
        <p:txBody>
          <a:bodyPr>
            <a:normAutofit/>
          </a:bodyPr>
          <a:lstStyle>
            <a:lvl1pPr marL="0" indent="0">
              <a:lnSpc>
                <a:spcPct val="110000"/>
              </a:lnSpc>
              <a:buNone/>
              <a:defRPr sz="1800"/>
            </a:lvl1pPr>
            <a:lvl2pPr marL="171450">
              <a:lnSpc>
                <a:spcPct val="110000"/>
              </a:lnSpc>
              <a:defRPr sz="1500"/>
            </a:lvl2pPr>
            <a:lvl3pPr marL="342900">
              <a:lnSpc>
                <a:spcPct val="110000"/>
              </a:lnSpc>
              <a:defRPr sz="1350"/>
            </a:lvl3pPr>
            <a:lvl4pPr marL="514350">
              <a:lnSpc>
                <a:spcPct val="110000"/>
              </a:lnSpc>
              <a:defRPr sz="1200"/>
            </a:lvl4pPr>
            <a:lvl5pPr>
              <a:lnSpc>
                <a:spcPct val="110000"/>
              </a:lnSpc>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Footer Placeholder 4">
            <a:extLst>
              <a:ext uri="{FF2B5EF4-FFF2-40B4-BE49-F238E27FC236}">
                <a16:creationId xmlns:a16="http://schemas.microsoft.com/office/drawing/2014/main" id="{6D389247-FB8A-4494-859B-B3754B02A5EE}"/>
              </a:ext>
            </a:extLst>
          </p:cNvPr>
          <p:cNvSpPr>
            <a:spLocks noGrp="1"/>
          </p:cNvSpPr>
          <p:nvPr>
            <p:ph type="ftr" sz="quarter" idx="11"/>
          </p:nvPr>
        </p:nvSpPr>
        <p:spPr/>
        <p:txBody>
          <a:bodyPr/>
          <a:lstStyle>
            <a:lvl1pPr>
              <a:defRPr>
                <a:latin typeface="+mn-lt"/>
              </a:defRPr>
            </a:lvl1pPr>
          </a:lstStyle>
          <a:p>
            <a:pPr>
              <a:defRPr/>
            </a:pPr>
            <a:r>
              <a:rPr lang="en-US">
                <a:solidFill>
                  <a:prstClr val="black">
                    <a:tint val="75000"/>
                  </a:prstClr>
                </a:solidFill>
              </a:rPr>
              <a:t>Presentation Title</a:t>
            </a:r>
          </a:p>
        </p:txBody>
      </p:sp>
      <p:sp>
        <p:nvSpPr>
          <p:cNvPr id="6" name="Slide Number Placeholder 5">
            <a:extLst>
              <a:ext uri="{FF2B5EF4-FFF2-40B4-BE49-F238E27FC236}">
                <a16:creationId xmlns:a16="http://schemas.microsoft.com/office/drawing/2014/main" id="{52CA5B62-3338-46A5-B381-A63B88CB0DDA}"/>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a:solidFill>
                <a:prstClr val="black">
                  <a:tint val="75000"/>
                </a:prstClr>
              </a:solidFill>
            </a:endParaRPr>
          </a:p>
        </p:txBody>
      </p:sp>
      <p:sp>
        <p:nvSpPr>
          <p:cNvPr id="10" name="Oval 9">
            <a:extLst>
              <a:ext uri="{FF2B5EF4-FFF2-40B4-BE49-F238E27FC236}">
                <a16:creationId xmlns:a16="http://schemas.microsoft.com/office/drawing/2014/main" id="{E8E71C73-7BAD-4838-88C1-42E045A9D179}"/>
              </a:ext>
            </a:extLst>
          </p:cNvPr>
          <p:cNvSpPr/>
          <p:nvPr userDrawn="1"/>
        </p:nvSpPr>
        <p:spPr>
          <a:xfrm>
            <a:off x="7687216" y="1166301"/>
            <a:ext cx="614477" cy="59780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44560922-5803-412D-880B-065E75DCBC0A}"/>
              </a:ext>
            </a:extLst>
          </p:cNvPr>
          <p:cNvSpPr/>
          <p:nvPr userDrawn="1"/>
        </p:nvSpPr>
        <p:spPr>
          <a:xfrm>
            <a:off x="5692567" y="3025795"/>
            <a:ext cx="657528" cy="657528"/>
          </a:xfrm>
          <a:prstGeom prst="rect">
            <a:avLst/>
          </a:prstGeom>
          <a:noFill/>
          <a:ln w="127000">
            <a:solidFill>
              <a:schemeClr val="accent6"/>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2083993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Oval 6">
            <a:extLst>
              <a:ext uri="{FF2B5EF4-FFF2-40B4-BE49-F238E27FC236}">
                <a16:creationId xmlns:a16="http://schemas.microsoft.com/office/drawing/2014/main" id="{200EACD1-D216-4037-8AFF-80CF273586DF}"/>
              </a:ext>
            </a:extLst>
          </p:cNvPr>
          <p:cNvSpPr/>
          <p:nvPr userDrawn="1"/>
        </p:nvSpPr>
        <p:spPr>
          <a:xfrm>
            <a:off x="2111947" y="111697"/>
            <a:ext cx="4920107" cy="492010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Arc 7">
            <a:extLst>
              <a:ext uri="{FF2B5EF4-FFF2-40B4-BE49-F238E27FC236}">
                <a16:creationId xmlns:a16="http://schemas.microsoft.com/office/drawing/2014/main" id="{F941DE04-3FEA-4A57-B200-F9F6A765C792}"/>
              </a:ext>
            </a:extLst>
          </p:cNvPr>
          <p:cNvSpPr/>
          <p:nvPr userDrawn="1"/>
        </p:nvSpPr>
        <p:spPr>
          <a:xfrm rot="9222429" flipV="1">
            <a:off x="1870589" y="-21377"/>
            <a:ext cx="5112197" cy="5112197"/>
          </a:xfrm>
          <a:prstGeom prst="arc">
            <a:avLst>
              <a:gd name="adj1" fmla="val 16200000"/>
              <a:gd name="adj2" fmla="val 20093138"/>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A565C7B4-4152-4548-A771-EB148A028FDB}"/>
              </a:ext>
            </a:extLst>
          </p:cNvPr>
          <p:cNvSpPr/>
          <p:nvPr userDrawn="1"/>
        </p:nvSpPr>
        <p:spPr>
          <a:xfrm>
            <a:off x="6124063" y="3931491"/>
            <a:ext cx="569552" cy="55410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04C0001-5D76-45A0-A9F4-7172BDDD5D28}"/>
              </a:ext>
            </a:extLst>
          </p:cNvPr>
          <p:cNvSpPr>
            <a:spLocks noGrp="1"/>
          </p:cNvSpPr>
          <p:nvPr>
            <p:ph type="title"/>
          </p:nvPr>
        </p:nvSpPr>
        <p:spPr>
          <a:xfrm>
            <a:off x="2489454" y="1035558"/>
            <a:ext cx="4169664" cy="1885950"/>
          </a:xfrm>
        </p:spPr>
        <p:txBody>
          <a:bodyPr anchor="b"/>
          <a:lstStyle>
            <a:lvl1pPr algn="ctr">
              <a:defRPr sz="4500">
                <a:solidFill>
                  <a:schemeClr val="bg1"/>
                </a:solidFill>
              </a:defRPr>
            </a:lvl1pPr>
          </a:lstStyle>
          <a:p>
            <a:r>
              <a:rPr lang="en-US"/>
              <a:t>Click to edit Master title style</a:t>
            </a:r>
          </a:p>
        </p:txBody>
      </p:sp>
      <p:sp>
        <p:nvSpPr>
          <p:cNvPr id="3" name="Text Placeholder 2">
            <a:extLst>
              <a:ext uri="{FF2B5EF4-FFF2-40B4-BE49-F238E27FC236}">
                <a16:creationId xmlns:a16="http://schemas.microsoft.com/office/drawing/2014/main" id="{9E1462C4-0E4B-4DB7-A8BF-FE55142760AF}"/>
              </a:ext>
            </a:extLst>
          </p:cNvPr>
          <p:cNvSpPr>
            <a:spLocks noGrp="1"/>
          </p:cNvSpPr>
          <p:nvPr>
            <p:ph type="body" idx="1"/>
          </p:nvPr>
        </p:nvSpPr>
        <p:spPr>
          <a:xfrm>
            <a:off x="2489454" y="3058668"/>
            <a:ext cx="4169664" cy="1152144"/>
          </a:xfrm>
        </p:spPr>
        <p:txBody>
          <a:bodyPr/>
          <a:lstStyle>
            <a:lvl1pPr marL="0" indent="0" algn="ctr">
              <a:buNone/>
              <a:defRPr sz="1800">
                <a:solidFill>
                  <a:schemeClr val="bg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78557376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9FF209-11EE-4A3F-9685-A155FECD0DC8}"/>
              </a:ext>
            </a:extLst>
          </p:cNvPr>
          <p:cNvSpPr>
            <a:spLocks noGrp="1"/>
          </p:cNvSpPr>
          <p:nvPr>
            <p:ph type="title"/>
          </p:nvPr>
        </p:nvSpPr>
        <p:spPr>
          <a:xfrm>
            <a:off x="404622" y="273844"/>
            <a:ext cx="7886700" cy="994172"/>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0A47AF11-F208-4FDA-9E19-D6CA3472134E}"/>
              </a:ext>
            </a:extLst>
          </p:cNvPr>
          <p:cNvSpPr>
            <a:spLocks noGrp="1"/>
          </p:cNvSpPr>
          <p:nvPr>
            <p:ph idx="1"/>
          </p:nvPr>
        </p:nvSpPr>
        <p:spPr>
          <a:xfrm>
            <a:off x="884682" y="1433322"/>
            <a:ext cx="7372350" cy="28948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6D389247-FB8A-4494-859B-B3754B02A5EE}"/>
              </a:ext>
            </a:extLst>
          </p:cNvPr>
          <p:cNvSpPr>
            <a:spLocks noGrp="1"/>
          </p:cNvSpPr>
          <p:nvPr>
            <p:ph type="ftr" sz="quarter" idx="11"/>
          </p:nvPr>
        </p:nvSpPr>
        <p:spPr/>
        <p:txBody>
          <a:bodyPr/>
          <a:lstStyle>
            <a:lvl1pPr>
              <a:defRPr>
                <a:latin typeface="+mn-lt"/>
              </a:defRPr>
            </a:lvl1pPr>
          </a:lstStyle>
          <a:p>
            <a:pPr>
              <a:defRPr/>
            </a:pPr>
            <a:r>
              <a:rPr lang="en-US">
                <a:solidFill>
                  <a:prstClr val="black">
                    <a:tint val="75000"/>
                  </a:prstClr>
                </a:solidFill>
              </a:rPr>
              <a:t>Presentation Title</a:t>
            </a:r>
          </a:p>
        </p:txBody>
      </p:sp>
      <p:sp>
        <p:nvSpPr>
          <p:cNvPr id="6" name="Slide Number Placeholder 5">
            <a:extLst>
              <a:ext uri="{FF2B5EF4-FFF2-40B4-BE49-F238E27FC236}">
                <a16:creationId xmlns:a16="http://schemas.microsoft.com/office/drawing/2014/main" id="{52CA5B62-3338-46A5-B381-A63B88CB0DDA}"/>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a:solidFill>
                <a:prstClr val="black">
                  <a:tint val="75000"/>
                </a:prstClr>
              </a:solidFill>
            </a:endParaRPr>
          </a:p>
        </p:txBody>
      </p:sp>
      <p:sp>
        <p:nvSpPr>
          <p:cNvPr id="7" name="Freeform: Shape 6">
            <a:extLst>
              <a:ext uri="{FF2B5EF4-FFF2-40B4-BE49-F238E27FC236}">
                <a16:creationId xmlns:a16="http://schemas.microsoft.com/office/drawing/2014/main" id="{23DA7759-3209-4FE2-96D1-4EEDD81E9EA0}"/>
              </a:ext>
            </a:extLst>
          </p:cNvPr>
          <p:cNvSpPr/>
          <p:nvPr/>
        </p:nvSpPr>
        <p:spPr>
          <a:xfrm>
            <a:off x="7870825" y="2"/>
            <a:ext cx="636996" cy="268251"/>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Freeform: Shape 7">
            <a:extLst>
              <a:ext uri="{FF2B5EF4-FFF2-40B4-BE49-F238E27FC236}">
                <a16:creationId xmlns:a16="http://schemas.microsoft.com/office/drawing/2014/main" id="{41460DAD-8769-4C9F-9C8C-BB0443909D76}"/>
              </a:ext>
            </a:extLst>
          </p:cNvPr>
          <p:cNvSpPr/>
          <p:nvPr/>
        </p:nvSpPr>
        <p:spPr>
          <a:xfrm flipH="1">
            <a:off x="92652" y="4288429"/>
            <a:ext cx="1328707" cy="855071"/>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7508128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nd 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11BF3-02E8-4EB7-818E-652B82CF2C9D}"/>
              </a:ext>
            </a:extLst>
          </p:cNvPr>
          <p:cNvSpPr>
            <a:spLocks noGrp="1"/>
          </p:cNvSpPr>
          <p:nvPr>
            <p:ph type="title"/>
          </p:nvPr>
        </p:nvSpPr>
        <p:spPr/>
        <p:txBody>
          <a:bodyPr/>
          <a:lstStyle/>
          <a:p>
            <a:r>
              <a:rPr lang="en-US"/>
              <a:t>Click to edit Master title style</a:t>
            </a:r>
          </a:p>
        </p:txBody>
      </p:sp>
      <p:sp>
        <p:nvSpPr>
          <p:cNvPr id="4" name="Footer Placeholder 3">
            <a:extLst>
              <a:ext uri="{FF2B5EF4-FFF2-40B4-BE49-F238E27FC236}">
                <a16:creationId xmlns:a16="http://schemas.microsoft.com/office/drawing/2014/main" id="{EA381C40-F9FC-4D58-8508-F0632DF5A018}"/>
              </a:ext>
            </a:extLst>
          </p:cNvPr>
          <p:cNvSpPr>
            <a:spLocks noGrp="1"/>
          </p:cNvSpPr>
          <p:nvPr>
            <p:ph type="ftr" sz="quarter" idx="11"/>
          </p:nvPr>
        </p:nvSpPr>
        <p:spPr/>
        <p:txBody>
          <a:bodyPr/>
          <a:lstStyle>
            <a:lvl1pPr>
              <a:defRPr>
                <a:latin typeface="+mn-lt"/>
              </a:defRPr>
            </a:lvl1pPr>
          </a:lstStyle>
          <a:p>
            <a:pPr>
              <a:defRPr/>
            </a:pPr>
            <a:r>
              <a:rPr lang="en-US">
                <a:solidFill>
                  <a:prstClr val="black">
                    <a:tint val="75000"/>
                  </a:prstClr>
                </a:solidFill>
              </a:rPr>
              <a:t>Presentation Title</a:t>
            </a:r>
          </a:p>
        </p:txBody>
      </p:sp>
      <p:sp>
        <p:nvSpPr>
          <p:cNvPr id="5" name="Slide Number Placeholder 4">
            <a:extLst>
              <a:ext uri="{FF2B5EF4-FFF2-40B4-BE49-F238E27FC236}">
                <a16:creationId xmlns:a16="http://schemas.microsoft.com/office/drawing/2014/main" id="{2101CBCC-4CC2-49BD-B155-01E0F4D798BE}"/>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a:solidFill>
                <a:prstClr val="black">
                  <a:tint val="75000"/>
                </a:prstClr>
              </a:solidFill>
            </a:endParaRPr>
          </a:p>
        </p:txBody>
      </p:sp>
      <p:sp>
        <p:nvSpPr>
          <p:cNvPr id="6" name="Freeform: Shape 5">
            <a:extLst>
              <a:ext uri="{FF2B5EF4-FFF2-40B4-BE49-F238E27FC236}">
                <a16:creationId xmlns:a16="http://schemas.microsoft.com/office/drawing/2014/main" id="{DC13EF9C-0B5A-4364-91AA-E5DD5B536E54}"/>
              </a:ext>
            </a:extLst>
          </p:cNvPr>
          <p:cNvSpPr/>
          <p:nvPr/>
        </p:nvSpPr>
        <p:spPr>
          <a:xfrm rot="16200000">
            <a:off x="-291700" y="3630896"/>
            <a:ext cx="1303051" cy="719652"/>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Freeform: Shape 6">
            <a:extLst>
              <a:ext uri="{FF2B5EF4-FFF2-40B4-BE49-F238E27FC236}">
                <a16:creationId xmlns:a16="http://schemas.microsoft.com/office/drawing/2014/main" id="{8F674475-6327-490A-BD7F-084F5C07F2E4}"/>
              </a:ext>
            </a:extLst>
          </p:cNvPr>
          <p:cNvSpPr/>
          <p:nvPr/>
        </p:nvSpPr>
        <p:spPr>
          <a:xfrm>
            <a:off x="7870825" y="2"/>
            <a:ext cx="636996" cy="268251"/>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Content Placeholder 2">
            <a:extLst>
              <a:ext uri="{FF2B5EF4-FFF2-40B4-BE49-F238E27FC236}">
                <a16:creationId xmlns:a16="http://schemas.microsoft.com/office/drawing/2014/main" id="{4753B078-30BA-4AB9-A020-EE8D9404B69E}"/>
              </a:ext>
            </a:extLst>
          </p:cNvPr>
          <p:cNvSpPr>
            <a:spLocks noGrp="1"/>
          </p:cNvSpPr>
          <p:nvPr>
            <p:ph idx="1"/>
          </p:nvPr>
        </p:nvSpPr>
        <p:spPr>
          <a:xfrm>
            <a:off x="628650" y="1433322"/>
            <a:ext cx="7886700" cy="28948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9892302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Quote slide with picture">
    <p:bg>
      <p:bgPr>
        <a:solidFill>
          <a:schemeClr val="tx1"/>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63E3FD7E-C80A-4707-A8E9-4134DF91F3FF}"/>
              </a:ext>
            </a:extLst>
          </p:cNvPr>
          <p:cNvSpPr>
            <a:spLocks noGrp="1"/>
          </p:cNvSpPr>
          <p:nvPr>
            <p:ph type="pic" sz="quarter" idx="10"/>
          </p:nvPr>
        </p:nvSpPr>
        <p:spPr>
          <a:xfrm>
            <a:off x="0" y="1"/>
            <a:ext cx="9144000" cy="5143500"/>
          </a:xfrm>
        </p:spPr>
        <p:txBody>
          <a:bodyPr/>
          <a:lstStyle>
            <a:lvl1pPr>
              <a:buNone/>
              <a:defRPr>
                <a:solidFill>
                  <a:schemeClr val="bg1"/>
                </a:solidFill>
              </a:defRPr>
            </a:lvl1pPr>
          </a:lstStyle>
          <a:p>
            <a:endParaRPr lang="en-US"/>
          </a:p>
        </p:txBody>
      </p:sp>
      <p:sp>
        <p:nvSpPr>
          <p:cNvPr id="10" name="Title 9">
            <a:extLst>
              <a:ext uri="{FF2B5EF4-FFF2-40B4-BE49-F238E27FC236}">
                <a16:creationId xmlns:a16="http://schemas.microsoft.com/office/drawing/2014/main" id="{10EC23F5-CD2E-4207-A4E6-73BDFF74D868}"/>
              </a:ext>
            </a:extLst>
          </p:cNvPr>
          <p:cNvSpPr>
            <a:spLocks noGrp="1"/>
          </p:cNvSpPr>
          <p:nvPr>
            <p:ph type="title"/>
          </p:nvPr>
        </p:nvSpPr>
        <p:spPr>
          <a:xfrm>
            <a:off x="2333625" y="277950"/>
            <a:ext cx="4442882" cy="4442882"/>
          </a:xfrm>
          <a:custGeom>
            <a:avLst/>
            <a:gdLst>
              <a:gd name="connsiteX0" fmla="*/ 2961921 w 5923842"/>
              <a:gd name="connsiteY0" fmla="*/ 0 h 5923842"/>
              <a:gd name="connsiteX1" fmla="*/ 5923842 w 5923842"/>
              <a:gd name="connsiteY1" fmla="*/ 2961921 h 5923842"/>
              <a:gd name="connsiteX2" fmla="*/ 2961921 w 5923842"/>
              <a:gd name="connsiteY2" fmla="*/ 5923842 h 5923842"/>
              <a:gd name="connsiteX3" fmla="*/ 0 w 5923842"/>
              <a:gd name="connsiteY3" fmla="*/ 2961921 h 5923842"/>
              <a:gd name="connsiteX4" fmla="*/ 2961921 w 5923842"/>
              <a:gd name="connsiteY4" fmla="*/ 0 h 59238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23842" h="5923842">
                <a:moveTo>
                  <a:pt x="2961921" y="0"/>
                </a:moveTo>
                <a:cubicBezTo>
                  <a:pt x="4597745" y="0"/>
                  <a:pt x="5923842" y="1326097"/>
                  <a:pt x="5923842" y="2961921"/>
                </a:cubicBezTo>
                <a:cubicBezTo>
                  <a:pt x="5923842" y="4597745"/>
                  <a:pt x="4597745" y="5923842"/>
                  <a:pt x="2961921" y="5923842"/>
                </a:cubicBezTo>
                <a:cubicBezTo>
                  <a:pt x="1326097" y="5923842"/>
                  <a:pt x="0" y="4597745"/>
                  <a:pt x="0" y="2961921"/>
                </a:cubicBezTo>
                <a:cubicBezTo>
                  <a:pt x="0" y="1326097"/>
                  <a:pt x="1326097" y="0"/>
                  <a:pt x="2961921" y="0"/>
                </a:cubicBezTo>
                <a:close/>
              </a:path>
            </a:pathLst>
          </a:custGeom>
          <a:solidFill>
            <a:schemeClr val="bg1">
              <a:alpha val="95000"/>
            </a:schemeClr>
          </a:solidFill>
        </p:spPr>
        <p:txBody>
          <a:bodyPr wrap="square" lIns="457200" rIns="457200" bIns="2331720" anchor="b" anchorCtr="0">
            <a:noAutofit/>
          </a:bodyPr>
          <a:lstStyle>
            <a:lvl1pPr algn="ctr">
              <a:defRPr sz="3000">
                <a:solidFill>
                  <a:schemeClr val="tx1"/>
                </a:solidFill>
              </a:defRPr>
            </a:lvl1pPr>
          </a:lstStyle>
          <a:p>
            <a:r>
              <a:rPr lang="en-US"/>
              <a:t>Click to edit Master title style</a:t>
            </a:r>
          </a:p>
        </p:txBody>
      </p:sp>
      <p:sp>
        <p:nvSpPr>
          <p:cNvPr id="3" name="Text Placeholder 2">
            <a:extLst>
              <a:ext uri="{FF2B5EF4-FFF2-40B4-BE49-F238E27FC236}">
                <a16:creationId xmlns:a16="http://schemas.microsoft.com/office/drawing/2014/main" id="{9E1462C4-0E4B-4DB7-A8BF-FE55142760AF}"/>
              </a:ext>
            </a:extLst>
          </p:cNvPr>
          <p:cNvSpPr>
            <a:spLocks noGrp="1"/>
          </p:cNvSpPr>
          <p:nvPr>
            <p:ph type="body" idx="1"/>
          </p:nvPr>
        </p:nvSpPr>
        <p:spPr>
          <a:xfrm>
            <a:off x="2681478" y="3284982"/>
            <a:ext cx="3778758" cy="534924"/>
          </a:xfrm>
        </p:spPr>
        <p:txBody>
          <a:bodyPr/>
          <a:lstStyle>
            <a:lvl1pPr marL="0" indent="0" algn="ctr">
              <a:buNone/>
              <a:defRPr sz="18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12" name="Footer Placeholder 11">
            <a:extLst>
              <a:ext uri="{FF2B5EF4-FFF2-40B4-BE49-F238E27FC236}">
                <a16:creationId xmlns:a16="http://schemas.microsoft.com/office/drawing/2014/main" id="{AD26FED4-1CE2-444B-A77E-EB3CB505AF19}"/>
              </a:ext>
            </a:extLst>
          </p:cNvPr>
          <p:cNvSpPr>
            <a:spLocks noGrp="1"/>
          </p:cNvSpPr>
          <p:nvPr>
            <p:ph type="ftr" sz="quarter" idx="12"/>
          </p:nvPr>
        </p:nvSpPr>
        <p:spPr/>
        <p:txBody>
          <a:bodyPr/>
          <a:lstStyle>
            <a:lvl1pPr>
              <a:defRPr>
                <a:solidFill>
                  <a:schemeClr val="bg1"/>
                </a:solidFill>
                <a:latin typeface="+mn-lt"/>
              </a:defRPr>
            </a:lvl1pPr>
          </a:lstStyle>
          <a:p>
            <a:pPr>
              <a:defRPr/>
            </a:pPr>
            <a:r>
              <a:rPr lang="en-US"/>
              <a:t>Presentation Title</a:t>
            </a:r>
          </a:p>
        </p:txBody>
      </p:sp>
      <p:sp>
        <p:nvSpPr>
          <p:cNvPr id="13" name="Slide Number Placeholder 12">
            <a:extLst>
              <a:ext uri="{FF2B5EF4-FFF2-40B4-BE49-F238E27FC236}">
                <a16:creationId xmlns:a16="http://schemas.microsoft.com/office/drawing/2014/main" id="{28FD25AA-10CC-48D8-9577-257871107B9A}"/>
              </a:ext>
            </a:extLst>
          </p:cNvPr>
          <p:cNvSpPr>
            <a:spLocks noGrp="1"/>
          </p:cNvSpPr>
          <p:nvPr>
            <p:ph type="sldNum" sz="quarter" idx="13"/>
          </p:nvPr>
        </p:nvSpPr>
        <p:spPr/>
        <p:txBody>
          <a:bodyPr/>
          <a:lstStyle>
            <a:lvl1pPr>
              <a:defRPr>
                <a:solidFill>
                  <a:schemeClr val="bg1"/>
                </a:solidFill>
                <a:latin typeface="+mn-lt"/>
              </a:defRPr>
            </a:lvl1pPr>
          </a:lstStyle>
          <a:p>
            <a:pPr>
              <a:defRPr/>
            </a:pPr>
            <a:fld id="{D76B855D-E9CC-4FF8-AD85-6CDC7B89A0DE}" type="slidenum">
              <a:rPr lang="en-US" smtClean="0"/>
              <a:pPr>
                <a:defRPr/>
              </a:pPr>
              <a:t>‹#›</a:t>
            </a:fld>
            <a:endParaRPr lang="en-US"/>
          </a:p>
        </p:txBody>
      </p:sp>
    </p:spTree>
    <p:extLst>
      <p:ext uri="{BB962C8B-B14F-4D97-AF65-F5344CB8AC3E}">
        <p14:creationId xmlns:p14="http://schemas.microsoft.com/office/powerpoint/2010/main" val="22032816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ABFD05-2CB2-4A7E-89E7-57615BA82B4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F9532B8-D460-476D-816F-725E8D96C0A4}"/>
              </a:ext>
            </a:extLst>
          </p:cNvPr>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6F7120F-70AF-4ED5-B364-3AA55C6B44B6}"/>
              </a:ext>
            </a:extLst>
          </p:cNvPr>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B781C6BC-B23D-48BC-AD44-654DDB8D0122}"/>
              </a:ext>
            </a:extLst>
          </p:cNvPr>
          <p:cNvSpPr>
            <a:spLocks noGrp="1"/>
          </p:cNvSpPr>
          <p:nvPr>
            <p:ph type="ftr" sz="quarter" idx="11"/>
          </p:nvPr>
        </p:nvSpPr>
        <p:spPr/>
        <p:txBody>
          <a:bodyPr/>
          <a:lstStyle>
            <a:lvl1pPr>
              <a:defRPr>
                <a:latin typeface="+mn-lt"/>
              </a:defRPr>
            </a:lvl1pPr>
          </a:lstStyle>
          <a:p>
            <a:pPr>
              <a:defRPr/>
            </a:pPr>
            <a:r>
              <a:rPr lang="en-US">
                <a:solidFill>
                  <a:prstClr val="black">
                    <a:tint val="75000"/>
                  </a:prstClr>
                </a:solidFill>
              </a:rPr>
              <a:t>Presentation Title</a:t>
            </a:r>
          </a:p>
        </p:txBody>
      </p:sp>
      <p:sp>
        <p:nvSpPr>
          <p:cNvPr id="7" name="Slide Number Placeholder 6">
            <a:extLst>
              <a:ext uri="{FF2B5EF4-FFF2-40B4-BE49-F238E27FC236}">
                <a16:creationId xmlns:a16="http://schemas.microsoft.com/office/drawing/2014/main" id="{6100D60B-86A1-479D-BCE8-06D2C3DBC94E}"/>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a:solidFill>
                <a:prstClr val="black">
                  <a:tint val="75000"/>
                </a:prstClr>
              </a:solidFill>
            </a:endParaRPr>
          </a:p>
        </p:txBody>
      </p:sp>
      <p:sp>
        <p:nvSpPr>
          <p:cNvPr id="8" name="Freeform: Shape 7">
            <a:extLst>
              <a:ext uri="{FF2B5EF4-FFF2-40B4-BE49-F238E27FC236}">
                <a16:creationId xmlns:a16="http://schemas.microsoft.com/office/drawing/2014/main" id="{B4EC5136-99DA-40B5-8F79-5C3A56D38BA1}"/>
              </a:ext>
            </a:extLst>
          </p:cNvPr>
          <p:cNvSpPr/>
          <p:nvPr/>
        </p:nvSpPr>
        <p:spPr>
          <a:xfrm rot="16200000">
            <a:off x="-291700" y="3630896"/>
            <a:ext cx="1303051" cy="719652"/>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4F8FB775-26C4-41BA-837C-4478D48D2157}"/>
              </a:ext>
            </a:extLst>
          </p:cNvPr>
          <p:cNvSpPr/>
          <p:nvPr/>
        </p:nvSpPr>
        <p:spPr>
          <a:xfrm>
            <a:off x="7870825" y="2"/>
            <a:ext cx="636996" cy="268251"/>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7690699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2983E-E761-4429-9203-7FE8B2DB67E4}"/>
              </a:ext>
            </a:extLst>
          </p:cNvPr>
          <p:cNvSpPr>
            <a:spLocks noGrp="1"/>
          </p:cNvSpPr>
          <p:nvPr>
            <p:ph type="title"/>
          </p:nvPr>
        </p:nvSpPr>
        <p:spPr>
          <a:xfrm>
            <a:off x="629841" y="273844"/>
            <a:ext cx="7886700" cy="994172"/>
          </a:xfrm>
        </p:spPr>
        <p:txBody>
          <a:bodyPr/>
          <a:lstStyle/>
          <a:p>
            <a:r>
              <a:rPr lang="en-US"/>
              <a:t>Click to edit Master title style</a:t>
            </a:r>
          </a:p>
        </p:txBody>
      </p:sp>
      <p:sp>
        <p:nvSpPr>
          <p:cNvPr id="3" name="Text Placeholder 2">
            <a:extLst>
              <a:ext uri="{FF2B5EF4-FFF2-40B4-BE49-F238E27FC236}">
                <a16:creationId xmlns:a16="http://schemas.microsoft.com/office/drawing/2014/main" id="{B921E9B7-62BE-49BA-AC6B-55250D66277F}"/>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BC41A3FD-B90A-4C31-BD6B-581F9E2E0E5E}"/>
              </a:ext>
            </a:extLst>
          </p:cNvPr>
          <p:cNvSpPr>
            <a:spLocks noGrp="1"/>
          </p:cNvSpPr>
          <p:nvPr>
            <p:ph sz="half" idx="2"/>
          </p:nvPr>
        </p:nvSpPr>
        <p:spPr>
          <a:xfrm>
            <a:off x="629842" y="1878806"/>
            <a:ext cx="3868340" cy="2763441"/>
          </a:xfrm>
        </p:spPr>
        <p:txBody>
          <a:bodyPr>
            <a:normAutofit/>
          </a:bodyPr>
          <a:lstStyle>
            <a:lvl1pPr>
              <a:defRPr sz="1800"/>
            </a:lvl1pPr>
            <a:lvl2pPr>
              <a:defRPr sz="1500"/>
            </a:lvl2pPr>
            <a:lvl3pPr>
              <a:defRPr sz="135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60D1D55-B722-4968-B171-AF3B462DDAD8}"/>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D71085A8-02C2-4E7F-935E-5AEECBAD19BE}"/>
              </a:ext>
            </a:extLst>
          </p:cNvPr>
          <p:cNvSpPr>
            <a:spLocks noGrp="1"/>
          </p:cNvSpPr>
          <p:nvPr>
            <p:ph sz="quarter" idx="4"/>
          </p:nvPr>
        </p:nvSpPr>
        <p:spPr>
          <a:xfrm>
            <a:off x="4629150" y="1878806"/>
            <a:ext cx="3887391" cy="2763441"/>
          </a:xfrm>
        </p:spPr>
        <p:txBody>
          <a:bodyPr>
            <a:normAutofit/>
          </a:bodyPr>
          <a:lstStyle>
            <a:lvl1pPr>
              <a:defRPr sz="1800"/>
            </a:lvl1pPr>
            <a:lvl2pPr>
              <a:defRPr sz="1500"/>
            </a:lvl2pPr>
            <a:lvl3pPr>
              <a:defRPr sz="135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a:extLst>
              <a:ext uri="{FF2B5EF4-FFF2-40B4-BE49-F238E27FC236}">
                <a16:creationId xmlns:a16="http://schemas.microsoft.com/office/drawing/2014/main" id="{8AD79441-8908-4461-9FDD-BCE638837098}"/>
              </a:ext>
            </a:extLst>
          </p:cNvPr>
          <p:cNvSpPr>
            <a:spLocks noGrp="1"/>
          </p:cNvSpPr>
          <p:nvPr>
            <p:ph type="ftr" sz="quarter" idx="11"/>
          </p:nvPr>
        </p:nvSpPr>
        <p:spPr/>
        <p:txBody>
          <a:bodyPr/>
          <a:lstStyle>
            <a:lvl1pPr>
              <a:defRPr>
                <a:latin typeface="+mn-lt"/>
              </a:defRPr>
            </a:lvl1pPr>
          </a:lstStyle>
          <a:p>
            <a:pPr>
              <a:defRPr/>
            </a:pPr>
            <a:r>
              <a:rPr lang="en-US">
                <a:solidFill>
                  <a:prstClr val="black">
                    <a:tint val="75000"/>
                  </a:prstClr>
                </a:solidFill>
              </a:rPr>
              <a:t>Presentation Title</a:t>
            </a:r>
          </a:p>
        </p:txBody>
      </p:sp>
      <p:sp>
        <p:nvSpPr>
          <p:cNvPr id="9" name="Slide Number Placeholder 8">
            <a:extLst>
              <a:ext uri="{FF2B5EF4-FFF2-40B4-BE49-F238E27FC236}">
                <a16:creationId xmlns:a16="http://schemas.microsoft.com/office/drawing/2014/main" id="{C8D29F7D-B101-4950-A2C0-F350FB26D45F}"/>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a:solidFill>
                <a:prstClr val="black">
                  <a:tint val="75000"/>
                </a:prstClr>
              </a:solidFill>
            </a:endParaRPr>
          </a:p>
        </p:txBody>
      </p:sp>
      <p:sp>
        <p:nvSpPr>
          <p:cNvPr id="10" name="Freeform: Shape 9">
            <a:extLst>
              <a:ext uri="{FF2B5EF4-FFF2-40B4-BE49-F238E27FC236}">
                <a16:creationId xmlns:a16="http://schemas.microsoft.com/office/drawing/2014/main" id="{862D7398-9A79-4B24-9C7D-F0DEED57C70B}"/>
              </a:ext>
            </a:extLst>
          </p:cNvPr>
          <p:cNvSpPr/>
          <p:nvPr/>
        </p:nvSpPr>
        <p:spPr>
          <a:xfrm rot="16200000">
            <a:off x="-291700" y="3630896"/>
            <a:ext cx="1303051" cy="719652"/>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Freeform: Shape 10">
            <a:extLst>
              <a:ext uri="{FF2B5EF4-FFF2-40B4-BE49-F238E27FC236}">
                <a16:creationId xmlns:a16="http://schemas.microsoft.com/office/drawing/2014/main" id="{C07F28CD-1873-4E36-A064-2D25E0A85017}"/>
              </a:ext>
            </a:extLst>
          </p:cNvPr>
          <p:cNvSpPr/>
          <p:nvPr/>
        </p:nvSpPr>
        <p:spPr>
          <a:xfrm>
            <a:off x="7870825" y="2"/>
            <a:ext cx="636996" cy="268251"/>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559466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Comparison 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2983E-E761-4429-9203-7FE8B2DB67E4}"/>
              </a:ext>
            </a:extLst>
          </p:cNvPr>
          <p:cNvSpPr>
            <a:spLocks noGrp="1"/>
          </p:cNvSpPr>
          <p:nvPr>
            <p:ph type="title"/>
          </p:nvPr>
        </p:nvSpPr>
        <p:spPr>
          <a:xfrm>
            <a:off x="629841" y="273844"/>
            <a:ext cx="7886700" cy="994172"/>
          </a:xfrm>
        </p:spPr>
        <p:txBody>
          <a:bodyPr/>
          <a:lstStyle/>
          <a:p>
            <a:r>
              <a:rPr lang="en-US"/>
              <a:t>Click to edit Master title style</a:t>
            </a:r>
          </a:p>
        </p:txBody>
      </p:sp>
      <p:sp>
        <p:nvSpPr>
          <p:cNvPr id="3" name="Text Placeholder 2">
            <a:extLst>
              <a:ext uri="{FF2B5EF4-FFF2-40B4-BE49-F238E27FC236}">
                <a16:creationId xmlns:a16="http://schemas.microsoft.com/office/drawing/2014/main" id="{B921E9B7-62BE-49BA-AC6B-55250D66277F}"/>
              </a:ext>
            </a:extLst>
          </p:cNvPr>
          <p:cNvSpPr>
            <a:spLocks noGrp="1"/>
          </p:cNvSpPr>
          <p:nvPr>
            <p:ph type="body" idx="1"/>
          </p:nvPr>
        </p:nvSpPr>
        <p:spPr>
          <a:xfrm>
            <a:off x="629841" y="1260872"/>
            <a:ext cx="246888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BC41A3FD-B90A-4C31-BD6B-581F9E2E0E5E}"/>
              </a:ext>
            </a:extLst>
          </p:cNvPr>
          <p:cNvSpPr>
            <a:spLocks noGrp="1"/>
          </p:cNvSpPr>
          <p:nvPr>
            <p:ph sz="half" idx="2"/>
          </p:nvPr>
        </p:nvSpPr>
        <p:spPr>
          <a:xfrm>
            <a:off x="629841" y="1878806"/>
            <a:ext cx="2468880" cy="2763441"/>
          </a:xfrm>
        </p:spPr>
        <p:txBody>
          <a:bodyPr>
            <a:normAutofit/>
          </a:bodyPr>
          <a:lstStyle>
            <a:lvl1pPr>
              <a:defRPr sz="1500"/>
            </a:lvl1pPr>
            <a:lvl2pPr>
              <a:defRPr sz="1350"/>
            </a:lvl2pPr>
            <a:lvl3pPr>
              <a:defRPr sz="1200"/>
            </a:lvl3pPr>
            <a:lvl4pPr>
              <a:defRPr sz="1050"/>
            </a:lvl4pPr>
            <a:lvl5pPr>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60D1D55-B722-4968-B171-AF3B462DDAD8}"/>
              </a:ext>
            </a:extLst>
          </p:cNvPr>
          <p:cNvSpPr>
            <a:spLocks noGrp="1"/>
          </p:cNvSpPr>
          <p:nvPr>
            <p:ph type="body" sz="quarter" idx="3"/>
          </p:nvPr>
        </p:nvSpPr>
        <p:spPr>
          <a:xfrm>
            <a:off x="3339846" y="1260872"/>
            <a:ext cx="246888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D71085A8-02C2-4E7F-935E-5AEECBAD19BE}"/>
              </a:ext>
            </a:extLst>
          </p:cNvPr>
          <p:cNvSpPr>
            <a:spLocks noGrp="1"/>
          </p:cNvSpPr>
          <p:nvPr>
            <p:ph sz="quarter" idx="4"/>
          </p:nvPr>
        </p:nvSpPr>
        <p:spPr>
          <a:xfrm>
            <a:off x="3339846" y="1878806"/>
            <a:ext cx="2468880" cy="2763441"/>
          </a:xfrm>
        </p:spPr>
        <p:txBody>
          <a:bodyPr>
            <a:normAutofit/>
          </a:bodyPr>
          <a:lstStyle>
            <a:lvl1pPr>
              <a:defRPr sz="1500"/>
            </a:lvl1pPr>
            <a:lvl2pPr>
              <a:defRPr sz="1350"/>
            </a:lvl2pPr>
            <a:lvl3pPr>
              <a:defRPr sz="1200"/>
            </a:lvl3pPr>
            <a:lvl4pPr>
              <a:defRPr sz="1050"/>
            </a:lvl4pPr>
            <a:lvl5pPr>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a:extLst>
              <a:ext uri="{FF2B5EF4-FFF2-40B4-BE49-F238E27FC236}">
                <a16:creationId xmlns:a16="http://schemas.microsoft.com/office/drawing/2014/main" id="{8AD79441-8908-4461-9FDD-BCE638837098}"/>
              </a:ext>
            </a:extLst>
          </p:cNvPr>
          <p:cNvSpPr>
            <a:spLocks noGrp="1"/>
          </p:cNvSpPr>
          <p:nvPr>
            <p:ph type="ftr" sz="quarter" idx="11"/>
          </p:nvPr>
        </p:nvSpPr>
        <p:spPr/>
        <p:txBody>
          <a:bodyPr/>
          <a:lstStyle>
            <a:lvl1pPr>
              <a:defRPr>
                <a:latin typeface="+mn-lt"/>
              </a:defRPr>
            </a:lvl1pPr>
          </a:lstStyle>
          <a:p>
            <a:pPr>
              <a:defRPr/>
            </a:pPr>
            <a:r>
              <a:rPr lang="en-US">
                <a:solidFill>
                  <a:prstClr val="black">
                    <a:tint val="75000"/>
                  </a:prstClr>
                </a:solidFill>
              </a:rPr>
              <a:t>Presentation Title</a:t>
            </a:r>
          </a:p>
        </p:txBody>
      </p:sp>
      <p:sp>
        <p:nvSpPr>
          <p:cNvPr id="9" name="Slide Number Placeholder 8">
            <a:extLst>
              <a:ext uri="{FF2B5EF4-FFF2-40B4-BE49-F238E27FC236}">
                <a16:creationId xmlns:a16="http://schemas.microsoft.com/office/drawing/2014/main" id="{C8D29F7D-B101-4950-A2C0-F350FB26D45F}"/>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a:solidFill>
                <a:prstClr val="black">
                  <a:tint val="75000"/>
                </a:prstClr>
              </a:solidFill>
            </a:endParaRPr>
          </a:p>
        </p:txBody>
      </p:sp>
      <p:sp>
        <p:nvSpPr>
          <p:cNvPr id="10" name="Freeform: Shape 9">
            <a:extLst>
              <a:ext uri="{FF2B5EF4-FFF2-40B4-BE49-F238E27FC236}">
                <a16:creationId xmlns:a16="http://schemas.microsoft.com/office/drawing/2014/main" id="{862D7398-9A79-4B24-9C7D-F0DEED57C70B}"/>
              </a:ext>
            </a:extLst>
          </p:cNvPr>
          <p:cNvSpPr/>
          <p:nvPr/>
        </p:nvSpPr>
        <p:spPr>
          <a:xfrm rot="16200000">
            <a:off x="-291700" y="3630896"/>
            <a:ext cx="1303051" cy="719652"/>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Freeform: Shape 10">
            <a:extLst>
              <a:ext uri="{FF2B5EF4-FFF2-40B4-BE49-F238E27FC236}">
                <a16:creationId xmlns:a16="http://schemas.microsoft.com/office/drawing/2014/main" id="{C07F28CD-1873-4E36-A064-2D25E0A85017}"/>
              </a:ext>
            </a:extLst>
          </p:cNvPr>
          <p:cNvSpPr/>
          <p:nvPr/>
        </p:nvSpPr>
        <p:spPr>
          <a:xfrm>
            <a:off x="7870825" y="2"/>
            <a:ext cx="636996" cy="268251"/>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Text Placeholder 4">
            <a:extLst>
              <a:ext uri="{FF2B5EF4-FFF2-40B4-BE49-F238E27FC236}">
                <a16:creationId xmlns:a16="http://schemas.microsoft.com/office/drawing/2014/main" id="{ACF5677B-E56F-4452-ADDC-DA0E20A955EC}"/>
              </a:ext>
            </a:extLst>
          </p:cNvPr>
          <p:cNvSpPr>
            <a:spLocks noGrp="1"/>
          </p:cNvSpPr>
          <p:nvPr>
            <p:ph type="body" sz="quarter" idx="13"/>
          </p:nvPr>
        </p:nvSpPr>
        <p:spPr>
          <a:xfrm>
            <a:off x="6048756" y="1260872"/>
            <a:ext cx="246888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3" name="Content Placeholder 5">
            <a:extLst>
              <a:ext uri="{FF2B5EF4-FFF2-40B4-BE49-F238E27FC236}">
                <a16:creationId xmlns:a16="http://schemas.microsoft.com/office/drawing/2014/main" id="{865D9C09-AB3B-40EB-B1DA-9C6D72343451}"/>
              </a:ext>
            </a:extLst>
          </p:cNvPr>
          <p:cNvSpPr>
            <a:spLocks noGrp="1"/>
          </p:cNvSpPr>
          <p:nvPr>
            <p:ph sz="quarter" idx="14"/>
          </p:nvPr>
        </p:nvSpPr>
        <p:spPr>
          <a:xfrm>
            <a:off x="6048756" y="1878806"/>
            <a:ext cx="2468880" cy="2763441"/>
          </a:xfrm>
        </p:spPr>
        <p:txBody>
          <a:bodyPr>
            <a:normAutofit/>
          </a:bodyPr>
          <a:lstStyle>
            <a:lvl1pPr>
              <a:defRPr sz="1500"/>
            </a:lvl1pPr>
            <a:lvl2pPr>
              <a:defRPr sz="1350"/>
            </a:lvl2pPr>
            <a:lvl3pPr>
              <a:defRPr sz="1200"/>
            </a:lvl3pPr>
            <a:lvl4pPr>
              <a:defRPr sz="1050"/>
            </a:lvl4pPr>
            <a:lvl5pPr>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672738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nd Content with 2 medium pictures">
    <p:spTree>
      <p:nvGrpSpPr>
        <p:cNvPr id="1" name=""/>
        <p:cNvGrpSpPr/>
        <p:nvPr/>
      </p:nvGrpSpPr>
      <p:grpSpPr>
        <a:xfrm>
          <a:off x="0" y="0"/>
          <a:ext cx="0" cy="0"/>
          <a:chOff x="0" y="0"/>
          <a:chExt cx="0" cy="0"/>
        </a:xfrm>
      </p:grpSpPr>
      <p:sp>
        <p:nvSpPr>
          <p:cNvPr id="20" name="Picture Placeholder 19">
            <a:extLst>
              <a:ext uri="{FF2B5EF4-FFF2-40B4-BE49-F238E27FC236}">
                <a16:creationId xmlns:a16="http://schemas.microsoft.com/office/drawing/2014/main" id="{FAA9DFF3-1B49-48A9-BF8A-57DD7D07CFAF}"/>
              </a:ext>
            </a:extLst>
          </p:cNvPr>
          <p:cNvSpPr>
            <a:spLocks noGrp="1"/>
          </p:cNvSpPr>
          <p:nvPr>
            <p:ph type="pic" sz="quarter" idx="14"/>
          </p:nvPr>
        </p:nvSpPr>
        <p:spPr>
          <a:xfrm>
            <a:off x="5925944" y="2045797"/>
            <a:ext cx="3218055" cy="3097703"/>
          </a:xfrm>
          <a:custGeom>
            <a:avLst/>
            <a:gdLst>
              <a:gd name="connsiteX0" fmla="*/ 2503809 w 4290740"/>
              <a:gd name="connsiteY0" fmla="*/ 0 h 4130271"/>
              <a:gd name="connsiteX1" fmla="*/ 4198398 w 4290740"/>
              <a:gd name="connsiteY1" fmla="*/ 660580 h 4130271"/>
              <a:gd name="connsiteX2" fmla="*/ 4290740 w 4290740"/>
              <a:gd name="connsiteY2" fmla="*/ 751285 h 4130271"/>
              <a:gd name="connsiteX3" fmla="*/ 4290740 w 4290740"/>
              <a:gd name="connsiteY3" fmla="*/ 4130271 h 4130271"/>
              <a:gd name="connsiteX4" fmla="*/ 604508 w 4290740"/>
              <a:gd name="connsiteY4" fmla="*/ 4130271 h 4130271"/>
              <a:gd name="connsiteX5" fmla="*/ 461940 w 4290740"/>
              <a:gd name="connsiteY5" fmla="*/ 3953232 h 4130271"/>
              <a:gd name="connsiteX6" fmla="*/ 0 w 4290740"/>
              <a:gd name="connsiteY6" fmla="*/ 2503809 h 4130271"/>
              <a:gd name="connsiteX7" fmla="*/ 2503809 w 4290740"/>
              <a:gd name="connsiteY7" fmla="*/ 0 h 4130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90740" h="4130271">
                <a:moveTo>
                  <a:pt x="2503809" y="0"/>
                </a:moveTo>
                <a:cubicBezTo>
                  <a:pt x="3157405" y="0"/>
                  <a:pt x="3752509" y="250434"/>
                  <a:pt x="4198398" y="660580"/>
                </a:cubicBezTo>
                <a:lnTo>
                  <a:pt x="4290740" y="751285"/>
                </a:lnTo>
                <a:lnTo>
                  <a:pt x="4290740" y="4130271"/>
                </a:lnTo>
                <a:lnTo>
                  <a:pt x="604508" y="4130271"/>
                </a:lnTo>
                <a:lnTo>
                  <a:pt x="461940" y="3953232"/>
                </a:lnTo>
                <a:cubicBezTo>
                  <a:pt x="171051" y="3544183"/>
                  <a:pt x="0" y="3043971"/>
                  <a:pt x="0" y="2503809"/>
                </a:cubicBezTo>
                <a:cubicBezTo>
                  <a:pt x="0" y="1120992"/>
                  <a:pt x="1120992" y="0"/>
                  <a:pt x="2503809" y="0"/>
                </a:cubicBezTo>
                <a:close/>
              </a:path>
            </a:pathLst>
          </a:custGeom>
        </p:spPr>
        <p:txBody>
          <a:bodyPr wrap="square" anchor="ctr">
            <a:noAutofit/>
          </a:bodyPr>
          <a:lstStyle>
            <a:lvl1pPr algn="ctr">
              <a:buNone/>
              <a:defRPr sz="1350"/>
            </a:lvl1pPr>
          </a:lstStyle>
          <a:p>
            <a:endParaRPr lang="en-US"/>
          </a:p>
        </p:txBody>
      </p:sp>
      <p:sp>
        <p:nvSpPr>
          <p:cNvPr id="21" name="Picture Placeholder 20">
            <a:extLst>
              <a:ext uri="{FF2B5EF4-FFF2-40B4-BE49-F238E27FC236}">
                <a16:creationId xmlns:a16="http://schemas.microsoft.com/office/drawing/2014/main" id="{5CFEFC13-B998-4A6F-A7ED-411E266D288C}"/>
              </a:ext>
            </a:extLst>
          </p:cNvPr>
          <p:cNvSpPr>
            <a:spLocks noGrp="1"/>
          </p:cNvSpPr>
          <p:nvPr>
            <p:ph type="pic" sz="quarter" idx="13"/>
          </p:nvPr>
        </p:nvSpPr>
        <p:spPr>
          <a:xfrm>
            <a:off x="4696207" y="0"/>
            <a:ext cx="2639483" cy="2255932"/>
          </a:xfrm>
          <a:custGeom>
            <a:avLst/>
            <a:gdLst>
              <a:gd name="connsiteX0" fmla="*/ 519779 w 3519311"/>
              <a:gd name="connsiteY0" fmla="*/ 0 h 3007909"/>
              <a:gd name="connsiteX1" fmla="*/ 2999531 w 3519311"/>
              <a:gd name="connsiteY1" fmla="*/ 0 h 3007909"/>
              <a:gd name="connsiteX2" fmla="*/ 3003920 w 3519311"/>
              <a:gd name="connsiteY2" fmla="*/ 3989 h 3007909"/>
              <a:gd name="connsiteX3" fmla="*/ 3519311 w 3519311"/>
              <a:gd name="connsiteY3" fmla="*/ 1248253 h 3007909"/>
              <a:gd name="connsiteX4" fmla="*/ 1759655 w 3519311"/>
              <a:gd name="connsiteY4" fmla="*/ 3007909 h 3007909"/>
              <a:gd name="connsiteX5" fmla="*/ 9084 w 3519311"/>
              <a:gd name="connsiteY5" fmla="*/ 1428168 h 3007909"/>
              <a:gd name="connsiteX6" fmla="*/ 0 w 3519311"/>
              <a:gd name="connsiteY6" fmla="*/ 1248273 h 3007909"/>
              <a:gd name="connsiteX7" fmla="*/ 0 w 3519311"/>
              <a:gd name="connsiteY7" fmla="*/ 1248233 h 3007909"/>
              <a:gd name="connsiteX8" fmla="*/ 9084 w 3519311"/>
              <a:gd name="connsiteY8" fmla="*/ 1068339 h 3007909"/>
              <a:gd name="connsiteX9" fmla="*/ 515391 w 3519311"/>
              <a:gd name="connsiteY9" fmla="*/ 3989 h 3007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19311" h="3007909">
                <a:moveTo>
                  <a:pt x="519779" y="0"/>
                </a:moveTo>
                <a:lnTo>
                  <a:pt x="2999531" y="0"/>
                </a:lnTo>
                <a:lnTo>
                  <a:pt x="3003920" y="3989"/>
                </a:lnTo>
                <a:cubicBezTo>
                  <a:pt x="3322355" y="322424"/>
                  <a:pt x="3519311" y="762338"/>
                  <a:pt x="3519311" y="1248253"/>
                </a:cubicBezTo>
                <a:cubicBezTo>
                  <a:pt x="3519311" y="2220084"/>
                  <a:pt x="2731486" y="3007909"/>
                  <a:pt x="1759655" y="3007909"/>
                </a:cubicBezTo>
                <a:cubicBezTo>
                  <a:pt x="848565" y="3007909"/>
                  <a:pt x="99196" y="2315485"/>
                  <a:pt x="9084" y="1428168"/>
                </a:cubicBezTo>
                <a:lnTo>
                  <a:pt x="0" y="1248273"/>
                </a:lnTo>
                <a:lnTo>
                  <a:pt x="0" y="1248233"/>
                </a:lnTo>
                <a:lnTo>
                  <a:pt x="9084" y="1068339"/>
                </a:lnTo>
                <a:cubicBezTo>
                  <a:pt x="51137" y="654258"/>
                  <a:pt x="236761" y="282620"/>
                  <a:pt x="515391" y="3989"/>
                </a:cubicBezTo>
                <a:close/>
              </a:path>
            </a:pathLst>
          </a:custGeom>
        </p:spPr>
        <p:txBody>
          <a:bodyPr wrap="square" anchor="ctr">
            <a:noAutofit/>
          </a:bodyPr>
          <a:lstStyle>
            <a:lvl1pPr algn="ctr">
              <a:buNone/>
              <a:defRPr sz="1350"/>
            </a:lvl1pPr>
          </a:lstStyle>
          <a:p>
            <a:endParaRPr lang="en-US"/>
          </a:p>
        </p:txBody>
      </p:sp>
      <p:sp>
        <p:nvSpPr>
          <p:cNvPr id="10" name="Oval 9">
            <a:extLst>
              <a:ext uri="{FF2B5EF4-FFF2-40B4-BE49-F238E27FC236}">
                <a16:creationId xmlns:a16="http://schemas.microsoft.com/office/drawing/2014/main" id="{B7BFFB5A-A05C-4B0C-905C-5884361304B2}"/>
              </a:ext>
            </a:extLst>
          </p:cNvPr>
          <p:cNvSpPr/>
          <p:nvPr userDrawn="1"/>
        </p:nvSpPr>
        <p:spPr>
          <a:xfrm>
            <a:off x="7815427" y="1023549"/>
            <a:ext cx="710616" cy="69133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2" name="Arc 11">
            <a:extLst>
              <a:ext uri="{FF2B5EF4-FFF2-40B4-BE49-F238E27FC236}">
                <a16:creationId xmlns:a16="http://schemas.microsoft.com/office/drawing/2014/main" id="{9F33AC6C-4807-4785-AE9F-84BFEEDA9F7E}"/>
              </a:ext>
            </a:extLst>
          </p:cNvPr>
          <p:cNvSpPr/>
          <p:nvPr userDrawn="1"/>
        </p:nvSpPr>
        <p:spPr>
          <a:xfrm rot="4759070" flipV="1">
            <a:off x="4525604" y="-504855"/>
            <a:ext cx="3015895" cy="3015895"/>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0E11BF3-02E8-4EB7-818E-652B82CF2C9D}"/>
              </a:ext>
            </a:extLst>
          </p:cNvPr>
          <p:cNvSpPr>
            <a:spLocks noGrp="1"/>
          </p:cNvSpPr>
          <p:nvPr>
            <p:ph type="title"/>
          </p:nvPr>
        </p:nvSpPr>
        <p:spPr>
          <a:xfrm>
            <a:off x="630936" y="274320"/>
            <a:ext cx="3840480" cy="994410"/>
          </a:xfrm>
        </p:spPr>
        <p:txBody>
          <a:bodyPr/>
          <a:lstStyle/>
          <a:p>
            <a:r>
              <a:rPr lang="en-US"/>
              <a:t>Click to edit Master title style</a:t>
            </a:r>
          </a:p>
        </p:txBody>
      </p:sp>
      <p:sp>
        <p:nvSpPr>
          <p:cNvPr id="4" name="Footer Placeholder 3">
            <a:extLst>
              <a:ext uri="{FF2B5EF4-FFF2-40B4-BE49-F238E27FC236}">
                <a16:creationId xmlns:a16="http://schemas.microsoft.com/office/drawing/2014/main" id="{EA381C40-F9FC-4D58-8508-F0632DF5A018}"/>
              </a:ext>
            </a:extLst>
          </p:cNvPr>
          <p:cNvSpPr>
            <a:spLocks noGrp="1"/>
          </p:cNvSpPr>
          <p:nvPr>
            <p:ph type="ftr" sz="quarter" idx="11"/>
          </p:nvPr>
        </p:nvSpPr>
        <p:spPr/>
        <p:txBody>
          <a:bodyPr/>
          <a:lstStyle>
            <a:lvl1pPr>
              <a:defRPr>
                <a:latin typeface="+mn-lt"/>
              </a:defRPr>
            </a:lvl1pPr>
          </a:lstStyle>
          <a:p>
            <a:pPr>
              <a:defRPr/>
            </a:pPr>
            <a:r>
              <a:rPr lang="en-US">
                <a:solidFill>
                  <a:prstClr val="black">
                    <a:tint val="75000"/>
                  </a:prstClr>
                </a:solidFill>
              </a:rPr>
              <a:t>Presentation Title</a:t>
            </a:r>
          </a:p>
        </p:txBody>
      </p:sp>
      <p:sp>
        <p:nvSpPr>
          <p:cNvPr id="5" name="Slide Number Placeholder 4">
            <a:extLst>
              <a:ext uri="{FF2B5EF4-FFF2-40B4-BE49-F238E27FC236}">
                <a16:creationId xmlns:a16="http://schemas.microsoft.com/office/drawing/2014/main" id="{2101CBCC-4CC2-49BD-B155-01E0F4D798BE}"/>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a:solidFill>
                <a:prstClr val="black">
                  <a:tint val="75000"/>
                </a:prstClr>
              </a:solidFill>
            </a:endParaRPr>
          </a:p>
        </p:txBody>
      </p:sp>
      <p:sp>
        <p:nvSpPr>
          <p:cNvPr id="8" name="Content Placeholder 2">
            <a:extLst>
              <a:ext uri="{FF2B5EF4-FFF2-40B4-BE49-F238E27FC236}">
                <a16:creationId xmlns:a16="http://schemas.microsoft.com/office/drawing/2014/main" id="{4753B078-30BA-4AB9-A020-EE8D9404B69E}"/>
              </a:ext>
            </a:extLst>
          </p:cNvPr>
          <p:cNvSpPr>
            <a:spLocks noGrp="1"/>
          </p:cNvSpPr>
          <p:nvPr>
            <p:ph idx="1"/>
          </p:nvPr>
        </p:nvSpPr>
        <p:spPr>
          <a:xfrm>
            <a:off x="630936" y="1371600"/>
            <a:ext cx="3819906" cy="3264408"/>
          </a:xfrm>
        </p:spPr>
        <p:txBody>
          <a:bodyPr/>
          <a:lstStyle>
            <a:lvl1pPr marL="0" indent="0">
              <a:buNone/>
              <a:defRPr sz="1800"/>
            </a:lvl1pPr>
            <a:lvl2pPr marL="171450">
              <a:defRPr/>
            </a:lvl2pPr>
            <a:lvl3pPr marL="342900">
              <a:defRPr/>
            </a:lvl3pPr>
            <a:lvl4pPr marL="514350">
              <a:defRPr/>
            </a:lvl4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41317861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sp>
        <p:nvSpPr>
          <p:cNvPr id="10" name="Oval 9">
            <a:extLst>
              <a:ext uri="{FF2B5EF4-FFF2-40B4-BE49-F238E27FC236}">
                <a16:creationId xmlns:a16="http://schemas.microsoft.com/office/drawing/2014/main" id="{2642EAF0-DE94-4F90-82E3-6F316AA8353A}"/>
              </a:ext>
            </a:extLst>
          </p:cNvPr>
          <p:cNvSpPr/>
          <p:nvPr userDrawn="1"/>
        </p:nvSpPr>
        <p:spPr>
          <a:xfrm>
            <a:off x="530545" y="635700"/>
            <a:ext cx="3464954" cy="346495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reeform: Shape 11">
            <a:extLst>
              <a:ext uri="{FF2B5EF4-FFF2-40B4-BE49-F238E27FC236}">
                <a16:creationId xmlns:a16="http://schemas.microsoft.com/office/drawing/2014/main" id="{D22D7888-22FA-4AA1-9BA4-CC61D6643D47}"/>
              </a:ext>
            </a:extLst>
          </p:cNvPr>
          <p:cNvSpPr/>
          <p:nvPr userDrawn="1"/>
        </p:nvSpPr>
        <p:spPr>
          <a:xfrm flipH="1">
            <a:off x="397897" y="0"/>
            <a:ext cx="866357" cy="443257"/>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Freeform: Shape 13">
            <a:extLst>
              <a:ext uri="{FF2B5EF4-FFF2-40B4-BE49-F238E27FC236}">
                <a16:creationId xmlns:a16="http://schemas.microsoft.com/office/drawing/2014/main" id="{EBB6E464-8999-4773-A1F2-E6CAA990E572}"/>
              </a:ext>
            </a:extLst>
          </p:cNvPr>
          <p:cNvSpPr/>
          <p:nvPr userDrawn="1"/>
        </p:nvSpPr>
        <p:spPr>
          <a:xfrm flipH="1">
            <a:off x="2971134" y="-1"/>
            <a:ext cx="1303051" cy="719652"/>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CE9CE183-B21E-41EB-A082-DF9C3AD659D5}"/>
              </a:ext>
            </a:extLst>
          </p:cNvPr>
          <p:cNvSpPr/>
          <p:nvPr userDrawn="1"/>
        </p:nvSpPr>
        <p:spPr>
          <a:xfrm flipH="1">
            <a:off x="0" y="2202623"/>
            <a:ext cx="119806" cy="414747"/>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4"/>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Freeform: Shape 17">
            <a:extLst>
              <a:ext uri="{FF2B5EF4-FFF2-40B4-BE49-F238E27FC236}">
                <a16:creationId xmlns:a16="http://schemas.microsoft.com/office/drawing/2014/main" id="{1EA14BE8-FDD0-4434-9C3E-BFF78C22D9E3}"/>
              </a:ext>
            </a:extLst>
          </p:cNvPr>
          <p:cNvSpPr/>
          <p:nvPr userDrawn="1"/>
        </p:nvSpPr>
        <p:spPr>
          <a:xfrm flipH="1">
            <a:off x="0" y="4376737"/>
            <a:ext cx="1161135" cy="766763"/>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 name="Freeform: Shape 19">
            <a:extLst>
              <a:ext uri="{FF2B5EF4-FFF2-40B4-BE49-F238E27FC236}">
                <a16:creationId xmlns:a16="http://schemas.microsoft.com/office/drawing/2014/main" id="{5C76330B-4C5E-463F-921A-D91F1F1F6049}"/>
              </a:ext>
            </a:extLst>
          </p:cNvPr>
          <p:cNvSpPr/>
          <p:nvPr userDrawn="1"/>
        </p:nvSpPr>
        <p:spPr>
          <a:xfrm flipH="1">
            <a:off x="2553792" y="4288429"/>
            <a:ext cx="1328707" cy="855071"/>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 name="Freeform: Shape 21">
            <a:extLst>
              <a:ext uri="{FF2B5EF4-FFF2-40B4-BE49-F238E27FC236}">
                <a16:creationId xmlns:a16="http://schemas.microsoft.com/office/drawing/2014/main" id="{E494E364-7EA8-4D92-915D-75D1A3A67C07}"/>
              </a:ext>
            </a:extLst>
          </p:cNvPr>
          <p:cNvSpPr/>
          <p:nvPr userDrawn="1"/>
        </p:nvSpPr>
        <p:spPr>
          <a:xfrm flipH="1">
            <a:off x="3099729" y="4694067"/>
            <a:ext cx="1174455" cy="449434"/>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0E11BF3-02E8-4EB7-818E-652B82CF2C9D}"/>
              </a:ext>
            </a:extLst>
          </p:cNvPr>
          <p:cNvSpPr>
            <a:spLocks noGrp="1"/>
          </p:cNvSpPr>
          <p:nvPr>
            <p:ph type="title"/>
          </p:nvPr>
        </p:nvSpPr>
        <p:spPr>
          <a:xfrm>
            <a:off x="1042416" y="925830"/>
            <a:ext cx="2427732" cy="3051810"/>
          </a:xfrm>
        </p:spPr>
        <p:txBody>
          <a:bodyPr/>
          <a:lstStyle>
            <a:lvl1pPr algn="ctr">
              <a:defRPr>
                <a:solidFill>
                  <a:schemeClr val="bg1"/>
                </a:solidFill>
              </a:defRPr>
            </a:lvl1pPr>
          </a:lstStyle>
          <a:p>
            <a:r>
              <a:rPr lang="en-US"/>
              <a:t>Click to edit Master title style</a:t>
            </a:r>
          </a:p>
        </p:txBody>
      </p:sp>
      <p:sp>
        <p:nvSpPr>
          <p:cNvPr id="4" name="Footer Placeholder 3">
            <a:extLst>
              <a:ext uri="{FF2B5EF4-FFF2-40B4-BE49-F238E27FC236}">
                <a16:creationId xmlns:a16="http://schemas.microsoft.com/office/drawing/2014/main" id="{EA381C40-F9FC-4D58-8508-F0632DF5A018}"/>
              </a:ext>
            </a:extLst>
          </p:cNvPr>
          <p:cNvSpPr>
            <a:spLocks noGrp="1"/>
          </p:cNvSpPr>
          <p:nvPr>
            <p:ph type="ftr" sz="quarter" idx="11"/>
          </p:nvPr>
        </p:nvSpPr>
        <p:spPr>
          <a:xfrm>
            <a:off x="4574286" y="4767263"/>
            <a:ext cx="3086100" cy="273844"/>
          </a:xfrm>
        </p:spPr>
        <p:txBody>
          <a:bodyPr/>
          <a:lstStyle>
            <a:lvl1pPr algn="l">
              <a:defRPr>
                <a:latin typeface="+mn-lt"/>
              </a:defRPr>
            </a:lvl1pPr>
          </a:lstStyle>
          <a:p>
            <a:pPr algn="l">
              <a:defRPr/>
            </a:pPr>
            <a:r>
              <a:rPr lang="en-US">
                <a:solidFill>
                  <a:prstClr val="black">
                    <a:tint val="75000"/>
                  </a:prstClr>
                </a:solidFill>
              </a:rPr>
              <a:t>Presentation Title</a:t>
            </a:r>
          </a:p>
        </p:txBody>
      </p:sp>
      <p:sp>
        <p:nvSpPr>
          <p:cNvPr id="5" name="Slide Number Placeholder 4">
            <a:extLst>
              <a:ext uri="{FF2B5EF4-FFF2-40B4-BE49-F238E27FC236}">
                <a16:creationId xmlns:a16="http://schemas.microsoft.com/office/drawing/2014/main" id="{2101CBCC-4CC2-49BD-B155-01E0F4D798BE}"/>
              </a:ext>
            </a:extLst>
          </p:cNvPr>
          <p:cNvSpPr>
            <a:spLocks noGrp="1"/>
          </p:cNvSpPr>
          <p:nvPr>
            <p:ph type="sldNum" sz="quarter" idx="12"/>
          </p:nvPr>
        </p:nvSpPr>
        <p:spPr>
          <a:xfrm>
            <a:off x="7879842" y="4767263"/>
            <a:ext cx="637794" cy="273844"/>
          </a:xfrm>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a:solidFill>
                <a:prstClr val="black">
                  <a:tint val="75000"/>
                </a:prstClr>
              </a:solidFill>
            </a:endParaRPr>
          </a:p>
        </p:txBody>
      </p:sp>
      <p:sp>
        <p:nvSpPr>
          <p:cNvPr id="8" name="Content Placeholder 2">
            <a:extLst>
              <a:ext uri="{FF2B5EF4-FFF2-40B4-BE49-F238E27FC236}">
                <a16:creationId xmlns:a16="http://schemas.microsoft.com/office/drawing/2014/main" id="{4753B078-30BA-4AB9-A020-EE8D9404B69E}"/>
              </a:ext>
            </a:extLst>
          </p:cNvPr>
          <p:cNvSpPr>
            <a:spLocks noGrp="1"/>
          </p:cNvSpPr>
          <p:nvPr>
            <p:ph idx="1"/>
          </p:nvPr>
        </p:nvSpPr>
        <p:spPr>
          <a:xfrm>
            <a:off x="4999482" y="1913382"/>
            <a:ext cx="3531870" cy="1316736"/>
          </a:xfrm>
        </p:spPr>
        <p:txBody>
          <a:bodyPr/>
          <a:lstStyle>
            <a:lvl1pPr marL="0" indent="0">
              <a:buNone/>
              <a:defRPr sz="1800"/>
            </a:lvl1pPr>
            <a:lvl2pPr marL="171450">
              <a:defRPr sz="1350"/>
            </a:lvl2pPr>
            <a:lvl3pPr marL="342900">
              <a:defRPr sz="1350"/>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8267791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2D34C9A2-75A7-4164-B3B8-E6A9D60BA0B6}"/>
              </a:ext>
            </a:extLst>
          </p:cNvPr>
          <p:cNvSpPr>
            <a:spLocks noGrp="1"/>
          </p:cNvSpPr>
          <p:nvPr>
            <p:ph type="ftr" sz="quarter" idx="11"/>
          </p:nvPr>
        </p:nvSpPr>
        <p:spPr/>
        <p:txBody>
          <a:bodyPr/>
          <a:lstStyle>
            <a:lvl1pPr>
              <a:defRPr>
                <a:latin typeface="+mn-lt"/>
              </a:defRPr>
            </a:lvl1pPr>
          </a:lstStyle>
          <a:p>
            <a:pPr>
              <a:defRPr/>
            </a:pPr>
            <a:r>
              <a:rPr lang="en-US">
                <a:solidFill>
                  <a:prstClr val="black">
                    <a:tint val="75000"/>
                  </a:prstClr>
                </a:solidFill>
              </a:rPr>
              <a:t>Presentation Title</a:t>
            </a:r>
          </a:p>
        </p:txBody>
      </p:sp>
      <p:sp>
        <p:nvSpPr>
          <p:cNvPr id="4" name="Slide Number Placeholder 3">
            <a:extLst>
              <a:ext uri="{FF2B5EF4-FFF2-40B4-BE49-F238E27FC236}">
                <a16:creationId xmlns:a16="http://schemas.microsoft.com/office/drawing/2014/main" id="{ECBE73CE-2859-4D49-A9EC-26AF3FBDF6A3}"/>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a:solidFill>
                <a:prstClr val="black">
                  <a:tint val="75000"/>
                </a:prstClr>
              </a:solidFill>
            </a:endParaRPr>
          </a:p>
        </p:txBody>
      </p:sp>
      <p:sp>
        <p:nvSpPr>
          <p:cNvPr id="5" name="Freeform: Shape 4">
            <a:extLst>
              <a:ext uri="{FF2B5EF4-FFF2-40B4-BE49-F238E27FC236}">
                <a16:creationId xmlns:a16="http://schemas.microsoft.com/office/drawing/2014/main" id="{AA5ED585-FEBB-4DAD-84C0-97BEE6C360C3}"/>
              </a:ext>
            </a:extLst>
          </p:cNvPr>
          <p:cNvSpPr/>
          <p:nvPr/>
        </p:nvSpPr>
        <p:spPr>
          <a:xfrm rot="16200000">
            <a:off x="-291700" y="3630896"/>
            <a:ext cx="1303051" cy="719652"/>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reeform: Shape 5">
            <a:extLst>
              <a:ext uri="{FF2B5EF4-FFF2-40B4-BE49-F238E27FC236}">
                <a16:creationId xmlns:a16="http://schemas.microsoft.com/office/drawing/2014/main" id="{EF6AC352-A720-4DB3-87CA-A33B0607CA2F}"/>
              </a:ext>
            </a:extLst>
          </p:cNvPr>
          <p:cNvSpPr/>
          <p:nvPr/>
        </p:nvSpPr>
        <p:spPr>
          <a:xfrm>
            <a:off x="7870825" y="2"/>
            <a:ext cx="636996" cy="268251"/>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9464895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2D34C9A2-75A7-4164-B3B8-E6A9D60BA0B6}"/>
              </a:ext>
            </a:extLst>
          </p:cNvPr>
          <p:cNvSpPr>
            <a:spLocks noGrp="1"/>
          </p:cNvSpPr>
          <p:nvPr>
            <p:ph type="ftr" sz="quarter" idx="11"/>
          </p:nvPr>
        </p:nvSpPr>
        <p:spPr/>
        <p:txBody>
          <a:bodyPr/>
          <a:lstStyle>
            <a:lvl1pPr>
              <a:defRPr>
                <a:latin typeface="+mn-lt"/>
              </a:defRPr>
            </a:lvl1pPr>
          </a:lstStyle>
          <a:p>
            <a:pPr>
              <a:defRPr/>
            </a:pPr>
            <a:r>
              <a:rPr lang="en-US">
                <a:solidFill>
                  <a:prstClr val="black">
                    <a:tint val="75000"/>
                  </a:prstClr>
                </a:solidFill>
              </a:rPr>
              <a:t>Presentation Title</a:t>
            </a:r>
          </a:p>
        </p:txBody>
      </p:sp>
      <p:sp>
        <p:nvSpPr>
          <p:cNvPr id="4" name="Slide Number Placeholder 3">
            <a:extLst>
              <a:ext uri="{FF2B5EF4-FFF2-40B4-BE49-F238E27FC236}">
                <a16:creationId xmlns:a16="http://schemas.microsoft.com/office/drawing/2014/main" id="{ECBE73CE-2859-4D49-A9EC-26AF3FBDF6A3}"/>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a:solidFill>
                <a:prstClr val="black">
                  <a:tint val="75000"/>
                </a:prstClr>
              </a:solidFill>
            </a:endParaRPr>
          </a:p>
        </p:txBody>
      </p:sp>
      <p:sp>
        <p:nvSpPr>
          <p:cNvPr id="5" name="Freeform: Shape 4">
            <a:extLst>
              <a:ext uri="{FF2B5EF4-FFF2-40B4-BE49-F238E27FC236}">
                <a16:creationId xmlns:a16="http://schemas.microsoft.com/office/drawing/2014/main" id="{AA5ED585-FEBB-4DAD-84C0-97BEE6C360C3}"/>
              </a:ext>
            </a:extLst>
          </p:cNvPr>
          <p:cNvSpPr/>
          <p:nvPr/>
        </p:nvSpPr>
        <p:spPr>
          <a:xfrm rot="16200000">
            <a:off x="-291700" y="3630896"/>
            <a:ext cx="1303051" cy="719652"/>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reeform: Shape 5">
            <a:extLst>
              <a:ext uri="{FF2B5EF4-FFF2-40B4-BE49-F238E27FC236}">
                <a16:creationId xmlns:a16="http://schemas.microsoft.com/office/drawing/2014/main" id="{EF6AC352-A720-4DB3-87CA-A33B0607CA2F}"/>
              </a:ext>
            </a:extLst>
          </p:cNvPr>
          <p:cNvSpPr/>
          <p:nvPr/>
        </p:nvSpPr>
        <p:spPr>
          <a:xfrm>
            <a:off x="7870825" y="2"/>
            <a:ext cx="636996" cy="268251"/>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itle 6">
            <a:extLst>
              <a:ext uri="{FF2B5EF4-FFF2-40B4-BE49-F238E27FC236}">
                <a16:creationId xmlns:a16="http://schemas.microsoft.com/office/drawing/2014/main" id="{C9A1C714-6A0E-456D-A2E2-6288C0EA077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3540568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FFC812-4DB6-4F98-9404-29C191D3BAD7}"/>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92F0855E-0CD6-47DD-B648-4C84C783D784}"/>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D50082B-17D7-4D61-8AEB-81517D85D253}"/>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6" name="Footer Placeholder 5">
            <a:extLst>
              <a:ext uri="{FF2B5EF4-FFF2-40B4-BE49-F238E27FC236}">
                <a16:creationId xmlns:a16="http://schemas.microsoft.com/office/drawing/2014/main" id="{7D92E260-747D-40FD-A062-9DD5E6835ABB}"/>
              </a:ext>
            </a:extLst>
          </p:cNvPr>
          <p:cNvSpPr>
            <a:spLocks noGrp="1"/>
          </p:cNvSpPr>
          <p:nvPr>
            <p:ph type="ftr" sz="quarter" idx="11"/>
          </p:nvPr>
        </p:nvSpPr>
        <p:spPr/>
        <p:txBody>
          <a:bodyPr/>
          <a:lstStyle>
            <a:lvl1pPr>
              <a:defRPr>
                <a:latin typeface="+mn-lt"/>
              </a:defRPr>
            </a:lvl1pPr>
          </a:lstStyle>
          <a:p>
            <a:pPr>
              <a:defRPr/>
            </a:pPr>
            <a:r>
              <a:rPr lang="en-US">
                <a:solidFill>
                  <a:prstClr val="black">
                    <a:tint val="75000"/>
                  </a:prstClr>
                </a:solidFill>
              </a:rPr>
              <a:t>Presentation Title</a:t>
            </a:r>
          </a:p>
        </p:txBody>
      </p:sp>
      <p:sp>
        <p:nvSpPr>
          <p:cNvPr id="7" name="Slide Number Placeholder 6">
            <a:extLst>
              <a:ext uri="{FF2B5EF4-FFF2-40B4-BE49-F238E27FC236}">
                <a16:creationId xmlns:a16="http://schemas.microsoft.com/office/drawing/2014/main" id="{887E50A0-1E05-49C5-88C9-46267751201F}"/>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a:solidFill>
                <a:prstClr val="black">
                  <a:tint val="75000"/>
                </a:prstClr>
              </a:solidFill>
            </a:endParaRPr>
          </a:p>
        </p:txBody>
      </p:sp>
      <p:sp>
        <p:nvSpPr>
          <p:cNvPr id="8" name="Freeform: Shape 7">
            <a:extLst>
              <a:ext uri="{FF2B5EF4-FFF2-40B4-BE49-F238E27FC236}">
                <a16:creationId xmlns:a16="http://schemas.microsoft.com/office/drawing/2014/main" id="{2C155C63-9F58-4422-B669-F97486280671}"/>
              </a:ext>
            </a:extLst>
          </p:cNvPr>
          <p:cNvSpPr/>
          <p:nvPr/>
        </p:nvSpPr>
        <p:spPr>
          <a:xfrm rot="16200000">
            <a:off x="-291700" y="3630896"/>
            <a:ext cx="1303051" cy="719652"/>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385DBA62-0EDB-47AA-86C7-90463BC9B308}"/>
              </a:ext>
            </a:extLst>
          </p:cNvPr>
          <p:cNvSpPr/>
          <p:nvPr/>
        </p:nvSpPr>
        <p:spPr>
          <a:xfrm>
            <a:off x="7870825" y="2"/>
            <a:ext cx="636996" cy="268251"/>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18628127"/>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D7521-E43D-41D1-B458-26B20DC6DDD8}"/>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A2472CF2-2653-4B98-A416-D7A0A860ECE0}"/>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p>
        </p:txBody>
      </p:sp>
      <p:sp>
        <p:nvSpPr>
          <p:cNvPr id="4" name="Text Placeholder 3">
            <a:extLst>
              <a:ext uri="{FF2B5EF4-FFF2-40B4-BE49-F238E27FC236}">
                <a16:creationId xmlns:a16="http://schemas.microsoft.com/office/drawing/2014/main" id="{A6EF87F5-0B10-4AC7-9599-F088C5E796D7}"/>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6" name="Footer Placeholder 5">
            <a:extLst>
              <a:ext uri="{FF2B5EF4-FFF2-40B4-BE49-F238E27FC236}">
                <a16:creationId xmlns:a16="http://schemas.microsoft.com/office/drawing/2014/main" id="{92EEB226-AD45-45DF-AAB5-5513AE732AAE}"/>
              </a:ext>
            </a:extLst>
          </p:cNvPr>
          <p:cNvSpPr>
            <a:spLocks noGrp="1"/>
          </p:cNvSpPr>
          <p:nvPr>
            <p:ph type="ftr" sz="quarter" idx="11"/>
          </p:nvPr>
        </p:nvSpPr>
        <p:spPr/>
        <p:txBody>
          <a:bodyPr/>
          <a:lstStyle>
            <a:lvl1pPr>
              <a:defRPr>
                <a:latin typeface="+mn-lt"/>
              </a:defRPr>
            </a:lvl1pPr>
          </a:lstStyle>
          <a:p>
            <a:pPr>
              <a:defRPr/>
            </a:pPr>
            <a:r>
              <a:rPr lang="en-US">
                <a:solidFill>
                  <a:prstClr val="black">
                    <a:tint val="75000"/>
                  </a:prstClr>
                </a:solidFill>
              </a:rPr>
              <a:t>Presentation Title</a:t>
            </a:r>
          </a:p>
        </p:txBody>
      </p:sp>
      <p:sp>
        <p:nvSpPr>
          <p:cNvPr id="7" name="Slide Number Placeholder 6">
            <a:extLst>
              <a:ext uri="{FF2B5EF4-FFF2-40B4-BE49-F238E27FC236}">
                <a16:creationId xmlns:a16="http://schemas.microsoft.com/office/drawing/2014/main" id="{95E96AEB-9481-4CCE-B110-FEDD334835B8}"/>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a:solidFill>
                <a:prstClr val="black">
                  <a:tint val="75000"/>
                </a:prstClr>
              </a:solidFill>
            </a:endParaRPr>
          </a:p>
        </p:txBody>
      </p:sp>
      <p:sp>
        <p:nvSpPr>
          <p:cNvPr id="8" name="Freeform: Shape 7">
            <a:extLst>
              <a:ext uri="{FF2B5EF4-FFF2-40B4-BE49-F238E27FC236}">
                <a16:creationId xmlns:a16="http://schemas.microsoft.com/office/drawing/2014/main" id="{6BA9707F-7BCE-464F-BF45-E216527084EE}"/>
              </a:ext>
            </a:extLst>
          </p:cNvPr>
          <p:cNvSpPr/>
          <p:nvPr/>
        </p:nvSpPr>
        <p:spPr>
          <a:xfrm rot="16200000">
            <a:off x="-291700" y="3630896"/>
            <a:ext cx="1303051" cy="719652"/>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BC589723-2CC8-49D1-B4E1-36FECED6A2D7}"/>
              </a:ext>
            </a:extLst>
          </p:cNvPr>
          <p:cNvSpPr/>
          <p:nvPr/>
        </p:nvSpPr>
        <p:spPr>
          <a:xfrm>
            <a:off x="7870825" y="2"/>
            <a:ext cx="636996" cy="268251"/>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14012584"/>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0" name="Freeform 13">
            <a:extLst>
              <a:ext uri="{FF2B5EF4-FFF2-40B4-BE49-F238E27FC236}">
                <a16:creationId xmlns:a16="http://schemas.microsoft.com/office/drawing/2014/main" id="{FCE00AC6-1AA1-42D9-83DD-4C308C3F9322}"/>
              </a:ext>
            </a:extLst>
          </p:cNvPr>
          <p:cNvSpPr/>
          <p:nvPr userDrawn="1"/>
        </p:nvSpPr>
        <p:spPr>
          <a:xfrm>
            <a:off x="3000376" y="815553"/>
            <a:ext cx="6143625" cy="4327948"/>
          </a:xfrm>
          <a:custGeom>
            <a:avLst/>
            <a:gdLst>
              <a:gd name="connsiteX0" fmla="*/ 4929467 w 8191500"/>
              <a:gd name="connsiteY0" fmla="*/ 0 h 5770597"/>
              <a:gd name="connsiteX1" fmla="*/ 8065066 w 8191500"/>
              <a:gd name="connsiteY1" fmla="*/ 1118513 h 5770597"/>
              <a:gd name="connsiteX2" fmla="*/ 8191500 w 8191500"/>
              <a:gd name="connsiteY2" fmla="*/ 1227339 h 5770597"/>
              <a:gd name="connsiteX3" fmla="*/ 8191500 w 8191500"/>
              <a:gd name="connsiteY3" fmla="*/ 5770597 h 5770597"/>
              <a:gd name="connsiteX4" fmla="*/ 79523 w 8191500"/>
              <a:gd name="connsiteY4" fmla="*/ 5770597 h 5770597"/>
              <a:gd name="connsiteX5" fmla="*/ 56799 w 8191500"/>
              <a:gd name="connsiteY5" fmla="*/ 5644158 h 5770597"/>
              <a:gd name="connsiteX6" fmla="*/ 0 w 8191500"/>
              <a:gd name="connsiteY6" fmla="*/ 4898209 h 5770597"/>
              <a:gd name="connsiteX7" fmla="*/ 4929467 w 8191500"/>
              <a:gd name="connsiteY7" fmla="*/ 0 h 5770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91500" h="5770597">
                <a:moveTo>
                  <a:pt x="4929467" y="0"/>
                </a:moveTo>
                <a:cubicBezTo>
                  <a:pt x="6120547" y="0"/>
                  <a:pt x="7212963" y="419755"/>
                  <a:pt x="8065066" y="1118513"/>
                </a:cubicBezTo>
                <a:lnTo>
                  <a:pt x="8191500" y="1227339"/>
                </a:lnTo>
                <a:lnTo>
                  <a:pt x="8191500" y="5770597"/>
                </a:lnTo>
                <a:lnTo>
                  <a:pt x="79523" y="5770597"/>
                </a:lnTo>
                <a:lnTo>
                  <a:pt x="56799" y="5644158"/>
                </a:lnTo>
                <a:cubicBezTo>
                  <a:pt x="19398" y="5400934"/>
                  <a:pt x="0" y="5151822"/>
                  <a:pt x="0" y="4898209"/>
                </a:cubicBezTo>
                <a:cubicBezTo>
                  <a:pt x="0" y="2193003"/>
                  <a:pt x="2206998" y="0"/>
                  <a:pt x="4929467"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Calibri" panose="020F0502020204030204"/>
              <a:ea typeface="+mn-ea"/>
              <a:cs typeface="+mn-cs"/>
            </a:endParaRPr>
          </a:p>
        </p:txBody>
      </p:sp>
      <p:cxnSp>
        <p:nvCxnSpPr>
          <p:cNvPr id="12" name="Straight Connector 11">
            <a:extLst>
              <a:ext uri="{FF2B5EF4-FFF2-40B4-BE49-F238E27FC236}">
                <a16:creationId xmlns:a16="http://schemas.microsoft.com/office/drawing/2014/main" id="{5319A315-F756-49EC-8181-0EC3F0A37B09}"/>
              </a:ext>
            </a:extLst>
          </p:cNvPr>
          <p:cNvCxnSpPr>
            <a:cxnSpLocks/>
          </p:cNvCxnSpPr>
          <p:nvPr userDrawn="1"/>
        </p:nvCxnSpPr>
        <p:spPr>
          <a:xfrm>
            <a:off x="304681" y="137951"/>
            <a:ext cx="0" cy="1198281"/>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14" name="Freeform: Shape 13">
            <a:extLst>
              <a:ext uri="{FF2B5EF4-FFF2-40B4-BE49-F238E27FC236}">
                <a16:creationId xmlns:a16="http://schemas.microsoft.com/office/drawing/2014/main" id="{560F3E26-F530-48F5-983F-9DCFF41D4F39}"/>
              </a:ext>
            </a:extLst>
          </p:cNvPr>
          <p:cNvSpPr/>
          <p:nvPr userDrawn="1"/>
        </p:nvSpPr>
        <p:spPr>
          <a:xfrm>
            <a:off x="3969262" y="2"/>
            <a:ext cx="1709807" cy="950839"/>
          </a:xfrm>
          <a:custGeom>
            <a:avLst/>
            <a:gdLst>
              <a:gd name="connsiteX0" fmla="*/ 0 w 2279742"/>
              <a:gd name="connsiteY0" fmla="*/ 0 h 1267785"/>
              <a:gd name="connsiteX1" fmla="*/ 138700 w 2279742"/>
              <a:gd name="connsiteY1" fmla="*/ 0 h 1267785"/>
              <a:gd name="connsiteX2" fmla="*/ 138700 w 2279742"/>
              <a:gd name="connsiteY2" fmla="*/ 1078193 h 1267785"/>
              <a:gd name="connsiteX3" fmla="*/ 2002733 w 2279742"/>
              <a:gd name="connsiteY3" fmla="*/ 0 h 1267785"/>
              <a:gd name="connsiteX4" fmla="*/ 2279742 w 2279742"/>
              <a:gd name="connsiteY4" fmla="*/ 0 h 1267785"/>
              <a:gd name="connsiteX5" fmla="*/ 104026 w 2279742"/>
              <a:gd name="connsiteY5" fmla="*/ 1258503 h 1267785"/>
              <a:gd name="connsiteX6" fmla="*/ 69351 w 2279742"/>
              <a:gd name="connsiteY6" fmla="*/ 1267785 h 1267785"/>
              <a:gd name="connsiteX7" fmla="*/ 0 w 2279742"/>
              <a:gd name="connsiteY7" fmla="*/ 1198436 h 1267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79742" h="1267785">
                <a:moveTo>
                  <a:pt x="0" y="0"/>
                </a:moveTo>
                <a:lnTo>
                  <a:pt x="138700" y="0"/>
                </a:lnTo>
                <a:lnTo>
                  <a:pt x="138700" y="1078193"/>
                </a:lnTo>
                <a:lnTo>
                  <a:pt x="2002733" y="0"/>
                </a:lnTo>
                <a:lnTo>
                  <a:pt x="2279742" y="0"/>
                </a:lnTo>
                <a:lnTo>
                  <a:pt x="104026" y="1258503"/>
                </a:lnTo>
                <a:cubicBezTo>
                  <a:pt x="93484" y="1264595"/>
                  <a:pt x="81523" y="1267796"/>
                  <a:pt x="69351" y="1267785"/>
                </a:cubicBezTo>
                <a:cubicBezTo>
                  <a:pt x="31049" y="1267785"/>
                  <a:pt x="0" y="1236737"/>
                  <a:pt x="0" y="1198436"/>
                </a:cubicBezTo>
                <a:close/>
              </a:path>
            </a:pathLst>
          </a:custGeom>
          <a:solidFill>
            <a:schemeClr val="accent6"/>
          </a:solidFill>
          <a:ln w="9525"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5C97701E-DAF9-4174-AA91-DA203CD27D6A}"/>
              </a:ext>
            </a:extLst>
          </p:cNvPr>
          <p:cNvSpPr/>
          <p:nvPr userDrawn="1"/>
        </p:nvSpPr>
        <p:spPr>
          <a:xfrm>
            <a:off x="7656522" y="2"/>
            <a:ext cx="851300" cy="35849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Oval 17">
            <a:extLst>
              <a:ext uri="{FF2B5EF4-FFF2-40B4-BE49-F238E27FC236}">
                <a16:creationId xmlns:a16="http://schemas.microsoft.com/office/drawing/2014/main" id="{4F765374-1A4B-41DC-9E75-A95A6C655328}"/>
              </a:ext>
            </a:extLst>
          </p:cNvPr>
          <p:cNvSpPr/>
          <p:nvPr userDrawn="1"/>
        </p:nvSpPr>
        <p:spPr>
          <a:xfrm>
            <a:off x="1176784" y="386175"/>
            <a:ext cx="1795013" cy="174631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0" name="Freeform: Shape 19">
            <a:extLst>
              <a:ext uri="{FF2B5EF4-FFF2-40B4-BE49-F238E27FC236}">
                <a16:creationId xmlns:a16="http://schemas.microsoft.com/office/drawing/2014/main" id="{7618DB8E-B14E-42E2-B454-6F4F36A8A9D9}"/>
              </a:ext>
            </a:extLst>
          </p:cNvPr>
          <p:cNvSpPr/>
          <p:nvPr userDrawn="1"/>
        </p:nvSpPr>
        <p:spPr>
          <a:xfrm flipH="1">
            <a:off x="1" y="2212306"/>
            <a:ext cx="889838" cy="1328738"/>
          </a:xfrm>
          <a:custGeom>
            <a:avLst/>
            <a:gdLst>
              <a:gd name="connsiteX0" fmla="*/ 61913 w 1186451"/>
              <a:gd name="connsiteY0" fmla="*/ 0 h 1771650"/>
              <a:gd name="connsiteX1" fmla="*/ 1186451 w 1186451"/>
              <a:gd name="connsiteY1" fmla="*/ 0 h 1771650"/>
              <a:gd name="connsiteX2" fmla="*/ 1186451 w 1186451"/>
              <a:gd name="connsiteY2" fmla="*/ 123825 h 1771650"/>
              <a:gd name="connsiteX3" fmla="*/ 123825 w 1186451"/>
              <a:gd name="connsiteY3" fmla="*/ 123825 h 1771650"/>
              <a:gd name="connsiteX4" fmla="*/ 123825 w 1186451"/>
              <a:gd name="connsiteY4" fmla="*/ 1647825 h 1771650"/>
              <a:gd name="connsiteX5" fmla="*/ 1186451 w 1186451"/>
              <a:gd name="connsiteY5" fmla="*/ 1647825 h 1771650"/>
              <a:gd name="connsiteX6" fmla="*/ 1186451 w 1186451"/>
              <a:gd name="connsiteY6" fmla="*/ 1771650 h 1771650"/>
              <a:gd name="connsiteX7" fmla="*/ 61913 w 1186451"/>
              <a:gd name="connsiteY7" fmla="*/ 1771650 h 1771650"/>
              <a:gd name="connsiteX8" fmla="*/ 0 w 1186451"/>
              <a:gd name="connsiteY8" fmla="*/ 1709738 h 1771650"/>
              <a:gd name="connsiteX9" fmla="*/ 0 w 1186451"/>
              <a:gd name="connsiteY9" fmla="*/ 61913 h 1771650"/>
              <a:gd name="connsiteX10" fmla="*/ 61913 w 1186451"/>
              <a:gd name="connsiteY10" fmla="*/ 0 h 177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6451" h="1771650">
                <a:moveTo>
                  <a:pt x="61913" y="0"/>
                </a:moveTo>
                <a:lnTo>
                  <a:pt x="1186451" y="0"/>
                </a:lnTo>
                <a:lnTo>
                  <a:pt x="1186451" y="123825"/>
                </a:lnTo>
                <a:lnTo>
                  <a:pt x="123825" y="123825"/>
                </a:lnTo>
                <a:lnTo>
                  <a:pt x="123825" y="1647825"/>
                </a:lnTo>
                <a:lnTo>
                  <a:pt x="1186451" y="1647825"/>
                </a:lnTo>
                <a:lnTo>
                  <a:pt x="1186451" y="1771650"/>
                </a:lnTo>
                <a:lnTo>
                  <a:pt x="61913" y="1771650"/>
                </a:lnTo>
                <a:cubicBezTo>
                  <a:pt x="27719" y="1771650"/>
                  <a:pt x="0" y="1743932"/>
                  <a:pt x="0" y="1709738"/>
                </a:cubicBez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 name="Arc 21">
            <a:extLst>
              <a:ext uri="{FF2B5EF4-FFF2-40B4-BE49-F238E27FC236}">
                <a16:creationId xmlns:a16="http://schemas.microsoft.com/office/drawing/2014/main" id="{97666F55-03F1-4D18-9653-0F360E127A7E}"/>
              </a:ext>
            </a:extLst>
          </p:cNvPr>
          <p:cNvSpPr/>
          <p:nvPr userDrawn="1"/>
        </p:nvSpPr>
        <p:spPr>
          <a:xfrm rot="16200000">
            <a:off x="1154764" y="3152572"/>
            <a:ext cx="3062575" cy="3062575"/>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4DE1A06-8754-4870-9E44-E39BADAD9845}"/>
              </a:ext>
            </a:extLst>
          </p:cNvPr>
          <p:cNvSpPr>
            <a:spLocks noGrp="1"/>
          </p:cNvSpPr>
          <p:nvPr>
            <p:ph type="ctrTitle"/>
          </p:nvPr>
        </p:nvSpPr>
        <p:spPr>
          <a:xfrm>
            <a:off x="3819906" y="2057400"/>
            <a:ext cx="4944618" cy="1789938"/>
          </a:xfrm>
        </p:spPr>
        <p:txBody>
          <a:bodyPr anchor="b"/>
          <a:lstStyle>
            <a:lvl1pPr algn="r">
              <a:defRPr sz="450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3527F020-BBC3-49BB-91C2-5B2CBD64B3C5}"/>
              </a:ext>
            </a:extLst>
          </p:cNvPr>
          <p:cNvSpPr>
            <a:spLocks noGrp="1"/>
          </p:cNvSpPr>
          <p:nvPr>
            <p:ph type="subTitle" idx="1"/>
          </p:nvPr>
        </p:nvSpPr>
        <p:spPr>
          <a:xfrm>
            <a:off x="3819906" y="3915918"/>
            <a:ext cx="4944618" cy="747522"/>
          </a:xfrm>
        </p:spPr>
        <p:txBody>
          <a:bodyPr/>
          <a:lstStyle>
            <a:lvl1pPr marL="0" indent="0" algn="r">
              <a:buNone/>
              <a:defRPr sz="1800">
                <a:solidFill>
                  <a:schemeClr val="bg1"/>
                </a:solidFill>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en-US"/>
              <a:t>Click to edit Master subtitle style</a:t>
            </a:r>
          </a:p>
        </p:txBody>
      </p:sp>
    </p:spTree>
    <p:extLst>
      <p:ext uri="{BB962C8B-B14F-4D97-AF65-F5344CB8AC3E}">
        <p14:creationId xmlns:p14="http://schemas.microsoft.com/office/powerpoint/2010/main" val="101041513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Agenda">
    <p:spTree>
      <p:nvGrpSpPr>
        <p:cNvPr id="1" name=""/>
        <p:cNvGrpSpPr/>
        <p:nvPr/>
      </p:nvGrpSpPr>
      <p:grpSpPr>
        <a:xfrm>
          <a:off x="0" y="0"/>
          <a:ext cx="0" cy="0"/>
          <a:chOff x="0" y="0"/>
          <a:chExt cx="0" cy="0"/>
        </a:xfrm>
      </p:grpSpPr>
      <p:sp>
        <p:nvSpPr>
          <p:cNvPr id="10" name="Oval 9">
            <a:extLst>
              <a:ext uri="{FF2B5EF4-FFF2-40B4-BE49-F238E27FC236}">
                <a16:creationId xmlns:a16="http://schemas.microsoft.com/office/drawing/2014/main" id="{AFA665D7-34D0-4262-B345-9B1A1BA8DA17}"/>
              </a:ext>
            </a:extLst>
          </p:cNvPr>
          <p:cNvSpPr/>
          <p:nvPr userDrawn="1"/>
        </p:nvSpPr>
        <p:spPr>
          <a:xfrm>
            <a:off x="366892" y="839274"/>
            <a:ext cx="3464954" cy="346495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Arc 11">
            <a:extLst>
              <a:ext uri="{FF2B5EF4-FFF2-40B4-BE49-F238E27FC236}">
                <a16:creationId xmlns:a16="http://schemas.microsoft.com/office/drawing/2014/main" id="{39ECC553-79E5-4B14-89C9-4DAD2B1021B1}"/>
              </a:ext>
            </a:extLst>
          </p:cNvPr>
          <p:cNvSpPr/>
          <p:nvPr userDrawn="1"/>
        </p:nvSpPr>
        <p:spPr>
          <a:xfrm rot="19809111">
            <a:off x="6512791" y="705862"/>
            <a:ext cx="2240924" cy="2240924"/>
          </a:xfrm>
          <a:prstGeom prst="arc">
            <a:avLst>
              <a:gd name="adj1" fmla="val 15817365"/>
              <a:gd name="adj2" fmla="val 178138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55797934-7E2B-4F94-89C4-0279413FF821}"/>
              </a:ext>
            </a:extLst>
          </p:cNvPr>
          <p:cNvSpPr/>
          <p:nvPr userDrawn="1"/>
        </p:nvSpPr>
        <p:spPr>
          <a:xfrm>
            <a:off x="682537" y="3585745"/>
            <a:ext cx="409575" cy="409575"/>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49FF209-11EE-4A3F-9685-A155FECD0DC8}"/>
              </a:ext>
            </a:extLst>
          </p:cNvPr>
          <p:cNvSpPr>
            <a:spLocks noGrp="1"/>
          </p:cNvSpPr>
          <p:nvPr>
            <p:ph type="title"/>
          </p:nvPr>
        </p:nvSpPr>
        <p:spPr>
          <a:xfrm>
            <a:off x="877824" y="1049274"/>
            <a:ext cx="2427732" cy="3051810"/>
          </a:xfrm>
        </p:spPr>
        <p:txBody>
          <a:bodyPr/>
          <a:lstStyle>
            <a:lvl1pPr algn="ctr">
              <a:defRPr>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0A47AF11-F208-4FDA-9E19-D6CA3472134E}"/>
              </a:ext>
            </a:extLst>
          </p:cNvPr>
          <p:cNvSpPr>
            <a:spLocks noGrp="1"/>
          </p:cNvSpPr>
          <p:nvPr>
            <p:ph idx="1"/>
          </p:nvPr>
        </p:nvSpPr>
        <p:spPr>
          <a:xfrm>
            <a:off x="4341114" y="1145286"/>
            <a:ext cx="3833622" cy="2948940"/>
          </a:xfrm>
        </p:spPr>
        <p:txBody>
          <a:bodyPr anchor="ctr"/>
          <a:lstStyle>
            <a:lvl1pPr marL="0" indent="0">
              <a:buNone/>
              <a:defRPr/>
            </a:lvl1pPr>
            <a:lvl2pPr marL="171446">
              <a:defRPr/>
            </a:lvl2pPr>
            <a:lvl3pPr marL="342892">
              <a:defRPr/>
            </a:lvl3pPr>
            <a:lvl4pPr>
              <a:buNone/>
              <a:defRPr/>
            </a:lvl4pPr>
          </a:lstStyle>
          <a:p>
            <a:pPr lvl="0"/>
            <a:r>
              <a:rPr lang="en-US"/>
              <a:t>Click to edit Master text styles</a:t>
            </a:r>
          </a:p>
          <a:p>
            <a:pPr lvl="1"/>
            <a:r>
              <a:rPr lang="en-US"/>
              <a:t>Second level</a:t>
            </a:r>
          </a:p>
          <a:p>
            <a:pPr lvl="2"/>
            <a:r>
              <a:rPr lang="en-US"/>
              <a:t>Third level</a:t>
            </a:r>
          </a:p>
        </p:txBody>
      </p:sp>
      <p:sp>
        <p:nvSpPr>
          <p:cNvPr id="5" name="Footer Placeholder 4">
            <a:extLst>
              <a:ext uri="{FF2B5EF4-FFF2-40B4-BE49-F238E27FC236}">
                <a16:creationId xmlns:a16="http://schemas.microsoft.com/office/drawing/2014/main" id="{6D389247-FB8A-4494-859B-B3754B02A5EE}"/>
              </a:ext>
            </a:extLst>
          </p:cNvPr>
          <p:cNvSpPr>
            <a:spLocks noGrp="1"/>
          </p:cNvSpPr>
          <p:nvPr>
            <p:ph type="ftr" sz="quarter" idx="11"/>
          </p:nvPr>
        </p:nvSpPr>
        <p:spPr/>
        <p:txBody>
          <a:bodyPr/>
          <a:lstStyle>
            <a:lvl1pPr>
              <a:defRPr>
                <a:latin typeface="+mn-lt"/>
              </a:defRPr>
            </a:lvl1pPr>
          </a:lstStyle>
          <a:p>
            <a:pPr>
              <a:defRPr/>
            </a:pPr>
            <a:r>
              <a:rPr lang="en-US">
                <a:solidFill>
                  <a:prstClr val="black">
                    <a:tint val="75000"/>
                  </a:prstClr>
                </a:solidFill>
              </a:rPr>
              <a:t>Presentation Title</a:t>
            </a:r>
          </a:p>
        </p:txBody>
      </p:sp>
      <p:sp>
        <p:nvSpPr>
          <p:cNvPr id="6" name="Slide Number Placeholder 5">
            <a:extLst>
              <a:ext uri="{FF2B5EF4-FFF2-40B4-BE49-F238E27FC236}">
                <a16:creationId xmlns:a16="http://schemas.microsoft.com/office/drawing/2014/main" id="{52CA5B62-3338-46A5-B381-A63B88CB0DDA}"/>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813944643"/>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and Content 2 small pictures">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5A614E3F-4FB2-4152-A59C-941C908D7B05}"/>
              </a:ext>
            </a:extLst>
          </p:cNvPr>
          <p:cNvSpPr>
            <a:spLocks noGrp="1"/>
          </p:cNvSpPr>
          <p:nvPr>
            <p:ph type="pic" sz="quarter" idx="13"/>
          </p:nvPr>
        </p:nvSpPr>
        <p:spPr>
          <a:xfrm>
            <a:off x="5400360" y="862657"/>
            <a:ext cx="1655285" cy="1653134"/>
          </a:xfrm>
          <a:custGeom>
            <a:avLst/>
            <a:gdLst>
              <a:gd name="connsiteX0" fmla="*/ 1098749 w 2207046"/>
              <a:gd name="connsiteY0" fmla="*/ 0 h 2204178"/>
              <a:gd name="connsiteX1" fmla="*/ 2201707 w 2207046"/>
              <a:gd name="connsiteY1" fmla="*/ 995326 h 2204178"/>
              <a:gd name="connsiteX2" fmla="*/ 2207046 w 2207046"/>
              <a:gd name="connsiteY2" fmla="*/ 1101058 h 2204178"/>
              <a:gd name="connsiteX3" fmla="*/ 2207046 w 2207046"/>
              <a:gd name="connsiteY3" fmla="*/ 1116306 h 2204178"/>
              <a:gd name="connsiteX4" fmla="*/ 2201707 w 2207046"/>
              <a:gd name="connsiteY4" fmla="*/ 1222039 h 2204178"/>
              <a:gd name="connsiteX5" fmla="*/ 1322187 w 2207046"/>
              <a:gd name="connsiteY5" fmla="*/ 2194840 h 2204178"/>
              <a:gd name="connsiteX6" fmla="*/ 1260999 w 2207046"/>
              <a:gd name="connsiteY6" fmla="*/ 2204178 h 2204178"/>
              <a:gd name="connsiteX7" fmla="*/ 936500 w 2207046"/>
              <a:gd name="connsiteY7" fmla="*/ 2204178 h 2204178"/>
              <a:gd name="connsiteX8" fmla="*/ 875311 w 2207046"/>
              <a:gd name="connsiteY8" fmla="*/ 2194840 h 2204178"/>
              <a:gd name="connsiteX9" fmla="*/ 12592 w 2207046"/>
              <a:gd name="connsiteY9" fmla="*/ 1332120 h 2204178"/>
              <a:gd name="connsiteX10" fmla="*/ 0 w 2207046"/>
              <a:gd name="connsiteY10" fmla="*/ 1249617 h 2204178"/>
              <a:gd name="connsiteX11" fmla="*/ 0 w 2207046"/>
              <a:gd name="connsiteY11" fmla="*/ 967747 h 2204178"/>
              <a:gd name="connsiteX12" fmla="*/ 12592 w 2207046"/>
              <a:gd name="connsiteY12" fmla="*/ 885244 h 2204178"/>
              <a:gd name="connsiteX13" fmla="*/ 1098749 w 2207046"/>
              <a:gd name="connsiteY13" fmla="*/ 0 h 2204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07046" h="2204178">
                <a:moveTo>
                  <a:pt x="1098749" y="0"/>
                </a:moveTo>
                <a:cubicBezTo>
                  <a:pt x="1672788" y="0"/>
                  <a:pt x="2144931" y="436266"/>
                  <a:pt x="2201707" y="995326"/>
                </a:cubicBezTo>
                <a:lnTo>
                  <a:pt x="2207046" y="1101058"/>
                </a:lnTo>
                <a:lnTo>
                  <a:pt x="2207046" y="1116306"/>
                </a:lnTo>
                <a:lnTo>
                  <a:pt x="2201707" y="1222039"/>
                </a:lnTo>
                <a:cubicBezTo>
                  <a:pt x="2152501" y="1706557"/>
                  <a:pt x="1791308" y="2098844"/>
                  <a:pt x="1322187" y="2194840"/>
                </a:cubicBezTo>
                <a:lnTo>
                  <a:pt x="1260999" y="2204178"/>
                </a:lnTo>
                <a:lnTo>
                  <a:pt x="936500" y="2204178"/>
                </a:lnTo>
                <a:lnTo>
                  <a:pt x="875311" y="2194840"/>
                </a:lnTo>
                <a:cubicBezTo>
                  <a:pt x="442276" y="2106228"/>
                  <a:pt x="101204" y="1765156"/>
                  <a:pt x="12592" y="1332120"/>
                </a:cubicBezTo>
                <a:lnTo>
                  <a:pt x="0" y="1249617"/>
                </a:lnTo>
                <a:lnTo>
                  <a:pt x="0" y="967747"/>
                </a:lnTo>
                <a:lnTo>
                  <a:pt x="12592" y="885244"/>
                </a:lnTo>
                <a:cubicBezTo>
                  <a:pt x="115972" y="380036"/>
                  <a:pt x="562980" y="0"/>
                  <a:pt x="1098749" y="0"/>
                </a:cubicBezTo>
                <a:close/>
              </a:path>
            </a:pathLst>
          </a:custGeom>
        </p:spPr>
        <p:txBody>
          <a:bodyPr wrap="square" anchor="ctr">
            <a:noAutofit/>
          </a:bodyPr>
          <a:lstStyle>
            <a:lvl1pPr algn="ctr">
              <a:buNone/>
              <a:defRPr sz="1350"/>
            </a:lvl1pPr>
          </a:lstStyle>
          <a:p>
            <a:endParaRPr lang="en-US"/>
          </a:p>
        </p:txBody>
      </p:sp>
      <p:sp>
        <p:nvSpPr>
          <p:cNvPr id="21" name="Picture Placeholder 20">
            <a:extLst>
              <a:ext uri="{FF2B5EF4-FFF2-40B4-BE49-F238E27FC236}">
                <a16:creationId xmlns:a16="http://schemas.microsoft.com/office/drawing/2014/main" id="{8A1F486A-F545-4642-B1CB-5356704413D3}"/>
              </a:ext>
            </a:extLst>
          </p:cNvPr>
          <p:cNvSpPr>
            <a:spLocks noGrp="1"/>
          </p:cNvSpPr>
          <p:nvPr>
            <p:ph type="pic" sz="quarter" idx="14"/>
          </p:nvPr>
        </p:nvSpPr>
        <p:spPr>
          <a:xfrm>
            <a:off x="6333476" y="1934764"/>
            <a:ext cx="2322605" cy="2322605"/>
          </a:xfrm>
          <a:custGeom>
            <a:avLst/>
            <a:gdLst>
              <a:gd name="connsiteX0" fmla="*/ 1548404 w 3096807"/>
              <a:gd name="connsiteY0" fmla="*/ 0 h 3096807"/>
              <a:gd name="connsiteX1" fmla="*/ 3096807 w 3096807"/>
              <a:gd name="connsiteY1" fmla="*/ 1548404 h 3096807"/>
              <a:gd name="connsiteX2" fmla="*/ 1548404 w 3096807"/>
              <a:gd name="connsiteY2" fmla="*/ 3096807 h 3096807"/>
              <a:gd name="connsiteX3" fmla="*/ 0 w 3096807"/>
              <a:gd name="connsiteY3" fmla="*/ 1548404 h 3096807"/>
              <a:gd name="connsiteX4" fmla="*/ 1548404 w 3096807"/>
              <a:gd name="connsiteY4" fmla="*/ 0 h 30968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6807" h="3096807">
                <a:moveTo>
                  <a:pt x="1548404" y="0"/>
                </a:moveTo>
                <a:cubicBezTo>
                  <a:pt x="2403564" y="0"/>
                  <a:pt x="3096807" y="693243"/>
                  <a:pt x="3096807" y="1548404"/>
                </a:cubicBezTo>
                <a:cubicBezTo>
                  <a:pt x="3096807" y="2403564"/>
                  <a:pt x="2403564" y="3096807"/>
                  <a:pt x="1548404" y="3096807"/>
                </a:cubicBezTo>
                <a:cubicBezTo>
                  <a:pt x="693243" y="3096807"/>
                  <a:pt x="0" y="2403564"/>
                  <a:pt x="0" y="1548404"/>
                </a:cubicBezTo>
                <a:cubicBezTo>
                  <a:pt x="0" y="693243"/>
                  <a:pt x="693243" y="0"/>
                  <a:pt x="1548404" y="0"/>
                </a:cubicBezTo>
                <a:close/>
              </a:path>
            </a:pathLst>
          </a:custGeom>
        </p:spPr>
        <p:txBody>
          <a:bodyPr wrap="square" anchor="ctr">
            <a:noAutofit/>
          </a:bodyPr>
          <a:lstStyle>
            <a:lvl1pPr algn="ctr">
              <a:buNone/>
              <a:defRPr sz="1350"/>
            </a:lvl1pPr>
          </a:lstStyle>
          <a:p>
            <a:endParaRPr lang="en-US"/>
          </a:p>
        </p:txBody>
      </p:sp>
      <p:sp>
        <p:nvSpPr>
          <p:cNvPr id="2" name="Title 1">
            <a:extLst>
              <a:ext uri="{FF2B5EF4-FFF2-40B4-BE49-F238E27FC236}">
                <a16:creationId xmlns:a16="http://schemas.microsoft.com/office/drawing/2014/main" id="{249FF209-11EE-4A3F-9685-A155FECD0DC8}"/>
              </a:ext>
            </a:extLst>
          </p:cNvPr>
          <p:cNvSpPr>
            <a:spLocks noGrp="1"/>
          </p:cNvSpPr>
          <p:nvPr>
            <p:ph type="title"/>
          </p:nvPr>
        </p:nvSpPr>
        <p:spPr>
          <a:xfrm>
            <a:off x="404622" y="273843"/>
            <a:ext cx="4354830" cy="994410"/>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0A47AF11-F208-4FDA-9E19-D6CA3472134E}"/>
              </a:ext>
            </a:extLst>
          </p:cNvPr>
          <p:cNvSpPr>
            <a:spLocks noGrp="1"/>
          </p:cNvSpPr>
          <p:nvPr>
            <p:ph idx="1"/>
          </p:nvPr>
        </p:nvSpPr>
        <p:spPr>
          <a:xfrm>
            <a:off x="404622" y="1369219"/>
            <a:ext cx="4354830" cy="3264408"/>
          </a:xfrm>
        </p:spPr>
        <p:txBody>
          <a:bodyPr>
            <a:normAutofit/>
          </a:bodyPr>
          <a:lstStyle>
            <a:lvl1pPr marL="0" indent="0">
              <a:lnSpc>
                <a:spcPct val="110000"/>
              </a:lnSpc>
              <a:buNone/>
              <a:defRPr sz="1800"/>
            </a:lvl1pPr>
            <a:lvl2pPr marL="171446">
              <a:lnSpc>
                <a:spcPct val="110000"/>
              </a:lnSpc>
              <a:defRPr sz="1500"/>
            </a:lvl2pPr>
            <a:lvl3pPr marL="342892">
              <a:lnSpc>
                <a:spcPct val="110000"/>
              </a:lnSpc>
              <a:defRPr sz="1350"/>
            </a:lvl3pPr>
            <a:lvl4pPr marL="514337">
              <a:lnSpc>
                <a:spcPct val="110000"/>
              </a:lnSpc>
              <a:defRPr sz="1200"/>
            </a:lvl4pPr>
            <a:lvl5pPr>
              <a:lnSpc>
                <a:spcPct val="110000"/>
              </a:lnSpc>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Footer Placeholder 4">
            <a:extLst>
              <a:ext uri="{FF2B5EF4-FFF2-40B4-BE49-F238E27FC236}">
                <a16:creationId xmlns:a16="http://schemas.microsoft.com/office/drawing/2014/main" id="{6D389247-FB8A-4494-859B-B3754B02A5EE}"/>
              </a:ext>
            </a:extLst>
          </p:cNvPr>
          <p:cNvSpPr>
            <a:spLocks noGrp="1"/>
          </p:cNvSpPr>
          <p:nvPr>
            <p:ph type="ftr" sz="quarter" idx="11"/>
          </p:nvPr>
        </p:nvSpPr>
        <p:spPr/>
        <p:txBody>
          <a:bodyPr/>
          <a:lstStyle>
            <a:lvl1pPr>
              <a:defRPr>
                <a:latin typeface="+mn-lt"/>
              </a:defRPr>
            </a:lvl1pPr>
          </a:lstStyle>
          <a:p>
            <a:pPr>
              <a:defRPr/>
            </a:pPr>
            <a:r>
              <a:rPr lang="en-US">
                <a:solidFill>
                  <a:prstClr val="black">
                    <a:tint val="75000"/>
                  </a:prstClr>
                </a:solidFill>
              </a:rPr>
              <a:t>Presentation Title</a:t>
            </a:r>
          </a:p>
        </p:txBody>
      </p:sp>
      <p:sp>
        <p:nvSpPr>
          <p:cNvPr id="6" name="Slide Number Placeholder 5">
            <a:extLst>
              <a:ext uri="{FF2B5EF4-FFF2-40B4-BE49-F238E27FC236}">
                <a16:creationId xmlns:a16="http://schemas.microsoft.com/office/drawing/2014/main" id="{52CA5B62-3338-46A5-B381-A63B88CB0DDA}"/>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a:solidFill>
                <a:prstClr val="black">
                  <a:tint val="75000"/>
                </a:prstClr>
              </a:solidFill>
            </a:endParaRPr>
          </a:p>
        </p:txBody>
      </p:sp>
      <p:sp>
        <p:nvSpPr>
          <p:cNvPr id="10" name="Oval 9">
            <a:extLst>
              <a:ext uri="{FF2B5EF4-FFF2-40B4-BE49-F238E27FC236}">
                <a16:creationId xmlns:a16="http://schemas.microsoft.com/office/drawing/2014/main" id="{E8E71C73-7BAD-4838-88C1-42E045A9D179}"/>
              </a:ext>
            </a:extLst>
          </p:cNvPr>
          <p:cNvSpPr/>
          <p:nvPr userDrawn="1"/>
        </p:nvSpPr>
        <p:spPr>
          <a:xfrm>
            <a:off x="7687217" y="1166302"/>
            <a:ext cx="614477" cy="59780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44560922-5803-412D-880B-065E75DCBC0A}"/>
              </a:ext>
            </a:extLst>
          </p:cNvPr>
          <p:cNvSpPr/>
          <p:nvPr userDrawn="1"/>
        </p:nvSpPr>
        <p:spPr>
          <a:xfrm>
            <a:off x="5692567" y="3025795"/>
            <a:ext cx="657528" cy="657528"/>
          </a:xfrm>
          <a:prstGeom prst="rect">
            <a:avLst/>
          </a:prstGeom>
          <a:noFill/>
          <a:ln w="127000">
            <a:solidFill>
              <a:schemeClr val="accent6"/>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20839939"/>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Oval 6">
            <a:extLst>
              <a:ext uri="{FF2B5EF4-FFF2-40B4-BE49-F238E27FC236}">
                <a16:creationId xmlns:a16="http://schemas.microsoft.com/office/drawing/2014/main" id="{200EACD1-D216-4037-8AFF-80CF273586DF}"/>
              </a:ext>
            </a:extLst>
          </p:cNvPr>
          <p:cNvSpPr/>
          <p:nvPr userDrawn="1"/>
        </p:nvSpPr>
        <p:spPr>
          <a:xfrm>
            <a:off x="2111948" y="111698"/>
            <a:ext cx="4920107" cy="492010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Arc 7">
            <a:extLst>
              <a:ext uri="{FF2B5EF4-FFF2-40B4-BE49-F238E27FC236}">
                <a16:creationId xmlns:a16="http://schemas.microsoft.com/office/drawing/2014/main" id="{F941DE04-3FEA-4A57-B200-F9F6A765C792}"/>
              </a:ext>
            </a:extLst>
          </p:cNvPr>
          <p:cNvSpPr/>
          <p:nvPr userDrawn="1"/>
        </p:nvSpPr>
        <p:spPr>
          <a:xfrm rot="9222429" flipV="1">
            <a:off x="1870590" y="-21376"/>
            <a:ext cx="5112197" cy="5112197"/>
          </a:xfrm>
          <a:prstGeom prst="arc">
            <a:avLst>
              <a:gd name="adj1" fmla="val 16200000"/>
              <a:gd name="adj2" fmla="val 20093138"/>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A565C7B4-4152-4548-A771-EB148A028FDB}"/>
              </a:ext>
            </a:extLst>
          </p:cNvPr>
          <p:cNvSpPr/>
          <p:nvPr userDrawn="1"/>
        </p:nvSpPr>
        <p:spPr>
          <a:xfrm>
            <a:off x="6124063" y="3931492"/>
            <a:ext cx="569552" cy="55410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04C0001-5D76-45A0-A9F4-7172BDDD5D28}"/>
              </a:ext>
            </a:extLst>
          </p:cNvPr>
          <p:cNvSpPr>
            <a:spLocks noGrp="1"/>
          </p:cNvSpPr>
          <p:nvPr>
            <p:ph type="title"/>
          </p:nvPr>
        </p:nvSpPr>
        <p:spPr>
          <a:xfrm>
            <a:off x="2489454" y="1035558"/>
            <a:ext cx="4169664" cy="1885950"/>
          </a:xfrm>
        </p:spPr>
        <p:txBody>
          <a:bodyPr anchor="b"/>
          <a:lstStyle>
            <a:lvl1pPr algn="ctr">
              <a:defRPr sz="4500">
                <a:solidFill>
                  <a:schemeClr val="bg1"/>
                </a:solidFill>
              </a:defRPr>
            </a:lvl1pPr>
          </a:lstStyle>
          <a:p>
            <a:r>
              <a:rPr lang="en-US"/>
              <a:t>Click to edit Master title style</a:t>
            </a:r>
          </a:p>
        </p:txBody>
      </p:sp>
      <p:sp>
        <p:nvSpPr>
          <p:cNvPr id="3" name="Text Placeholder 2">
            <a:extLst>
              <a:ext uri="{FF2B5EF4-FFF2-40B4-BE49-F238E27FC236}">
                <a16:creationId xmlns:a16="http://schemas.microsoft.com/office/drawing/2014/main" id="{9E1462C4-0E4B-4DB7-A8BF-FE55142760AF}"/>
              </a:ext>
            </a:extLst>
          </p:cNvPr>
          <p:cNvSpPr>
            <a:spLocks noGrp="1"/>
          </p:cNvSpPr>
          <p:nvPr>
            <p:ph type="body" idx="1"/>
          </p:nvPr>
        </p:nvSpPr>
        <p:spPr>
          <a:xfrm>
            <a:off x="2489454" y="3058668"/>
            <a:ext cx="4169664" cy="1152144"/>
          </a:xfrm>
        </p:spPr>
        <p:txBody>
          <a:bodyPr/>
          <a:lstStyle>
            <a:lvl1pPr marL="0" indent="0" algn="ctr">
              <a:buNone/>
              <a:defRPr sz="1800">
                <a:solidFill>
                  <a:schemeClr val="bg1"/>
                </a:solidFill>
              </a:defRPr>
            </a:lvl1pPr>
            <a:lvl2pPr marL="342892" indent="0">
              <a:buNone/>
              <a:defRPr sz="1500">
                <a:solidFill>
                  <a:schemeClr val="tx1">
                    <a:tint val="75000"/>
                  </a:schemeClr>
                </a:solidFill>
              </a:defRPr>
            </a:lvl2pPr>
            <a:lvl3pPr marL="685783" indent="0">
              <a:buNone/>
              <a:defRPr sz="1350">
                <a:solidFill>
                  <a:schemeClr val="tx1">
                    <a:tint val="75000"/>
                  </a:schemeClr>
                </a:solidFill>
              </a:defRPr>
            </a:lvl3pPr>
            <a:lvl4pPr marL="1028675" indent="0">
              <a:buNone/>
              <a:defRPr sz="1200">
                <a:solidFill>
                  <a:schemeClr val="tx1">
                    <a:tint val="75000"/>
                  </a:schemeClr>
                </a:solidFill>
              </a:defRPr>
            </a:lvl4pPr>
            <a:lvl5pPr marL="1371566" indent="0">
              <a:buNone/>
              <a:defRPr sz="1200">
                <a:solidFill>
                  <a:schemeClr val="tx1">
                    <a:tint val="75000"/>
                  </a:schemeClr>
                </a:solidFill>
              </a:defRPr>
            </a:lvl5pPr>
            <a:lvl6pPr marL="1714457" indent="0">
              <a:buNone/>
              <a:defRPr sz="1200">
                <a:solidFill>
                  <a:schemeClr val="tx1">
                    <a:tint val="75000"/>
                  </a:schemeClr>
                </a:solidFill>
              </a:defRPr>
            </a:lvl6pPr>
            <a:lvl7pPr marL="2057348" indent="0">
              <a:buNone/>
              <a:defRPr sz="1200">
                <a:solidFill>
                  <a:schemeClr val="tx1">
                    <a:tint val="75000"/>
                  </a:schemeClr>
                </a:solidFill>
              </a:defRPr>
            </a:lvl7pPr>
            <a:lvl8pPr marL="2400240" indent="0">
              <a:buNone/>
              <a:defRPr sz="1200">
                <a:solidFill>
                  <a:schemeClr val="tx1">
                    <a:tint val="75000"/>
                  </a:schemeClr>
                </a:solidFill>
              </a:defRPr>
            </a:lvl8pPr>
            <a:lvl9pPr marL="2743132" indent="0">
              <a:buNone/>
              <a:defRPr sz="12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7855737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9FF209-11EE-4A3F-9685-A155FECD0DC8}"/>
              </a:ext>
            </a:extLst>
          </p:cNvPr>
          <p:cNvSpPr>
            <a:spLocks noGrp="1"/>
          </p:cNvSpPr>
          <p:nvPr>
            <p:ph type="title"/>
          </p:nvPr>
        </p:nvSpPr>
        <p:spPr>
          <a:xfrm>
            <a:off x="404622" y="273844"/>
            <a:ext cx="7886700" cy="994172"/>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0A47AF11-F208-4FDA-9E19-D6CA3472134E}"/>
              </a:ext>
            </a:extLst>
          </p:cNvPr>
          <p:cNvSpPr>
            <a:spLocks noGrp="1"/>
          </p:cNvSpPr>
          <p:nvPr>
            <p:ph idx="1"/>
          </p:nvPr>
        </p:nvSpPr>
        <p:spPr>
          <a:xfrm>
            <a:off x="884682" y="1433323"/>
            <a:ext cx="7372350" cy="28948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6D389247-FB8A-4494-859B-B3754B02A5EE}"/>
              </a:ext>
            </a:extLst>
          </p:cNvPr>
          <p:cNvSpPr>
            <a:spLocks noGrp="1"/>
          </p:cNvSpPr>
          <p:nvPr>
            <p:ph type="ftr" sz="quarter" idx="11"/>
          </p:nvPr>
        </p:nvSpPr>
        <p:spPr/>
        <p:txBody>
          <a:bodyPr/>
          <a:lstStyle>
            <a:lvl1pPr>
              <a:defRPr>
                <a:latin typeface="+mn-lt"/>
              </a:defRPr>
            </a:lvl1pPr>
          </a:lstStyle>
          <a:p>
            <a:pPr>
              <a:defRPr/>
            </a:pPr>
            <a:r>
              <a:rPr lang="en-US">
                <a:solidFill>
                  <a:prstClr val="black">
                    <a:tint val="75000"/>
                  </a:prstClr>
                </a:solidFill>
              </a:rPr>
              <a:t>Presentation Title</a:t>
            </a:r>
          </a:p>
        </p:txBody>
      </p:sp>
      <p:sp>
        <p:nvSpPr>
          <p:cNvPr id="6" name="Slide Number Placeholder 5">
            <a:extLst>
              <a:ext uri="{FF2B5EF4-FFF2-40B4-BE49-F238E27FC236}">
                <a16:creationId xmlns:a16="http://schemas.microsoft.com/office/drawing/2014/main" id="{52CA5B62-3338-46A5-B381-A63B88CB0DDA}"/>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a:solidFill>
                <a:prstClr val="black">
                  <a:tint val="75000"/>
                </a:prstClr>
              </a:solidFill>
            </a:endParaRPr>
          </a:p>
        </p:txBody>
      </p:sp>
      <p:sp>
        <p:nvSpPr>
          <p:cNvPr id="7" name="Freeform: Shape 6">
            <a:extLst>
              <a:ext uri="{FF2B5EF4-FFF2-40B4-BE49-F238E27FC236}">
                <a16:creationId xmlns:a16="http://schemas.microsoft.com/office/drawing/2014/main" id="{23DA7759-3209-4FE2-96D1-4EEDD81E9EA0}"/>
              </a:ext>
            </a:extLst>
          </p:cNvPr>
          <p:cNvSpPr/>
          <p:nvPr/>
        </p:nvSpPr>
        <p:spPr>
          <a:xfrm>
            <a:off x="7870825" y="2"/>
            <a:ext cx="636996" cy="268251"/>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Freeform: Shape 7">
            <a:extLst>
              <a:ext uri="{FF2B5EF4-FFF2-40B4-BE49-F238E27FC236}">
                <a16:creationId xmlns:a16="http://schemas.microsoft.com/office/drawing/2014/main" id="{41460DAD-8769-4C9F-9C8C-BB0443909D76}"/>
              </a:ext>
            </a:extLst>
          </p:cNvPr>
          <p:cNvSpPr/>
          <p:nvPr/>
        </p:nvSpPr>
        <p:spPr>
          <a:xfrm flipH="1">
            <a:off x="92653" y="4288430"/>
            <a:ext cx="1328707" cy="855071"/>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7508128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and 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11BF3-02E8-4EB7-818E-652B82CF2C9D}"/>
              </a:ext>
            </a:extLst>
          </p:cNvPr>
          <p:cNvSpPr>
            <a:spLocks noGrp="1"/>
          </p:cNvSpPr>
          <p:nvPr>
            <p:ph type="title"/>
          </p:nvPr>
        </p:nvSpPr>
        <p:spPr/>
        <p:txBody>
          <a:bodyPr/>
          <a:lstStyle/>
          <a:p>
            <a:r>
              <a:rPr lang="en-US"/>
              <a:t>Click to edit Master title style</a:t>
            </a:r>
          </a:p>
        </p:txBody>
      </p:sp>
      <p:sp>
        <p:nvSpPr>
          <p:cNvPr id="4" name="Footer Placeholder 3">
            <a:extLst>
              <a:ext uri="{FF2B5EF4-FFF2-40B4-BE49-F238E27FC236}">
                <a16:creationId xmlns:a16="http://schemas.microsoft.com/office/drawing/2014/main" id="{EA381C40-F9FC-4D58-8508-F0632DF5A018}"/>
              </a:ext>
            </a:extLst>
          </p:cNvPr>
          <p:cNvSpPr>
            <a:spLocks noGrp="1"/>
          </p:cNvSpPr>
          <p:nvPr>
            <p:ph type="ftr" sz="quarter" idx="11"/>
          </p:nvPr>
        </p:nvSpPr>
        <p:spPr/>
        <p:txBody>
          <a:bodyPr/>
          <a:lstStyle>
            <a:lvl1pPr>
              <a:defRPr>
                <a:latin typeface="+mn-lt"/>
              </a:defRPr>
            </a:lvl1pPr>
          </a:lstStyle>
          <a:p>
            <a:pPr>
              <a:defRPr/>
            </a:pPr>
            <a:r>
              <a:rPr lang="en-US">
                <a:solidFill>
                  <a:prstClr val="black">
                    <a:tint val="75000"/>
                  </a:prstClr>
                </a:solidFill>
              </a:rPr>
              <a:t>Presentation Title</a:t>
            </a:r>
          </a:p>
        </p:txBody>
      </p:sp>
      <p:sp>
        <p:nvSpPr>
          <p:cNvPr id="5" name="Slide Number Placeholder 4">
            <a:extLst>
              <a:ext uri="{FF2B5EF4-FFF2-40B4-BE49-F238E27FC236}">
                <a16:creationId xmlns:a16="http://schemas.microsoft.com/office/drawing/2014/main" id="{2101CBCC-4CC2-49BD-B155-01E0F4D798BE}"/>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a:solidFill>
                <a:prstClr val="black">
                  <a:tint val="75000"/>
                </a:prstClr>
              </a:solidFill>
            </a:endParaRPr>
          </a:p>
        </p:txBody>
      </p:sp>
      <p:sp>
        <p:nvSpPr>
          <p:cNvPr id="6" name="Freeform: Shape 5">
            <a:extLst>
              <a:ext uri="{FF2B5EF4-FFF2-40B4-BE49-F238E27FC236}">
                <a16:creationId xmlns:a16="http://schemas.microsoft.com/office/drawing/2014/main" id="{DC13EF9C-0B5A-4364-91AA-E5DD5B536E54}"/>
              </a:ext>
            </a:extLst>
          </p:cNvPr>
          <p:cNvSpPr/>
          <p:nvPr/>
        </p:nvSpPr>
        <p:spPr>
          <a:xfrm rot="16200000">
            <a:off x="-291700" y="3630896"/>
            <a:ext cx="1303051" cy="719652"/>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Freeform: Shape 6">
            <a:extLst>
              <a:ext uri="{FF2B5EF4-FFF2-40B4-BE49-F238E27FC236}">
                <a16:creationId xmlns:a16="http://schemas.microsoft.com/office/drawing/2014/main" id="{8F674475-6327-490A-BD7F-084F5C07F2E4}"/>
              </a:ext>
            </a:extLst>
          </p:cNvPr>
          <p:cNvSpPr/>
          <p:nvPr/>
        </p:nvSpPr>
        <p:spPr>
          <a:xfrm>
            <a:off x="7870825" y="2"/>
            <a:ext cx="636996" cy="268251"/>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Content Placeholder 2">
            <a:extLst>
              <a:ext uri="{FF2B5EF4-FFF2-40B4-BE49-F238E27FC236}">
                <a16:creationId xmlns:a16="http://schemas.microsoft.com/office/drawing/2014/main" id="{4753B078-30BA-4AB9-A020-EE8D9404B69E}"/>
              </a:ext>
            </a:extLst>
          </p:cNvPr>
          <p:cNvSpPr>
            <a:spLocks noGrp="1"/>
          </p:cNvSpPr>
          <p:nvPr>
            <p:ph idx="1"/>
          </p:nvPr>
        </p:nvSpPr>
        <p:spPr>
          <a:xfrm>
            <a:off x="628650" y="1433323"/>
            <a:ext cx="7886700" cy="28948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98923025"/>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Quote slide with picture">
    <p:bg>
      <p:bgPr>
        <a:solidFill>
          <a:schemeClr val="tx1"/>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63E3FD7E-C80A-4707-A8E9-4134DF91F3FF}"/>
              </a:ext>
            </a:extLst>
          </p:cNvPr>
          <p:cNvSpPr>
            <a:spLocks noGrp="1"/>
          </p:cNvSpPr>
          <p:nvPr>
            <p:ph type="pic" sz="quarter" idx="10"/>
          </p:nvPr>
        </p:nvSpPr>
        <p:spPr>
          <a:xfrm>
            <a:off x="0" y="1"/>
            <a:ext cx="9144000" cy="5143500"/>
          </a:xfrm>
        </p:spPr>
        <p:txBody>
          <a:bodyPr/>
          <a:lstStyle>
            <a:lvl1pPr>
              <a:buNone/>
              <a:defRPr>
                <a:solidFill>
                  <a:schemeClr val="bg1"/>
                </a:solidFill>
              </a:defRPr>
            </a:lvl1pPr>
          </a:lstStyle>
          <a:p>
            <a:endParaRPr lang="en-US"/>
          </a:p>
        </p:txBody>
      </p:sp>
      <p:sp>
        <p:nvSpPr>
          <p:cNvPr id="10" name="Title 9">
            <a:extLst>
              <a:ext uri="{FF2B5EF4-FFF2-40B4-BE49-F238E27FC236}">
                <a16:creationId xmlns:a16="http://schemas.microsoft.com/office/drawing/2014/main" id="{10EC23F5-CD2E-4207-A4E6-73BDFF74D868}"/>
              </a:ext>
            </a:extLst>
          </p:cNvPr>
          <p:cNvSpPr>
            <a:spLocks noGrp="1"/>
          </p:cNvSpPr>
          <p:nvPr>
            <p:ph type="title"/>
          </p:nvPr>
        </p:nvSpPr>
        <p:spPr>
          <a:xfrm>
            <a:off x="2333626" y="277951"/>
            <a:ext cx="4442882" cy="4442882"/>
          </a:xfrm>
          <a:custGeom>
            <a:avLst/>
            <a:gdLst>
              <a:gd name="connsiteX0" fmla="*/ 2961921 w 5923842"/>
              <a:gd name="connsiteY0" fmla="*/ 0 h 5923842"/>
              <a:gd name="connsiteX1" fmla="*/ 5923842 w 5923842"/>
              <a:gd name="connsiteY1" fmla="*/ 2961921 h 5923842"/>
              <a:gd name="connsiteX2" fmla="*/ 2961921 w 5923842"/>
              <a:gd name="connsiteY2" fmla="*/ 5923842 h 5923842"/>
              <a:gd name="connsiteX3" fmla="*/ 0 w 5923842"/>
              <a:gd name="connsiteY3" fmla="*/ 2961921 h 5923842"/>
              <a:gd name="connsiteX4" fmla="*/ 2961921 w 5923842"/>
              <a:gd name="connsiteY4" fmla="*/ 0 h 59238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23842" h="5923842">
                <a:moveTo>
                  <a:pt x="2961921" y="0"/>
                </a:moveTo>
                <a:cubicBezTo>
                  <a:pt x="4597745" y="0"/>
                  <a:pt x="5923842" y="1326097"/>
                  <a:pt x="5923842" y="2961921"/>
                </a:cubicBezTo>
                <a:cubicBezTo>
                  <a:pt x="5923842" y="4597745"/>
                  <a:pt x="4597745" y="5923842"/>
                  <a:pt x="2961921" y="5923842"/>
                </a:cubicBezTo>
                <a:cubicBezTo>
                  <a:pt x="1326097" y="5923842"/>
                  <a:pt x="0" y="4597745"/>
                  <a:pt x="0" y="2961921"/>
                </a:cubicBezTo>
                <a:cubicBezTo>
                  <a:pt x="0" y="1326097"/>
                  <a:pt x="1326097" y="0"/>
                  <a:pt x="2961921" y="0"/>
                </a:cubicBezTo>
                <a:close/>
              </a:path>
            </a:pathLst>
          </a:custGeom>
          <a:solidFill>
            <a:schemeClr val="bg1">
              <a:alpha val="95000"/>
            </a:schemeClr>
          </a:solidFill>
        </p:spPr>
        <p:txBody>
          <a:bodyPr wrap="square" lIns="457200" rIns="457200" bIns="2331720" anchor="b" anchorCtr="0">
            <a:noAutofit/>
          </a:bodyPr>
          <a:lstStyle>
            <a:lvl1pPr algn="ctr">
              <a:defRPr sz="3000">
                <a:solidFill>
                  <a:schemeClr val="tx1"/>
                </a:solidFill>
              </a:defRPr>
            </a:lvl1pPr>
          </a:lstStyle>
          <a:p>
            <a:r>
              <a:rPr lang="en-US"/>
              <a:t>Click to edit Master title style</a:t>
            </a:r>
          </a:p>
        </p:txBody>
      </p:sp>
      <p:sp>
        <p:nvSpPr>
          <p:cNvPr id="3" name="Text Placeholder 2">
            <a:extLst>
              <a:ext uri="{FF2B5EF4-FFF2-40B4-BE49-F238E27FC236}">
                <a16:creationId xmlns:a16="http://schemas.microsoft.com/office/drawing/2014/main" id="{9E1462C4-0E4B-4DB7-A8BF-FE55142760AF}"/>
              </a:ext>
            </a:extLst>
          </p:cNvPr>
          <p:cNvSpPr>
            <a:spLocks noGrp="1"/>
          </p:cNvSpPr>
          <p:nvPr>
            <p:ph type="body" idx="1"/>
          </p:nvPr>
        </p:nvSpPr>
        <p:spPr>
          <a:xfrm>
            <a:off x="2681478" y="3284982"/>
            <a:ext cx="3778758" cy="534924"/>
          </a:xfrm>
        </p:spPr>
        <p:txBody>
          <a:bodyPr/>
          <a:lstStyle>
            <a:lvl1pPr marL="0" indent="0" algn="ctr">
              <a:buNone/>
              <a:defRPr sz="1800">
                <a:solidFill>
                  <a:schemeClr val="tx1"/>
                </a:solidFill>
              </a:defRPr>
            </a:lvl1pPr>
            <a:lvl2pPr marL="342892" indent="0">
              <a:buNone/>
              <a:defRPr sz="1500">
                <a:solidFill>
                  <a:schemeClr val="tx1">
                    <a:tint val="75000"/>
                  </a:schemeClr>
                </a:solidFill>
              </a:defRPr>
            </a:lvl2pPr>
            <a:lvl3pPr marL="685783" indent="0">
              <a:buNone/>
              <a:defRPr sz="1350">
                <a:solidFill>
                  <a:schemeClr val="tx1">
                    <a:tint val="75000"/>
                  </a:schemeClr>
                </a:solidFill>
              </a:defRPr>
            </a:lvl3pPr>
            <a:lvl4pPr marL="1028675" indent="0">
              <a:buNone/>
              <a:defRPr sz="1200">
                <a:solidFill>
                  <a:schemeClr val="tx1">
                    <a:tint val="75000"/>
                  </a:schemeClr>
                </a:solidFill>
              </a:defRPr>
            </a:lvl4pPr>
            <a:lvl5pPr marL="1371566" indent="0">
              <a:buNone/>
              <a:defRPr sz="1200">
                <a:solidFill>
                  <a:schemeClr val="tx1">
                    <a:tint val="75000"/>
                  </a:schemeClr>
                </a:solidFill>
              </a:defRPr>
            </a:lvl5pPr>
            <a:lvl6pPr marL="1714457" indent="0">
              <a:buNone/>
              <a:defRPr sz="1200">
                <a:solidFill>
                  <a:schemeClr val="tx1">
                    <a:tint val="75000"/>
                  </a:schemeClr>
                </a:solidFill>
              </a:defRPr>
            </a:lvl6pPr>
            <a:lvl7pPr marL="2057348" indent="0">
              <a:buNone/>
              <a:defRPr sz="1200">
                <a:solidFill>
                  <a:schemeClr val="tx1">
                    <a:tint val="75000"/>
                  </a:schemeClr>
                </a:solidFill>
              </a:defRPr>
            </a:lvl7pPr>
            <a:lvl8pPr marL="2400240" indent="0">
              <a:buNone/>
              <a:defRPr sz="1200">
                <a:solidFill>
                  <a:schemeClr val="tx1">
                    <a:tint val="75000"/>
                  </a:schemeClr>
                </a:solidFill>
              </a:defRPr>
            </a:lvl8pPr>
            <a:lvl9pPr marL="2743132" indent="0">
              <a:buNone/>
              <a:defRPr sz="1200">
                <a:solidFill>
                  <a:schemeClr val="tx1">
                    <a:tint val="75000"/>
                  </a:schemeClr>
                </a:solidFill>
              </a:defRPr>
            </a:lvl9pPr>
          </a:lstStyle>
          <a:p>
            <a:pPr lvl="0"/>
            <a:r>
              <a:rPr lang="en-US"/>
              <a:t>Click to edit Master text styles</a:t>
            </a:r>
          </a:p>
        </p:txBody>
      </p:sp>
      <p:sp>
        <p:nvSpPr>
          <p:cNvPr id="12" name="Footer Placeholder 11">
            <a:extLst>
              <a:ext uri="{FF2B5EF4-FFF2-40B4-BE49-F238E27FC236}">
                <a16:creationId xmlns:a16="http://schemas.microsoft.com/office/drawing/2014/main" id="{AD26FED4-1CE2-444B-A77E-EB3CB505AF19}"/>
              </a:ext>
            </a:extLst>
          </p:cNvPr>
          <p:cNvSpPr>
            <a:spLocks noGrp="1"/>
          </p:cNvSpPr>
          <p:nvPr>
            <p:ph type="ftr" sz="quarter" idx="12"/>
          </p:nvPr>
        </p:nvSpPr>
        <p:spPr/>
        <p:txBody>
          <a:bodyPr/>
          <a:lstStyle>
            <a:lvl1pPr>
              <a:defRPr>
                <a:solidFill>
                  <a:schemeClr val="bg1"/>
                </a:solidFill>
                <a:latin typeface="+mn-lt"/>
              </a:defRPr>
            </a:lvl1pPr>
          </a:lstStyle>
          <a:p>
            <a:pPr>
              <a:defRPr/>
            </a:pPr>
            <a:r>
              <a:rPr lang="en-US"/>
              <a:t>Presentation Title</a:t>
            </a:r>
          </a:p>
        </p:txBody>
      </p:sp>
      <p:sp>
        <p:nvSpPr>
          <p:cNvPr id="13" name="Slide Number Placeholder 12">
            <a:extLst>
              <a:ext uri="{FF2B5EF4-FFF2-40B4-BE49-F238E27FC236}">
                <a16:creationId xmlns:a16="http://schemas.microsoft.com/office/drawing/2014/main" id="{28FD25AA-10CC-48D8-9577-257871107B9A}"/>
              </a:ext>
            </a:extLst>
          </p:cNvPr>
          <p:cNvSpPr>
            <a:spLocks noGrp="1"/>
          </p:cNvSpPr>
          <p:nvPr>
            <p:ph type="sldNum" sz="quarter" idx="13"/>
          </p:nvPr>
        </p:nvSpPr>
        <p:spPr/>
        <p:txBody>
          <a:bodyPr/>
          <a:lstStyle>
            <a:lvl1pPr>
              <a:defRPr>
                <a:solidFill>
                  <a:schemeClr val="bg1"/>
                </a:solidFill>
                <a:latin typeface="+mn-lt"/>
              </a:defRPr>
            </a:lvl1pPr>
          </a:lstStyle>
          <a:p>
            <a:pPr>
              <a:defRPr/>
            </a:pPr>
            <a:fld id="{D76B855D-E9CC-4FF8-AD85-6CDC7B89A0DE}" type="slidenum">
              <a:rPr lang="en-US" smtClean="0"/>
              <a:pPr>
                <a:defRPr/>
              </a:pPr>
              <a:t>‹#›</a:t>
            </a:fld>
            <a:endParaRPr lang="en-US"/>
          </a:p>
        </p:txBody>
      </p:sp>
    </p:spTree>
    <p:extLst>
      <p:ext uri="{BB962C8B-B14F-4D97-AF65-F5344CB8AC3E}">
        <p14:creationId xmlns:p14="http://schemas.microsoft.com/office/powerpoint/2010/main" val="220328163"/>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ABFD05-2CB2-4A7E-89E7-57615BA82B4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F9532B8-D460-476D-816F-725E8D96C0A4}"/>
              </a:ext>
            </a:extLst>
          </p:cNvPr>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6F7120F-70AF-4ED5-B364-3AA55C6B44B6}"/>
              </a:ext>
            </a:extLst>
          </p:cNvPr>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B781C6BC-B23D-48BC-AD44-654DDB8D0122}"/>
              </a:ext>
            </a:extLst>
          </p:cNvPr>
          <p:cNvSpPr>
            <a:spLocks noGrp="1"/>
          </p:cNvSpPr>
          <p:nvPr>
            <p:ph type="ftr" sz="quarter" idx="11"/>
          </p:nvPr>
        </p:nvSpPr>
        <p:spPr/>
        <p:txBody>
          <a:bodyPr/>
          <a:lstStyle>
            <a:lvl1pPr>
              <a:defRPr>
                <a:latin typeface="+mn-lt"/>
              </a:defRPr>
            </a:lvl1pPr>
          </a:lstStyle>
          <a:p>
            <a:pPr>
              <a:defRPr/>
            </a:pPr>
            <a:r>
              <a:rPr lang="en-US">
                <a:solidFill>
                  <a:prstClr val="black">
                    <a:tint val="75000"/>
                  </a:prstClr>
                </a:solidFill>
              </a:rPr>
              <a:t>Presentation Title</a:t>
            </a:r>
          </a:p>
        </p:txBody>
      </p:sp>
      <p:sp>
        <p:nvSpPr>
          <p:cNvPr id="7" name="Slide Number Placeholder 6">
            <a:extLst>
              <a:ext uri="{FF2B5EF4-FFF2-40B4-BE49-F238E27FC236}">
                <a16:creationId xmlns:a16="http://schemas.microsoft.com/office/drawing/2014/main" id="{6100D60B-86A1-479D-BCE8-06D2C3DBC94E}"/>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a:solidFill>
                <a:prstClr val="black">
                  <a:tint val="75000"/>
                </a:prstClr>
              </a:solidFill>
            </a:endParaRPr>
          </a:p>
        </p:txBody>
      </p:sp>
      <p:sp>
        <p:nvSpPr>
          <p:cNvPr id="8" name="Freeform: Shape 7">
            <a:extLst>
              <a:ext uri="{FF2B5EF4-FFF2-40B4-BE49-F238E27FC236}">
                <a16:creationId xmlns:a16="http://schemas.microsoft.com/office/drawing/2014/main" id="{B4EC5136-99DA-40B5-8F79-5C3A56D38BA1}"/>
              </a:ext>
            </a:extLst>
          </p:cNvPr>
          <p:cNvSpPr/>
          <p:nvPr/>
        </p:nvSpPr>
        <p:spPr>
          <a:xfrm rot="16200000">
            <a:off x="-291700" y="3630896"/>
            <a:ext cx="1303051" cy="719652"/>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4F8FB775-26C4-41BA-837C-4478D48D2157}"/>
              </a:ext>
            </a:extLst>
          </p:cNvPr>
          <p:cNvSpPr/>
          <p:nvPr/>
        </p:nvSpPr>
        <p:spPr>
          <a:xfrm>
            <a:off x="7870825" y="2"/>
            <a:ext cx="636996" cy="268251"/>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7690699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2983E-E761-4429-9203-7FE8B2DB67E4}"/>
              </a:ext>
            </a:extLst>
          </p:cNvPr>
          <p:cNvSpPr>
            <a:spLocks noGrp="1"/>
          </p:cNvSpPr>
          <p:nvPr>
            <p:ph type="title"/>
          </p:nvPr>
        </p:nvSpPr>
        <p:spPr>
          <a:xfrm>
            <a:off x="629841" y="273844"/>
            <a:ext cx="7886700" cy="994172"/>
          </a:xfrm>
        </p:spPr>
        <p:txBody>
          <a:bodyPr/>
          <a:lstStyle/>
          <a:p>
            <a:r>
              <a:rPr lang="en-US"/>
              <a:t>Click to edit Master title style</a:t>
            </a:r>
          </a:p>
        </p:txBody>
      </p:sp>
      <p:sp>
        <p:nvSpPr>
          <p:cNvPr id="3" name="Text Placeholder 2">
            <a:extLst>
              <a:ext uri="{FF2B5EF4-FFF2-40B4-BE49-F238E27FC236}">
                <a16:creationId xmlns:a16="http://schemas.microsoft.com/office/drawing/2014/main" id="{B921E9B7-62BE-49BA-AC6B-55250D66277F}"/>
              </a:ext>
            </a:extLst>
          </p:cNvPr>
          <p:cNvSpPr>
            <a:spLocks noGrp="1"/>
          </p:cNvSpPr>
          <p:nvPr>
            <p:ph type="body" idx="1"/>
          </p:nvPr>
        </p:nvSpPr>
        <p:spPr>
          <a:xfrm>
            <a:off x="629842" y="1260872"/>
            <a:ext cx="3868340" cy="617934"/>
          </a:xfrm>
        </p:spPr>
        <p:txBody>
          <a:bodyPr anchor="b"/>
          <a:lstStyle>
            <a:lvl1pPr marL="0" indent="0">
              <a:buNone/>
              <a:defRPr sz="1800" b="1"/>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BC41A3FD-B90A-4C31-BD6B-581F9E2E0E5E}"/>
              </a:ext>
            </a:extLst>
          </p:cNvPr>
          <p:cNvSpPr>
            <a:spLocks noGrp="1"/>
          </p:cNvSpPr>
          <p:nvPr>
            <p:ph sz="half" idx="2"/>
          </p:nvPr>
        </p:nvSpPr>
        <p:spPr>
          <a:xfrm>
            <a:off x="629842" y="1878806"/>
            <a:ext cx="3868340" cy="2763441"/>
          </a:xfrm>
        </p:spPr>
        <p:txBody>
          <a:bodyPr>
            <a:normAutofit/>
          </a:bodyPr>
          <a:lstStyle>
            <a:lvl1pPr>
              <a:defRPr sz="1800"/>
            </a:lvl1pPr>
            <a:lvl2pPr>
              <a:defRPr sz="1500"/>
            </a:lvl2pPr>
            <a:lvl3pPr>
              <a:defRPr sz="135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60D1D55-B722-4968-B171-AF3B462DDAD8}"/>
              </a:ext>
            </a:extLst>
          </p:cNvPr>
          <p:cNvSpPr>
            <a:spLocks noGrp="1"/>
          </p:cNvSpPr>
          <p:nvPr>
            <p:ph type="body" sz="quarter" idx="3"/>
          </p:nvPr>
        </p:nvSpPr>
        <p:spPr>
          <a:xfrm>
            <a:off x="4629151" y="1260872"/>
            <a:ext cx="3887391" cy="617934"/>
          </a:xfrm>
        </p:spPr>
        <p:txBody>
          <a:bodyPr anchor="b"/>
          <a:lstStyle>
            <a:lvl1pPr marL="0" indent="0">
              <a:buNone/>
              <a:defRPr sz="1800" b="1"/>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D71085A8-02C2-4E7F-935E-5AEECBAD19BE}"/>
              </a:ext>
            </a:extLst>
          </p:cNvPr>
          <p:cNvSpPr>
            <a:spLocks noGrp="1"/>
          </p:cNvSpPr>
          <p:nvPr>
            <p:ph sz="quarter" idx="4"/>
          </p:nvPr>
        </p:nvSpPr>
        <p:spPr>
          <a:xfrm>
            <a:off x="4629151" y="1878806"/>
            <a:ext cx="3887391" cy="2763441"/>
          </a:xfrm>
        </p:spPr>
        <p:txBody>
          <a:bodyPr>
            <a:normAutofit/>
          </a:bodyPr>
          <a:lstStyle>
            <a:lvl1pPr>
              <a:defRPr sz="1800"/>
            </a:lvl1pPr>
            <a:lvl2pPr>
              <a:defRPr sz="1500"/>
            </a:lvl2pPr>
            <a:lvl3pPr>
              <a:defRPr sz="135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a:extLst>
              <a:ext uri="{FF2B5EF4-FFF2-40B4-BE49-F238E27FC236}">
                <a16:creationId xmlns:a16="http://schemas.microsoft.com/office/drawing/2014/main" id="{8AD79441-8908-4461-9FDD-BCE638837098}"/>
              </a:ext>
            </a:extLst>
          </p:cNvPr>
          <p:cNvSpPr>
            <a:spLocks noGrp="1"/>
          </p:cNvSpPr>
          <p:nvPr>
            <p:ph type="ftr" sz="quarter" idx="11"/>
          </p:nvPr>
        </p:nvSpPr>
        <p:spPr/>
        <p:txBody>
          <a:bodyPr/>
          <a:lstStyle>
            <a:lvl1pPr>
              <a:defRPr>
                <a:latin typeface="+mn-lt"/>
              </a:defRPr>
            </a:lvl1pPr>
          </a:lstStyle>
          <a:p>
            <a:pPr>
              <a:defRPr/>
            </a:pPr>
            <a:r>
              <a:rPr lang="en-US">
                <a:solidFill>
                  <a:prstClr val="black">
                    <a:tint val="75000"/>
                  </a:prstClr>
                </a:solidFill>
              </a:rPr>
              <a:t>Presentation Title</a:t>
            </a:r>
          </a:p>
        </p:txBody>
      </p:sp>
      <p:sp>
        <p:nvSpPr>
          <p:cNvPr id="9" name="Slide Number Placeholder 8">
            <a:extLst>
              <a:ext uri="{FF2B5EF4-FFF2-40B4-BE49-F238E27FC236}">
                <a16:creationId xmlns:a16="http://schemas.microsoft.com/office/drawing/2014/main" id="{C8D29F7D-B101-4950-A2C0-F350FB26D45F}"/>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a:solidFill>
                <a:prstClr val="black">
                  <a:tint val="75000"/>
                </a:prstClr>
              </a:solidFill>
            </a:endParaRPr>
          </a:p>
        </p:txBody>
      </p:sp>
      <p:sp>
        <p:nvSpPr>
          <p:cNvPr id="10" name="Freeform: Shape 9">
            <a:extLst>
              <a:ext uri="{FF2B5EF4-FFF2-40B4-BE49-F238E27FC236}">
                <a16:creationId xmlns:a16="http://schemas.microsoft.com/office/drawing/2014/main" id="{862D7398-9A79-4B24-9C7D-F0DEED57C70B}"/>
              </a:ext>
            </a:extLst>
          </p:cNvPr>
          <p:cNvSpPr/>
          <p:nvPr/>
        </p:nvSpPr>
        <p:spPr>
          <a:xfrm rot="16200000">
            <a:off x="-291700" y="3630896"/>
            <a:ext cx="1303051" cy="719652"/>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Freeform: Shape 10">
            <a:extLst>
              <a:ext uri="{FF2B5EF4-FFF2-40B4-BE49-F238E27FC236}">
                <a16:creationId xmlns:a16="http://schemas.microsoft.com/office/drawing/2014/main" id="{C07F28CD-1873-4E36-A064-2D25E0A85017}"/>
              </a:ext>
            </a:extLst>
          </p:cNvPr>
          <p:cNvSpPr/>
          <p:nvPr/>
        </p:nvSpPr>
        <p:spPr>
          <a:xfrm>
            <a:off x="7870825" y="2"/>
            <a:ext cx="636996" cy="268251"/>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5594666"/>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woTxTwoObj" preserve="1">
  <p:cSld name="Comparison 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2983E-E761-4429-9203-7FE8B2DB67E4}"/>
              </a:ext>
            </a:extLst>
          </p:cNvPr>
          <p:cNvSpPr>
            <a:spLocks noGrp="1"/>
          </p:cNvSpPr>
          <p:nvPr>
            <p:ph type="title"/>
          </p:nvPr>
        </p:nvSpPr>
        <p:spPr>
          <a:xfrm>
            <a:off x="629841" y="273844"/>
            <a:ext cx="7886700" cy="994172"/>
          </a:xfrm>
        </p:spPr>
        <p:txBody>
          <a:bodyPr/>
          <a:lstStyle/>
          <a:p>
            <a:r>
              <a:rPr lang="en-US"/>
              <a:t>Click to edit Master title style</a:t>
            </a:r>
          </a:p>
        </p:txBody>
      </p:sp>
      <p:sp>
        <p:nvSpPr>
          <p:cNvPr id="3" name="Text Placeholder 2">
            <a:extLst>
              <a:ext uri="{FF2B5EF4-FFF2-40B4-BE49-F238E27FC236}">
                <a16:creationId xmlns:a16="http://schemas.microsoft.com/office/drawing/2014/main" id="{B921E9B7-62BE-49BA-AC6B-55250D66277F}"/>
              </a:ext>
            </a:extLst>
          </p:cNvPr>
          <p:cNvSpPr>
            <a:spLocks noGrp="1"/>
          </p:cNvSpPr>
          <p:nvPr>
            <p:ph type="body" idx="1"/>
          </p:nvPr>
        </p:nvSpPr>
        <p:spPr>
          <a:xfrm>
            <a:off x="629841" y="1260872"/>
            <a:ext cx="2468880" cy="617934"/>
          </a:xfrm>
        </p:spPr>
        <p:txBody>
          <a:bodyPr anchor="b"/>
          <a:lstStyle>
            <a:lvl1pPr marL="0" indent="0">
              <a:buNone/>
              <a:defRPr sz="1800" b="1"/>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BC41A3FD-B90A-4C31-BD6B-581F9E2E0E5E}"/>
              </a:ext>
            </a:extLst>
          </p:cNvPr>
          <p:cNvSpPr>
            <a:spLocks noGrp="1"/>
          </p:cNvSpPr>
          <p:nvPr>
            <p:ph sz="half" idx="2"/>
          </p:nvPr>
        </p:nvSpPr>
        <p:spPr>
          <a:xfrm>
            <a:off x="629841" y="1878806"/>
            <a:ext cx="2468880" cy="2763441"/>
          </a:xfrm>
        </p:spPr>
        <p:txBody>
          <a:bodyPr>
            <a:normAutofit/>
          </a:bodyPr>
          <a:lstStyle>
            <a:lvl1pPr>
              <a:defRPr sz="1500"/>
            </a:lvl1pPr>
            <a:lvl2pPr>
              <a:defRPr sz="1350"/>
            </a:lvl2pPr>
            <a:lvl3pPr>
              <a:defRPr sz="1200"/>
            </a:lvl3pPr>
            <a:lvl4pPr>
              <a:defRPr sz="1050"/>
            </a:lvl4pPr>
            <a:lvl5pPr>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60D1D55-B722-4968-B171-AF3B462DDAD8}"/>
              </a:ext>
            </a:extLst>
          </p:cNvPr>
          <p:cNvSpPr>
            <a:spLocks noGrp="1"/>
          </p:cNvSpPr>
          <p:nvPr>
            <p:ph type="body" sz="quarter" idx="3"/>
          </p:nvPr>
        </p:nvSpPr>
        <p:spPr>
          <a:xfrm>
            <a:off x="3339846" y="1260872"/>
            <a:ext cx="2468880" cy="617934"/>
          </a:xfrm>
        </p:spPr>
        <p:txBody>
          <a:bodyPr anchor="b"/>
          <a:lstStyle>
            <a:lvl1pPr marL="0" indent="0">
              <a:buNone/>
              <a:defRPr sz="1800" b="1"/>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D71085A8-02C2-4E7F-935E-5AEECBAD19BE}"/>
              </a:ext>
            </a:extLst>
          </p:cNvPr>
          <p:cNvSpPr>
            <a:spLocks noGrp="1"/>
          </p:cNvSpPr>
          <p:nvPr>
            <p:ph sz="quarter" idx="4"/>
          </p:nvPr>
        </p:nvSpPr>
        <p:spPr>
          <a:xfrm>
            <a:off x="3339846" y="1878806"/>
            <a:ext cx="2468880" cy="2763441"/>
          </a:xfrm>
        </p:spPr>
        <p:txBody>
          <a:bodyPr>
            <a:normAutofit/>
          </a:bodyPr>
          <a:lstStyle>
            <a:lvl1pPr>
              <a:defRPr sz="1500"/>
            </a:lvl1pPr>
            <a:lvl2pPr>
              <a:defRPr sz="1350"/>
            </a:lvl2pPr>
            <a:lvl3pPr>
              <a:defRPr sz="1200"/>
            </a:lvl3pPr>
            <a:lvl4pPr>
              <a:defRPr sz="1050"/>
            </a:lvl4pPr>
            <a:lvl5pPr>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a:extLst>
              <a:ext uri="{FF2B5EF4-FFF2-40B4-BE49-F238E27FC236}">
                <a16:creationId xmlns:a16="http://schemas.microsoft.com/office/drawing/2014/main" id="{8AD79441-8908-4461-9FDD-BCE638837098}"/>
              </a:ext>
            </a:extLst>
          </p:cNvPr>
          <p:cNvSpPr>
            <a:spLocks noGrp="1"/>
          </p:cNvSpPr>
          <p:nvPr>
            <p:ph type="ftr" sz="quarter" idx="11"/>
          </p:nvPr>
        </p:nvSpPr>
        <p:spPr/>
        <p:txBody>
          <a:bodyPr/>
          <a:lstStyle>
            <a:lvl1pPr>
              <a:defRPr>
                <a:latin typeface="+mn-lt"/>
              </a:defRPr>
            </a:lvl1pPr>
          </a:lstStyle>
          <a:p>
            <a:pPr>
              <a:defRPr/>
            </a:pPr>
            <a:r>
              <a:rPr lang="en-US">
                <a:solidFill>
                  <a:prstClr val="black">
                    <a:tint val="75000"/>
                  </a:prstClr>
                </a:solidFill>
              </a:rPr>
              <a:t>Presentation Title</a:t>
            </a:r>
          </a:p>
        </p:txBody>
      </p:sp>
      <p:sp>
        <p:nvSpPr>
          <p:cNvPr id="9" name="Slide Number Placeholder 8">
            <a:extLst>
              <a:ext uri="{FF2B5EF4-FFF2-40B4-BE49-F238E27FC236}">
                <a16:creationId xmlns:a16="http://schemas.microsoft.com/office/drawing/2014/main" id="{C8D29F7D-B101-4950-A2C0-F350FB26D45F}"/>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a:solidFill>
                <a:prstClr val="black">
                  <a:tint val="75000"/>
                </a:prstClr>
              </a:solidFill>
            </a:endParaRPr>
          </a:p>
        </p:txBody>
      </p:sp>
      <p:sp>
        <p:nvSpPr>
          <p:cNvPr id="10" name="Freeform: Shape 9">
            <a:extLst>
              <a:ext uri="{FF2B5EF4-FFF2-40B4-BE49-F238E27FC236}">
                <a16:creationId xmlns:a16="http://schemas.microsoft.com/office/drawing/2014/main" id="{862D7398-9A79-4B24-9C7D-F0DEED57C70B}"/>
              </a:ext>
            </a:extLst>
          </p:cNvPr>
          <p:cNvSpPr/>
          <p:nvPr/>
        </p:nvSpPr>
        <p:spPr>
          <a:xfrm rot="16200000">
            <a:off x="-291700" y="3630896"/>
            <a:ext cx="1303051" cy="719652"/>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Freeform: Shape 10">
            <a:extLst>
              <a:ext uri="{FF2B5EF4-FFF2-40B4-BE49-F238E27FC236}">
                <a16:creationId xmlns:a16="http://schemas.microsoft.com/office/drawing/2014/main" id="{C07F28CD-1873-4E36-A064-2D25E0A85017}"/>
              </a:ext>
            </a:extLst>
          </p:cNvPr>
          <p:cNvSpPr/>
          <p:nvPr/>
        </p:nvSpPr>
        <p:spPr>
          <a:xfrm>
            <a:off x="7870825" y="2"/>
            <a:ext cx="636996" cy="268251"/>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Text Placeholder 4">
            <a:extLst>
              <a:ext uri="{FF2B5EF4-FFF2-40B4-BE49-F238E27FC236}">
                <a16:creationId xmlns:a16="http://schemas.microsoft.com/office/drawing/2014/main" id="{ACF5677B-E56F-4452-ADDC-DA0E20A955EC}"/>
              </a:ext>
            </a:extLst>
          </p:cNvPr>
          <p:cNvSpPr>
            <a:spLocks noGrp="1"/>
          </p:cNvSpPr>
          <p:nvPr>
            <p:ph type="body" sz="quarter" idx="13"/>
          </p:nvPr>
        </p:nvSpPr>
        <p:spPr>
          <a:xfrm>
            <a:off x="6048756" y="1260872"/>
            <a:ext cx="2468880" cy="617934"/>
          </a:xfrm>
        </p:spPr>
        <p:txBody>
          <a:bodyPr anchor="b"/>
          <a:lstStyle>
            <a:lvl1pPr marL="0" indent="0">
              <a:buNone/>
              <a:defRPr sz="1800" b="1"/>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en-US"/>
              <a:t>Click to edit Master text styles</a:t>
            </a:r>
          </a:p>
        </p:txBody>
      </p:sp>
      <p:sp>
        <p:nvSpPr>
          <p:cNvPr id="13" name="Content Placeholder 5">
            <a:extLst>
              <a:ext uri="{FF2B5EF4-FFF2-40B4-BE49-F238E27FC236}">
                <a16:creationId xmlns:a16="http://schemas.microsoft.com/office/drawing/2014/main" id="{865D9C09-AB3B-40EB-B1DA-9C6D72343451}"/>
              </a:ext>
            </a:extLst>
          </p:cNvPr>
          <p:cNvSpPr>
            <a:spLocks noGrp="1"/>
          </p:cNvSpPr>
          <p:nvPr>
            <p:ph sz="quarter" idx="14"/>
          </p:nvPr>
        </p:nvSpPr>
        <p:spPr>
          <a:xfrm>
            <a:off x="6048756" y="1878806"/>
            <a:ext cx="2468880" cy="2763441"/>
          </a:xfrm>
        </p:spPr>
        <p:txBody>
          <a:bodyPr>
            <a:normAutofit/>
          </a:bodyPr>
          <a:lstStyle>
            <a:lvl1pPr>
              <a:defRPr sz="1500"/>
            </a:lvl1pPr>
            <a:lvl2pPr>
              <a:defRPr sz="1350"/>
            </a:lvl2pPr>
            <a:lvl3pPr>
              <a:defRPr sz="1200"/>
            </a:lvl3pPr>
            <a:lvl4pPr>
              <a:defRPr sz="1050"/>
            </a:lvl4pPr>
            <a:lvl5pPr>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67273847"/>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and Content with 2 medium pictures">
    <p:spTree>
      <p:nvGrpSpPr>
        <p:cNvPr id="1" name=""/>
        <p:cNvGrpSpPr/>
        <p:nvPr/>
      </p:nvGrpSpPr>
      <p:grpSpPr>
        <a:xfrm>
          <a:off x="0" y="0"/>
          <a:ext cx="0" cy="0"/>
          <a:chOff x="0" y="0"/>
          <a:chExt cx="0" cy="0"/>
        </a:xfrm>
      </p:grpSpPr>
      <p:sp>
        <p:nvSpPr>
          <p:cNvPr id="20" name="Picture Placeholder 19">
            <a:extLst>
              <a:ext uri="{FF2B5EF4-FFF2-40B4-BE49-F238E27FC236}">
                <a16:creationId xmlns:a16="http://schemas.microsoft.com/office/drawing/2014/main" id="{FAA9DFF3-1B49-48A9-BF8A-57DD7D07CFAF}"/>
              </a:ext>
            </a:extLst>
          </p:cNvPr>
          <p:cNvSpPr>
            <a:spLocks noGrp="1"/>
          </p:cNvSpPr>
          <p:nvPr>
            <p:ph type="pic" sz="quarter" idx="14"/>
          </p:nvPr>
        </p:nvSpPr>
        <p:spPr>
          <a:xfrm>
            <a:off x="5925944" y="2045798"/>
            <a:ext cx="3218055" cy="3097703"/>
          </a:xfrm>
          <a:custGeom>
            <a:avLst/>
            <a:gdLst>
              <a:gd name="connsiteX0" fmla="*/ 2503809 w 4290740"/>
              <a:gd name="connsiteY0" fmla="*/ 0 h 4130271"/>
              <a:gd name="connsiteX1" fmla="*/ 4198398 w 4290740"/>
              <a:gd name="connsiteY1" fmla="*/ 660580 h 4130271"/>
              <a:gd name="connsiteX2" fmla="*/ 4290740 w 4290740"/>
              <a:gd name="connsiteY2" fmla="*/ 751285 h 4130271"/>
              <a:gd name="connsiteX3" fmla="*/ 4290740 w 4290740"/>
              <a:gd name="connsiteY3" fmla="*/ 4130271 h 4130271"/>
              <a:gd name="connsiteX4" fmla="*/ 604508 w 4290740"/>
              <a:gd name="connsiteY4" fmla="*/ 4130271 h 4130271"/>
              <a:gd name="connsiteX5" fmla="*/ 461940 w 4290740"/>
              <a:gd name="connsiteY5" fmla="*/ 3953232 h 4130271"/>
              <a:gd name="connsiteX6" fmla="*/ 0 w 4290740"/>
              <a:gd name="connsiteY6" fmla="*/ 2503809 h 4130271"/>
              <a:gd name="connsiteX7" fmla="*/ 2503809 w 4290740"/>
              <a:gd name="connsiteY7" fmla="*/ 0 h 4130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90740" h="4130271">
                <a:moveTo>
                  <a:pt x="2503809" y="0"/>
                </a:moveTo>
                <a:cubicBezTo>
                  <a:pt x="3157405" y="0"/>
                  <a:pt x="3752509" y="250434"/>
                  <a:pt x="4198398" y="660580"/>
                </a:cubicBezTo>
                <a:lnTo>
                  <a:pt x="4290740" y="751285"/>
                </a:lnTo>
                <a:lnTo>
                  <a:pt x="4290740" y="4130271"/>
                </a:lnTo>
                <a:lnTo>
                  <a:pt x="604508" y="4130271"/>
                </a:lnTo>
                <a:lnTo>
                  <a:pt x="461940" y="3953232"/>
                </a:lnTo>
                <a:cubicBezTo>
                  <a:pt x="171051" y="3544183"/>
                  <a:pt x="0" y="3043971"/>
                  <a:pt x="0" y="2503809"/>
                </a:cubicBezTo>
                <a:cubicBezTo>
                  <a:pt x="0" y="1120992"/>
                  <a:pt x="1120992" y="0"/>
                  <a:pt x="2503809" y="0"/>
                </a:cubicBezTo>
                <a:close/>
              </a:path>
            </a:pathLst>
          </a:custGeom>
        </p:spPr>
        <p:txBody>
          <a:bodyPr wrap="square" anchor="ctr">
            <a:noAutofit/>
          </a:bodyPr>
          <a:lstStyle>
            <a:lvl1pPr algn="ctr">
              <a:buNone/>
              <a:defRPr sz="1350"/>
            </a:lvl1pPr>
          </a:lstStyle>
          <a:p>
            <a:endParaRPr lang="en-US"/>
          </a:p>
        </p:txBody>
      </p:sp>
      <p:sp>
        <p:nvSpPr>
          <p:cNvPr id="21" name="Picture Placeholder 20">
            <a:extLst>
              <a:ext uri="{FF2B5EF4-FFF2-40B4-BE49-F238E27FC236}">
                <a16:creationId xmlns:a16="http://schemas.microsoft.com/office/drawing/2014/main" id="{5CFEFC13-B998-4A6F-A7ED-411E266D288C}"/>
              </a:ext>
            </a:extLst>
          </p:cNvPr>
          <p:cNvSpPr>
            <a:spLocks noGrp="1"/>
          </p:cNvSpPr>
          <p:nvPr>
            <p:ph type="pic" sz="quarter" idx="13"/>
          </p:nvPr>
        </p:nvSpPr>
        <p:spPr>
          <a:xfrm>
            <a:off x="4696208" y="0"/>
            <a:ext cx="2639483" cy="2255932"/>
          </a:xfrm>
          <a:custGeom>
            <a:avLst/>
            <a:gdLst>
              <a:gd name="connsiteX0" fmla="*/ 519779 w 3519311"/>
              <a:gd name="connsiteY0" fmla="*/ 0 h 3007909"/>
              <a:gd name="connsiteX1" fmla="*/ 2999531 w 3519311"/>
              <a:gd name="connsiteY1" fmla="*/ 0 h 3007909"/>
              <a:gd name="connsiteX2" fmla="*/ 3003920 w 3519311"/>
              <a:gd name="connsiteY2" fmla="*/ 3989 h 3007909"/>
              <a:gd name="connsiteX3" fmla="*/ 3519311 w 3519311"/>
              <a:gd name="connsiteY3" fmla="*/ 1248253 h 3007909"/>
              <a:gd name="connsiteX4" fmla="*/ 1759655 w 3519311"/>
              <a:gd name="connsiteY4" fmla="*/ 3007909 h 3007909"/>
              <a:gd name="connsiteX5" fmla="*/ 9084 w 3519311"/>
              <a:gd name="connsiteY5" fmla="*/ 1428168 h 3007909"/>
              <a:gd name="connsiteX6" fmla="*/ 0 w 3519311"/>
              <a:gd name="connsiteY6" fmla="*/ 1248273 h 3007909"/>
              <a:gd name="connsiteX7" fmla="*/ 0 w 3519311"/>
              <a:gd name="connsiteY7" fmla="*/ 1248233 h 3007909"/>
              <a:gd name="connsiteX8" fmla="*/ 9084 w 3519311"/>
              <a:gd name="connsiteY8" fmla="*/ 1068339 h 3007909"/>
              <a:gd name="connsiteX9" fmla="*/ 515391 w 3519311"/>
              <a:gd name="connsiteY9" fmla="*/ 3989 h 3007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19311" h="3007909">
                <a:moveTo>
                  <a:pt x="519779" y="0"/>
                </a:moveTo>
                <a:lnTo>
                  <a:pt x="2999531" y="0"/>
                </a:lnTo>
                <a:lnTo>
                  <a:pt x="3003920" y="3989"/>
                </a:lnTo>
                <a:cubicBezTo>
                  <a:pt x="3322355" y="322424"/>
                  <a:pt x="3519311" y="762338"/>
                  <a:pt x="3519311" y="1248253"/>
                </a:cubicBezTo>
                <a:cubicBezTo>
                  <a:pt x="3519311" y="2220084"/>
                  <a:pt x="2731486" y="3007909"/>
                  <a:pt x="1759655" y="3007909"/>
                </a:cubicBezTo>
                <a:cubicBezTo>
                  <a:pt x="848565" y="3007909"/>
                  <a:pt x="99196" y="2315485"/>
                  <a:pt x="9084" y="1428168"/>
                </a:cubicBezTo>
                <a:lnTo>
                  <a:pt x="0" y="1248273"/>
                </a:lnTo>
                <a:lnTo>
                  <a:pt x="0" y="1248233"/>
                </a:lnTo>
                <a:lnTo>
                  <a:pt x="9084" y="1068339"/>
                </a:lnTo>
                <a:cubicBezTo>
                  <a:pt x="51137" y="654258"/>
                  <a:pt x="236761" y="282620"/>
                  <a:pt x="515391" y="3989"/>
                </a:cubicBezTo>
                <a:close/>
              </a:path>
            </a:pathLst>
          </a:custGeom>
        </p:spPr>
        <p:txBody>
          <a:bodyPr wrap="square" anchor="ctr">
            <a:noAutofit/>
          </a:bodyPr>
          <a:lstStyle>
            <a:lvl1pPr algn="ctr">
              <a:buNone/>
              <a:defRPr sz="1350"/>
            </a:lvl1pPr>
          </a:lstStyle>
          <a:p>
            <a:endParaRPr lang="en-US"/>
          </a:p>
        </p:txBody>
      </p:sp>
      <p:sp>
        <p:nvSpPr>
          <p:cNvPr id="10" name="Oval 9">
            <a:extLst>
              <a:ext uri="{FF2B5EF4-FFF2-40B4-BE49-F238E27FC236}">
                <a16:creationId xmlns:a16="http://schemas.microsoft.com/office/drawing/2014/main" id="{B7BFFB5A-A05C-4B0C-905C-5884361304B2}"/>
              </a:ext>
            </a:extLst>
          </p:cNvPr>
          <p:cNvSpPr/>
          <p:nvPr userDrawn="1"/>
        </p:nvSpPr>
        <p:spPr>
          <a:xfrm>
            <a:off x="7815427" y="1023550"/>
            <a:ext cx="710616" cy="69133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2" name="Arc 11">
            <a:extLst>
              <a:ext uri="{FF2B5EF4-FFF2-40B4-BE49-F238E27FC236}">
                <a16:creationId xmlns:a16="http://schemas.microsoft.com/office/drawing/2014/main" id="{9F33AC6C-4807-4785-AE9F-84BFEEDA9F7E}"/>
              </a:ext>
            </a:extLst>
          </p:cNvPr>
          <p:cNvSpPr/>
          <p:nvPr userDrawn="1"/>
        </p:nvSpPr>
        <p:spPr>
          <a:xfrm rot="4759070" flipV="1">
            <a:off x="4525605" y="-504854"/>
            <a:ext cx="3015895" cy="3015895"/>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0E11BF3-02E8-4EB7-818E-652B82CF2C9D}"/>
              </a:ext>
            </a:extLst>
          </p:cNvPr>
          <p:cNvSpPr>
            <a:spLocks noGrp="1"/>
          </p:cNvSpPr>
          <p:nvPr>
            <p:ph type="title"/>
          </p:nvPr>
        </p:nvSpPr>
        <p:spPr>
          <a:xfrm>
            <a:off x="630936" y="274320"/>
            <a:ext cx="3840480" cy="994410"/>
          </a:xfrm>
        </p:spPr>
        <p:txBody>
          <a:bodyPr/>
          <a:lstStyle/>
          <a:p>
            <a:r>
              <a:rPr lang="en-US"/>
              <a:t>Click to edit Master title style</a:t>
            </a:r>
          </a:p>
        </p:txBody>
      </p:sp>
      <p:sp>
        <p:nvSpPr>
          <p:cNvPr id="4" name="Footer Placeholder 3">
            <a:extLst>
              <a:ext uri="{FF2B5EF4-FFF2-40B4-BE49-F238E27FC236}">
                <a16:creationId xmlns:a16="http://schemas.microsoft.com/office/drawing/2014/main" id="{EA381C40-F9FC-4D58-8508-F0632DF5A018}"/>
              </a:ext>
            </a:extLst>
          </p:cNvPr>
          <p:cNvSpPr>
            <a:spLocks noGrp="1"/>
          </p:cNvSpPr>
          <p:nvPr>
            <p:ph type="ftr" sz="quarter" idx="11"/>
          </p:nvPr>
        </p:nvSpPr>
        <p:spPr/>
        <p:txBody>
          <a:bodyPr/>
          <a:lstStyle>
            <a:lvl1pPr>
              <a:defRPr>
                <a:latin typeface="+mn-lt"/>
              </a:defRPr>
            </a:lvl1pPr>
          </a:lstStyle>
          <a:p>
            <a:pPr>
              <a:defRPr/>
            </a:pPr>
            <a:r>
              <a:rPr lang="en-US">
                <a:solidFill>
                  <a:prstClr val="black">
                    <a:tint val="75000"/>
                  </a:prstClr>
                </a:solidFill>
              </a:rPr>
              <a:t>Presentation Title</a:t>
            </a:r>
          </a:p>
        </p:txBody>
      </p:sp>
      <p:sp>
        <p:nvSpPr>
          <p:cNvPr id="5" name="Slide Number Placeholder 4">
            <a:extLst>
              <a:ext uri="{FF2B5EF4-FFF2-40B4-BE49-F238E27FC236}">
                <a16:creationId xmlns:a16="http://schemas.microsoft.com/office/drawing/2014/main" id="{2101CBCC-4CC2-49BD-B155-01E0F4D798BE}"/>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a:solidFill>
                <a:prstClr val="black">
                  <a:tint val="75000"/>
                </a:prstClr>
              </a:solidFill>
            </a:endParaRPr>
          </a:p>
        </p:txBody>
      </p:sp>
      <p:sp>
        <p:nvSpPr>
          <p:cNvPr id="8" name="Content Placeholder 2">
            <a:extLst>
              <a:ext uri="{FF2B5EF4-FFF2-40B4-BE49-F238E27FC236}">
                <a16:creationId xmlns:a16="http://schemas.microsoft.com/office/drawing/2014/main" id="{4753B078-30BA-4AB9-A020-EE8D9404B69E}"/>
              </a:ext>
            </a:extLst>
          </p:cNvPr>
          <p:cNvSpPr>
            <a:spLocks noGrp="1"/>
          </p:cNvSpPr>
          <p:nvPr>
            <p:ph idx="1"/>
          </p:nvPr>
        </p:nvSpPr>
        <p:spPr>
          <a:xfrm>
            <a:off x="630936" y="1371600"/>
            <a:ext cx="3819906" cy="3264408"/>
          </a:xfrm>
        </p:spPr>
        <p:txBody>
          <a:bodyPr/>
          <a:lstStyle>
            <a:lvl1pPr marL="0" indent="0">
              <a:buNone/>
              <a:defRPr sz="1800"/>
            </a:lvl1pPr>
            <a:lvl2pPr marL="171446">
              <a:defRPr/>
            </a:lvl2pPr>
            <a:lvl3pPr marL="342892">
              <a:defRPr/>
            </a:lvl3pPr>
            <a:lvl4pPr marL="514337">
              <a:defRPr/>
            </a:lvl4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413178610"/>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sp>
        <p:nvSpPr>
          <p:cNvPr id="10" name="Oval 9">
            <a:extLst>
              <a:ext uri="{FF2B5EF4-FFF2-40B4-BE49-F238E27FC236}">
                <a16:creationId xmlns:a16="http://schemas.microsoft.com/office/drawing/2014/main" id="{2642EAF0-DE94-4F90-82E3-6F316AA8353A}"/>
              </a:ext>
            </a:extLst>
          </p:cNvPr>
          <p:cNvSpPr/>
          <p:nvPr userDrawn="1"/>
        </p:nvSpPr>
        <p:spPr>
          <a:xfrm>
            <a:off x="530545" y="635701"/>
            <a:ext cx="3464954" cy="346495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reeform: Shape 11">
            <a:extLst>
              <a:ext uri="{FF2B5EF4-FFF2-40B4-BE49-F238E27FC236}">
                <a16:creationId xmlns:a16="http://schemas.microsoft.com/office/drawing/2014/main" id="{D22D7888-22FA-4AA1-9BA4-CC61D6643D47}"/>
              </a:ext>
            </a:extLst>
          </p:cNvPr>
          <p:cNvSpPr/>
          <p:nvPr userDrawn="1"/>
        </p:nvSpPr>
        <p:spPr>
          <a:xfrm flipH="1">
            <a:off x="397898" y="1"/>
            <a:ext cx="866357" cy="443257"/>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Freeform: Shape 13">
            <a:extLst>
              <a:ext uri="{FF2B5EF4-FFF2-40B4-BE49-F238E27FC236}">
                <a16:creationId xmlns:a16="http://schemas.microsoft.com/office/drawing/2014/main" id="{EBB6E464-8999-4773-A1F2-E6CAA990E572}"/>
              </a:ext>
            </a:extLst>
          </p:cNvPr>
          <p:cNvSpPr/>
          <p:nvPr userDrawn="1"/>
        </p:nvSpPr>
        <p:spPr>
          <a:xfrm flipH="1">
            <a:off x="2971135" y="-1"/>
            <a:ext cx="1303051" cy="719652"/>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CE9CE183-B21E-41EB-A082-DF9C3AD659D5}"/>
              </a:ext>
            </a:extLst>
          </p:cNvPr>
          <p:cNvSpPr/>
          <p:nvPr userDrawn="1"/>
        </p:nvSpPr>
        <p:spPr>
          <a:xfrm flipH="1">
            <a:off x="0" y="2202623"/>
            <a:ext cx="119806" cy="414747"/>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4"/>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Freeform: Shape 17">
            <a:extLst>
              <a:ext uri="{FF2B5EF4-FFF2-40B4-BE49-F238E27FC236}">
                <a16:creationId xmlns:a16="http://schemas.microsoft.com/office/drawing/2014/main" id="{1EA14BE8-FDD0-4434-9C3E-BFF78C22D9E3}"/>
              </a:ext>
            </a:extLst>
          </p:cNvPr>
          <p:cNvSpPr/>
          <p:nvPr userDrawn="1"/>
        </p:nvSpPr>
        <p:spPr>
          <a:xfrm flipH="1">
            <a:off x="1" y="4376738"/>
            <a:ext cx="1161135" cy="766763"/>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 name="Freeform: Shape 19">
            <a:extLst>
              <a:ext uri="{FF2B5EF4-FFF2-40B4-BE49-F238E27FC236}">
                <a16:creationId xmlns:a16="http://schemas.microsoft.com/office/drawing/2014/main" id="{5C76330B-4C5E-463F-921A-D91F1F1F6049}"/>
              </a:ext>
            </a:extLst>
          </p:cNvPr>
          <p:cNvSpPr/>
          <p:nvPr userDrawn="1"/>
        </p:nvSpPr>
        <p:spPr>
          <a:xfrm flipH="1">
            <a:off x="2553793" y="4288430"/>
            <a:ext cx="1328707" cy="855071"/>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 name="Freeform: Shape 21">
            <a:extLst>
              <a:ext uri="{FF2B5EF4-FFF2-40B4-BE49-F238E27FC236}">
                <a16:creationId xmlns:a16="http://schemas.microsoft.com/office/drawing/2014/main" id="{E494E364-7EA8-4D92-915D-75D1A3A67C07}"/>
              </a:ext>
            </a:extLst>
          </p:cNvPr>
          <p:cNvSpPr/>
          <p:nvPr userDrawn="1"/>
        </p:nvSpPr>
        <p:spPr>
          <a:xfrm flipH="1">
            <a:off x="3099730" y="4694067"/>
            <a:ext cx="1174455" cy="449434"/>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0E11BF3-02E8-4EB7-818E-652B82CF2C9D}"/>
              </a:ext>
            </a:extLst>
          </p:cNvPr>
          <p:cNvSpPr>
            <a:spLocks noGrp="1"/>
          </p:cNvSpPr>
          <p:nvPr>
            <p:ph type="title"/>
          </p:nvPr>
        </p:nvSpPr>
        <p:spPr>
          <a:xfrm>
            <a:off x="1042416" y="925830"/>
            <a:ext cx="2427732" cy="3051810"/>
          </a:xfrm>
        </p:spPr>
        <p:txBody>
          <a:bodyPr/>
          <a:lstStyle>
            <a:lvl1pPr algn="ctr">
              <a:defRPr>
                <a:solidFill>
                  <a:schemeClr val="bg1"/>
                </a:solidFill>
              </a:defRPr>
            </a:lvl1pPr>
          </a:lstStyle>
          <a:p>
            <a:r>
              <a:rPr lang="en-US"/>
              <a:t>Click to edit Master title style</a:t>
            </a:r>
          </a:p>
        </p:txBody>
      </p:sp>
      <p:sp>
        <p:nvSpPr>
          <p:cNvPr id="4" name="Footer Placeholder 3">
            <a:extLst>
              <a:ext uri="{FF2B5EF4-FFF2-40B4-BE49-F238E27FC236}">
                <a16:creationId xmlns:a16="http://schemas.microsoft.com/office/drawing/2014/main" id="{EA381C40-F9FC-4D58-8508-F0632DF5A018}"/>
              </a:ext>
            </a:extLst>
          </p:cNvPr>
          <p:cNvSpPr>
            <a:spLocks noGrp="1"/>
          </p:cNvSpPr>
          <p:nvPr>
            <p:ph type="ftr" sz="quarter" idx="11"/>
          </p:nvPr>
        </p:nvSpPr>
        <p:spPr>
          <a:xfrm>
            <a:off x="4574286" y="4767264"/>
            <a:ext cx="3086100" cy="273844"/>
          </a:xfrm>
        </p:spPr>
        <p:txBody>
          <a:bodyPr/>
          <a:lstStyle>
            <a:lvl1pPr algn="l">
              <a:defRPr>
                <a:latin typeface="+mn-lt"/>
              </a:defRPr>
            </a:lvl1pPr>
          </a:lstStyle>
          <a:p>
            <a:pPr algn="l">
              <a:defRPr/>
            </a:pPr>
            <a:r>
              <a:rPr lang="en-US">
                <a:solidFill>
                  <a:prstClr val="black">
                    <a:tint val="75000"/>
                  </a:prstClr>
                </a:solidFill>
              </a:rPr>
              <a:t>Presentation Title</a:t>
            </a:r>
          </a:p>
        </p:txBody>
      </p:sp>
      <p:sp>
        <p:nvSpPr>
          <p:cNvPr id="5" name="Slide Number Placeholder 4">
            <a:extLst>
              <a:ext uri="{FF2B5EF4-FFF2-40B4-BE49-F238E27FC236}">
                <a16:creationId xmlns:a16="http://schemas.microsoft.com/office/drawing/2014/main" id="{2101CBCC-4CC2-49BD-B155-01E0F4D798BE}"/>
              </a:ext>
            </a:extLst>
          </p:cNvPr>
          <p:cNvSpPr>
            <a:spLocks noGrp="1"/>
          </p:cNvSpPr>
          <p:nvPr>
            <p:ph type="sldNum" sz="quarter" idx="12"/>
          </p:nvPr>
        </p:nvSpPr>
        <p:spPr>
          <a:xfrm>
            <a:off x="7879842" y="4767264"/>
            <a:ext cx="637794" cy="273844"/>
          </a:xfrm>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a:solidFill>
                <a:prstClr val="black">
                  <a:tint val="75000"/>
                </a:prstClr>
              </a:solidFill>
            </a:endParaRPr>
          </a:p>
        </p:txBody>
      </p:sp>
      <p:sp>
        <p:nvSpPr>
          <p:cNvPr id="8" name="Content Placeholder 2">
            <a:extLst>
              <a:ext uri="{FF2B5EF4-FFF2-40B4-BE49-F238E27FC236}">
                <a16:creationId xmlns:a16="http://schemas.microsoft.com/office/drawing/2014/main" id="{4753B078-30BA-4AB9-A020-EE8D9404B69E}"/>
              </a:ext>
            </a:extLst>
          </p:cNvPr>
          <p:cNvSpPr>
            <a:spLocks noGrp="1"/>
          </p:cNvSpPr>
          <p:nvPr>
            <p:ph idx="1"/>
          </p:nvPr>
        </p:nvSpPr>
        <p:spPr>
          <a:xfrm>
            <a:off x="4999482" y="1913382"/>
            <a:ext cx="3531870" cy="1316736"/>
          </a:xfrm>
        </p:spPr>
        <p:txBody>
          <a:bodyPr/>
          <a:lstStyle>
            <a:lvl1pPr marL="0" indent="0">
              <a:buNone/>
              <a:defRPr sz="1800"/>
            </a:lvl1pPr>
            <a:lvl2pPr marL="171446">
              <a:defRPr sz="1350"/>
            </a:lvl2pPr>
            <a:lvl3pPr marL="342892">
              <a:defRPr sz="1350"/>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82677912"/>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2D34C9A2-75A7-4164-B3B8-E6A9D60BA0B6}"/>
              </a:ext>
            </a:extLst>
          </p:cNvPr>
          <p:cNvSpPr>
            <a:spLocks noGrp="1"/>
          </p:cNvSpPr>
          <p:nvPr>
            <p:ph type="ftr" sz="quarter" idx="11"/>
          </p:nvPr>
        </p:nvSpPr>
        <p:spPr/>
        <p:txBody>
          <a:bodyPr/>
          <a:lstStyle>
            <a:lvl1pPr>
              <a:defRPr>
                <a:latin typeface="+mn-lt"/>
              </a:defRPr>
            </a:lvl1pPr>
          </a:lstStyle>
          <a:p>
            <a:pPr>
              <a:defRPr/>
            </a:pPr>
            <a:r>
              <a:rPr lang="en-US">
                <a:solidFill>
                  <a:prstClr val="black">
                    <a:tint val="75000"/>
                  </a:prstClr>
                </a:solidFill>
              </a:rPr>
              <a:t>Presentation Title</a:t>
            </a:r>
          </a:p>
        </p:txBody>
      </p:sp>
      <p:sp>
        <p:nvSpPr>
          <p:cNvPr id="4" name="Slide Number Placeholder 3">
            <a:extLst>
              <a:ext uri="{FF2B5EF4-FFF2-40B4-BE49-F238E27FC236}">
                <a16:creationId xmlns:a16="http://schemas.microsoft.com/office/drawing/2014/main" id="{ECBE73CE-2859-4D49-A9EC-26AF3FBDF6A3}"/>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a:solidFill>
                <a:prstClr val="black">
                  <a:tint val="75000"/>
                </a:prstClr>
              </a:solidFill>
            </a:endParaRPr>
          </a:p>
        </p:txBody>
      </p:sp>
      <p:sp>
        <p:nvSpPr>
          <p:cNvPr id="5" name="Freeform: Shape 4">
            <a:extLst>
              <a:ext uri="{FF2B5EF4-FFF2-40B4-BE49-F238E27FC236}">
                <a16:creationId xmlns:a16="http://schemas.microsoft.com/office/drawing/2014/main" id="{AA5ED585-FEBB-4DAD-84C0-97BEE6C360C3}"/>
              </a:ext>
            </a:extLst>
          </p:cNvPr>
          <p:cNvSpPr/>
          <p:nvPr/>
        </p:nvSpPr>
        <p:spPr>
          <a:xfrm rot="16200000">
            <a:off x="-291700" y="3630896"/>
            <a:ext cx="1303051" cy="719652"/>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reeform: Shape 5">
            <a:extLst>
              <a:ext uri="{FF2B5EF4-FFF2-40B4-BE49-F238E27FC236}">
                <a16:creationId xmlns:a16="http://schemas.microsoft.com/office/drawing/2014/main" id="{EF6AC352-A720-4DB3-87CA-A33B0607CA2F}"/>
              </a:ext>
            </a:extLst>
          </p:cNvPr>
          <p:cNvSpPr/>
          <p:nvPr/>
        </p:nvSpPr>
        <p:spPr>
          <a:xfrm>
            <a:off x="7870825" y="2"/>
            <a:ext cx="636996" cy="268251"/>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94648955"/>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2D34C9A2-75A7-4164-B3B8-E6A9D60BA0B6}"/>
              </a:ext>
            </a:extLst>
          </p:cNvPr>
          <p:cNvSpPr>
            <a:spLocks noGrp="1"/>
          </p:cNvSpPr>
          <p:nvPr>
            <p:ph type="ftr" sz="quarter" idx="11"/>
          </p:nvPr>
        </p:nvSpPr>
        <p:spPr/>
        <p:txBody>
          <a:bodyPr/>
          <a:lstStyle>
            <a:lvl1pPr>
              <a:defRPr>
                <a:latin typeface="+mn-lt"/>
              </a:defRPr>
            </a:lvl1pPr>
          </a:lstStyle>
          <a:p>
            <a:pPr>
              <a:defRPr/>
            </a:pPr>
            <a:r>
              <a:rPr lang="en-US">
                <a:solidFill>
                  <a:prstClr val="black">
                    <a:tint val="75000"/>
                  </a:prstClr>
                </a:solidFill>
              </a:rPr>
              <a:t>Presentation Title</a:t>
            </a:r>
          </a:p>
        </p:txBody>
      </p:sp>
      <p:sp>
        <p:nvSpPr>
          <p:cNvPr id="4" name="Slide Number Placeholder 3">
            <a:extLst>
              <a:ext uri="{FF2B5EF4-FFF2-40B4-BE49-F238E27FC236}">
                <a16:creationId xmlns:a16="http://schemas.microsoft.com/office/drawing/2014/main" id="{ECBE73CE-2859-4D49-A9EC-26AF3FBDF6A3}"/>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a:solidFill>
                <a:prstClr val="black">
                  <a:tint val="75000"/>
                </a:prstClr>
              </a:solidFill>
            </a:endParaRPr>
          </a:p>
        </p:txBody>
      </p:sp>
      <p:sp>
        <p:nvSpPr>
          <p:cNvPr id="5" name="Freeform: Shape 4">
            <a:extLst>
              <a:ext uri="{FF2B5EF4-FFF2-40B4-BE49-F238E27FC236}">
                <a16:creationId xmlns:a16="http://schemas.microsoft.com/office/drawing/2014/main" id="{AA5ED585-FEBB-4DAD-84C0-97BEE6C360C3}"/>
              </a:ext>
            </a:extLst>
          </p:cNvPr>
          <p:cNvSpPr/>
          <p:nvPr/>
        </p:nvSpPr>
        <p:spPr>
          <a:xfrm rot="16200000">
            <a:off x="-291700" y="3630896"/>
            <a:ext cx="1303051" cy="719652"/>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reeform: Shape 5">
            <a:extLst>
              <a:ext uri="{FF2B5EF4-FFF2-40B4-BE49-F238E27FC236}">
                <a16:creationId xmlns:a16="http://schemas.microsoft.com/office/drawing/2014/main" id="{EF6AC352-A720-4DB3-87CA-A33B0607CA2F}"/>
              </a:ext>
            </a:extLst>
          </p:cNvPr>
          <p:cNvSpPr/>
          <p:nvPr/>
        </p:nvSpPr>
        <p:spPr>
          <a:xfrm>
            <a:off x="7870825" y="2"/>
            <a:ext cx="636996" cy="268251"/>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itle 6">
            <a:extLst>
              <a:ext uri="{FF2B5EF4-FFF2-40B4-BE49-F238E27FC236}">
                <a16:creationId xmlns:a16="http://schemas.microsoft.com/office/drawing/2014/main" id="{C9A1C714-6A0E-456D-A2E2-6288C0EA077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354056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FFC812-4DB6-4F98-9404-29C191D3BAD7}"/>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92F0855E-0CD6-47DD-B648-4C84C783D784}"/>
              </a:ext>
            </a:extLst>
          </p:cNvPr>
          <p:cNvSpPr>
            <a:spLocks noGrp="1"/>
          </p:cNvSpPr>
          <p:nvPr>
            <p:ph idx="1"/>
          </p:nvPr>
        </p:nvSpPr>
        <p:spPr>
          <a:xfrm>
            <a:off x="3887391" y="740570"/>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D50082B-17D7-4D61-8AEB-81517D85D253}"/>
              </a:ext>
            </a:extLst>
          </p:cNvPr>
          <p:cNvSpPr>
            <a:spLocks noGrp="1"/>
          </p:cNvSpPr>
          <p:nvPr>
            <p:ph type="body" sz="half" idx="2"/>
          </p:nvPr>
        </p:nvSpPr>
        <p:spPr>
          <a:xfrm>
            <a:off x="629841" y="1543051"/>
            <a:ext cx="2949178" cy="2858691"/>
          </a:xfrm>
        </p:spPr>
        <p:txBody>
          <a:bodyPr/>
          <a:lstStyle>
            <a:lvl1pPr marL="0" indent="0">
              <a:buNone/>
              <a:defRPr sz="1200"/>
            </a:lvl1pPr>
            <a:lvl2pPr marL="342892" indent="0">
              <a:buNone/>
              <a:defRPr sz="1050"/>
            </a:lvl2pPr>
            <a:lvl3pPr marL="685783" indent="0">
              <a:buNone/>
              <a:defRPr sz="900"/>
            </a:lvl3pPr>
            <a:lvl4pPr marL="1028675" indent="0">
              <a:buNone/>
              <a:defRPr sz="750"/>
            </a:lvl4pPr>
            <a:lvl5pPr marL="1371566" indent="0">
              <a:buNone/>
              <a:defRPr sz="750"/>
            </a:lvl5pPr>
            <a:lvl6pPr marL="1714457" indent="0">
              <a:buNone/>
              <a:defRPr sz="750"/>
            </a:lvl6pPr>
            <a:lvl7pPr marL="2057348" indent="0">
              <a:buNone/>
              <a:defRPr sz="750"/>
            </a:lvl7pPr>
            <a:lvl8pPr marL="2400240" indent="0">
              <a:buNone/>
              <a:defRPr sz="750"/>
            </a:lvl8pPr>
            <a:lvl9pPr marL="2743132" indent="0">
              <a:buNone/>
              <a:defRPr sz="750"/>
            </a:lvl9pPr>
          </a:lstStyle>
          <a:p>
            <a:pPr lvl="0"/>
            <a:r>
              <a:rPr lang="en-US"/>
              <a:t>Click to edit Master text styles</a:t>
            </a:r>
          </a:p>
        </p:txBody>
      </p:sp>
      <p:sp>
        <p:nvSpPr>
          <p:cNvPr id="6" name="Footer Placeholder 5">
            <a:extLst>
              <a:ext uri="{FF2B5EF4-FFF2-40B4-BE49-F238E27FC236}">
                <a16:creationId xmlns:a16="http://schemas.microsoft.com/office/drawing/2014/main" id="{7D92E260-747D-40FD-A062-9DD5E6835ABB}"/>
              </a:ext>
            </a:extLst>
          </p:cNvPr>
          <p:cNvSpPr>
            <a:spLocks noGrp="1"/>
          </p:cNvSpPr>
          <p:nvPr>
            <p:ph type="ftr" sz="quarter" idx="11"/>
          </p:nvPr>
        </p:nvSpPr>
        <p:spPr/>
        <p:txBody>
          <a:bodyPr/>
          <a:lstStyle>
            <a:lvl1pPr>
              <a:defRPr>
                <a:latin typeface="+mn-lt"/>
              </a:defRPr>
            </a:lvl1pPr>
          </a:lstStyle>
          <a:p>
            <a:pPr>
              <a:defRPr/>
            </a:pPr>
            <a:r>
              <a:rPr lang="en-US">
                <a:solidFill>
                  <a:prstClr val="black">
                    <a:tint val="75000"/>
                  </a:prstClr>
                </a:solidFill>
              </a:rPr>
              <a:t>Presentation Title</a:t>
            </a:r>
          </a:p>
        </p:txBody>
      </p:sp>
      <p:sp>
        <p:nvSpPr>
          <p:cNvPr id="7" name="Slide Number Placeholder 6">
            <a:extLst>
              <a:ext uri="{FF2B5EF4-FFF2-40B4-BE49-F238E27FC236}">
                <a16:creationId xmlns:a16="http://schemas.microsoft.com/office/drawing/2014/main" id="{887E50A0-1E05-49C5-88C9-46267751201F}"/>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a:solidFill>
                <a:prstClr val="black">
                  <a:tint val="75000"/>
                </a:prstClr>
              </a:solidFill>
            </a:endParaRPr>
          </a:p>
        </p:txBody>
      </p:sp>
      <p:sp>
        <p:nvSpPr>
          <p:cNvPr id="8" name="Freeform: Shape 7">
            <a:extLst>
              <a:ext uri="{FF2B5EF4-FFF2-40B4-BE49-F238E27FC236}">
                <a16:creationId xmlns:a16="http://schemas.microsoft.com/office/drawing/2014/main" id="{2C155C63-9F58-4422-B669-F97486280671}"/>
              </a:ext>
            </a:extLst>
          </p:cNvPr>
          <p:cNvSpPr/>
          <p:nvPr/>
        </p:nvSpPr>
        <p:spPr>
          <a:xfrm rot="16200000">
            <a:off x="-291700" y="3630896"/>
            <a:ext cx="1303051" cy="719652"/>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385DBA62-0EDB-47AA-86C7-90463BC9B308}"/>
              </a:ext>
            </a:extLst>
          </p:cNvPr>
          <p:cNvSpPr/>
          <p:nvPr/>
        </p:nvSpPr>
        <p:spPr>
          <a:xfrm>
            <a:off x="7870825" y="2"/>
            <a:ext cx="636996" cy="268251"/>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18628127"/>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D7521-E43D-41D1-B458-26B20DC6DDD8}"/>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A2472CF2-2653-4B98-A416-D7A0A860ECE0}"/>
              </a:ext>
            </a:extLst>
          </p:cNvPr>
          <p:cNvSpPr>
            <a:spLocks noGrp="1"/>
          </p:cNvSpPr>
          <p:nvPr>
            <p:ph type="pic" idx="1"/>
          </p:nvPr>
        </p:nvSpPr>
        <p:spPr>
          <a:xfrm>
            <a:off x="3887391" y="740570"/>
            <a:ext cx="4629150" cy="3655219"/>
          </a:xfrm>
        </p:spPr>
        <p:txBody>
          <a:bodyPr/>
          <a:lstStyle>
            <a:lvl1pPr marL="0" indent="0">
              <a:buNone/>
              <a:defRPr sz="2400"/>
            </a:lvl1pPr>
            <a:lvl2pPr marL="342892" indent="0">
              <a:buNone/>
              <a:defRPr sz="2100"/>
            </a:lvl2pPr>
            <a:lvl3pPr marL="685783" indent="0">
              <a:buNone/>
              <a:defRPr sz="1800"/>
            </a:lvl3pPr>
            <a:lvl4pPr marL="1028675" indent="0">
              <a:buNone/>
              <a:defRPr sz="1500"/>
            </a:lvl4pPr>
            <a:lvl5pPr marL="1371566" indent="0">
              <a:buNone/>
              <a:defRPr sz="1500"/>
            </a:lvl5pPr>
            <a:lvl6pPr marL="1714457" indent="0">
              <a:buNone/>
              <a:defRPr sz="1500"/>
            </a:lvl6pPr>
            <a:lvl7pPr marL="2057348" indent="0">
              <a:buNone/>
              <a:defRPr sz="1500"/>
            </a:lvl7pPr>
            <a:lvl8pPr marL="2400240" indent="0">
              <a:buNone/>
              <a:defRPr sz="1500"/>
            </a:lvl8pPr>
            <a:lvl9pPr marL="2743132" indent="0">
              <a:buNone/>
              <a:defRPr sz="1500"/>
            </a:lvl9pPr>
          </a:lstStyle>
          <a:p>
            <a:r>
              <a:rPr lang="en-US"/>
              <a:t>Click icon to add picture</a:t>
            </a:r>
          </a:p>
        </p:txBody>
      </p:sp>
      <p:sp>
        <p:nvSpPr>
          <p:cNvPr id="4" name="Text Placeholder 3">
            <a:extLst>
              <a:ext uri="{FF2B5EF4-FFF2-40B4-BE49-F238E27FC236}">
                <a16:creationId xmlns:a16="http://schemas.microsoft.com/office/drawing/2014/main" id="{A6EF87F5-0B10-4AC7-9599-F088C5E796D7}"/>
              </a:ext>
            </a:extLst>
          </p:cNvPr>
          <p:cNvSpPr>
            <a:spLocks noGrp="1"/>
          </p:cNvSpPr>
          <p:nvPr>
            <p:ph type="body" sz="half" idx="2"/>
          </p:nvPr>
        </p:nvSpPr>
        <p:spPr>
          <a:xfrm>
            <a:off x="629841" y="1543051"/>
            <a:ext cx="2949178" cy="2858691"/>
          </a:xfrm>
        </p:spPr>
        <p:txBody>
          <a:bodyPr/>
          <a:lstStyle>
            <a:lvl1pPr marL="0" indent="0">
              <a:buNone/>
              <a:defRPr sz="1200"/>
            </a:lvl1pPr>
            <a:lvl2pPr marL="342892" indent="0">
              <a:buNone/>
              <a:defRPr sz="1050"/>
            </a:lvl2pPr>
            <a:lvl3pPr marL="685783" indent="0">
              <a:buNone/>
              <a:defRPr sz="900"/>
            </a:lvl3pPr>
            <a:lvl4pPr marL="1028675" indent="0">
              <a:buNone/>
              <a:defRPr sz="750"/>
            </a:lvl4pPr>
            <a:lvl5pPr marL="1371566" indent="0">
              <a:buNone/>
              <a:defRPr sz="750"/>
            </a:lvl5pPr>
            <a:lvl6pPr marL="1714457" indent="0">
              <a:buNone/>
              <a:defRPr sz="750"/>
            </a:lvl6pPr>
            <a:lvl7pPr marL="2057348" indent="0">
              <a:buNone/>
              <a:defRPr sz="750"/>
            </a:lvl7pPr>
            <a:lvl8pPr marL="2400240" indent="0">
              <a:buNone/>
              <a:defRPr sz="750"/>
            </a:lvl8pPr>
            <a:lvl9pPr marL="2743132" indent="0">
              <a:buNone/>
              <a:defRPr sz="750"/>
            </a:lvl9pPr>
          </a:lstStyle>
          <a:p>
            <a:pPr lvl="0"/>
            <a:r>
              <a:rPr lang="en-US"/>
              <a:t>Click to edit Master text styles</a:t>
            </a:r>
          </a:p>
        </p:txBody>
      </p:sp>
      <p:sp>
        <p:nvSpPr>
          <p:cNvPr id="6" name="Footer Placeholder 5">
            <a:extLst>
              <a:ext uri="{FF2B5EF4-FFF2-40B4-BE49-F238E27FC236}">
                <a16:creationId xmlns:a16="http://schemas.microsoft.com/office/drawing/2014/main" id="{92EEB226-AD45-45DF-AAB5-5513AE732AAE}"/>
              </a:ext>
            </a:extLst>
          </p:cNvPr>
          <p:cNvSpPr>
            <a:spLocks noGrp="1"/>
          </p:cNvSpPr>
          <p:nvPr>
            <p:ph type="ftr" sz="quarter" idx="11"/>
          </p:nvPr>
        </p:nvSpPr>
        <p:spPr/>
        <p:txBody>
          <a:bodyPr/>
          <a:lstStyle>
            <a:lvl1pPr>
              <a:defRPr>
                <a:latin typeface="+mn-lt"/>
              </a:defRPr>
            </a:lvl1pPr>
          </a:lstStyle>
          <a:p>
            <a:pPr>
              <a:defRPr/>
            </a:pPr>
            <a:r>
              <a:rPr lang="en-US">
                <a:solidFill>
                  <a:prstClr val="black">
                    <a:tint val="75000"/>
                  </a:prstClr>
                </a:solidFill>
              </a:rPr>
              <a:t>Presentation Title</a:t>
            </a:r>
          </a:p>
        </p:txBody>
      </p:sp>
      <p:sp>
        <p:nvSpPr>
          <p:cNvPr id="7" name="Slide Number Placeholder 6">
            <a:extLst>
              <a:ext uri="{FF2B5EF4-FFF2-40B4-BE49-F238E27FC236}">
                <a16:creationId xmlns:a16="http://schemas.microsoft.com/office/drawing/2014/main" id="{95E96AEB-9481-4CCE-B110-FEDD334835B8}"/>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a:solidFill>
                <a:prstClr val="black">
                  <a:tint val="75000"/>
                </a:prstClr>
              </a:solidFill>
            </a:endParaRPr>
          </a:p>
        </p:txBody>
      </p:sp>
      <p:sp>
        <p:nvSpPr>
          <p:cNvPr id="8" name="Freeform: Shape 7">
            <a:extLst>
              <a:ext uri="{FF2B5EF4-FFF2-40B4-BE49-F238E27FC236}">
                <a16:creationId xmlns:a16="http://schemas.microsoft.com/office/drawing/2014/main" id="{6BA9707F-7BCE-464F-BF45-E216527084EE}"/>
              </a:ext>
            </a:extLst>
          </p:cNvPr>
          <p:cNvSpPr/>
          <p:nvPr/>
        </p:nvSpPr>
        <p:spPr>
          <a:xfrm rot="16200000">
            <a:off x="-291700" y="3630896"/>
            <a:ext cx="1303051" cy="719652"/>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BC589723-2CC8-49D1-B4E1-36FECED6A2D7}"/>
              </a:ext>
            </a:extLst>
          </p:cNvPr>
          <p:cNvSpPr/>
          <p:nvPr/>
        </p:nvSpPr>
        <p:spPr>
          <a:xfrm>
            <a:off x="7870825" y="2"/>
            <a:ext cx="636996" cy="268251"/>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140125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18" Type="http://schemas.openxmlformats.org/officeDocument/2006/relationships/slideLayout" Target="../slideLayouts/slideLayout30.xml"/><Relationship Id="rId26" Type="http://schemas.openxmlformats.org/officeDocument/2006/relationships/slideLayout" Target="../slideLayouts/slideLayout38.xml"/><Relationship Id="rId3" Type="http://schemas.openxmlformats.org/officeDocument/2006/relationships/slideLayout" Target="../slideLayouts/slideLayout15.xml"/><Relationship Id="rId21" Type="http://schemas.openxmlformats.org/officeDocument/2006/relationships/slideLayout" Target="../slideLayouts/slideLayout33.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slideLayout" Target="../slideLayouts/slideLayout29.xml"/><Relationship Id="rId25" Type="http://schemas.openxmlformats.org/officeDocument/2006/relationships/slideLayout" Target="../slideLayouts/slideLayout37.xml"/><Relationship Id="rId2" Type="http://schemas.openxmlformats.org/officeDocument/2006/relationships/slideLayout" Target="../slideLayouts/slideLayout14.xml"/><Relationship Id="rId16" Type="http://schemas.openxmlformats.org/officeDocument/2006/relationships/slideLayout" Target="../slideLayouts/slideLayout28.xml"/><Relationship Id="rId20" Type="http://schemas.openxmlformats.org/officeDocument/2006/relationships/slideLayout" Target="../slideLayouts/slideLayout32.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24" Type="http://schemas.openxmlformats.org/officeDocument/2006/relationships/slideLayout" Target="../slideLayouts/slideLayout36.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23" Type="http://schemas.openxmlformats.org/officeDocument/2006/relationships/slideLayout" Target="../slideLayouts/slideLayout35.xml"/><Relationship Id="rId28" Type="http://schemas.openxmlformats.org/officeDocument/2006/relationships/theme" Target="../theme/theme2.xml"/><Relationship Id="rId10" Type="http://schemas.openxmlformats.org/officeDocument/2006/relationships/slideLayout" Target="../slideLayouts/slideLayout22.xml"/><Relationship Id="rId19" Type="http://schemas.openxmlformats.org/officeDocument/2006/relationships/slideLayout" Target="../slideLayouts/slideLayout31.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 Id="rId22" Type="http://schemas.openxmlformats.org/officeDocument/2006/relationships/slideLayout" Target="../slideLayouts/slideLayout34.xml"/><Relationship Id="rId27" Type="http://schemas.openxmlformats.org/officeDocument/2006/relationships/slideLayout" Target="../slideLayouts/slideLayout39.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52.xml"/><Relationship Id="rId18" Type="http://schemas.openxmlformats.org/officeDocument/2006/relationships/slideLayout" Target="../slideLayouts/slideLayout57.xml"/><Relationship Id="rId26" Type="http://schemas.openxmlformats.org/officeDocument/2006/relationships/slideLayout" Target="../slideLayouts/slideLayout65.xml"/><Relationship Id="rId3" Type="http://schemas.openxmlformats.org/officeDocument/2006/relationships/slideLayout" Target="../slideLayouts/slideLayout42.xml"/><Relationship Id="rId21" Type="http://schemas.openxmlformats.org/officeDocument/2006/relationships/slideLayout" Target="../slideLayouts/slideLayout60.xml"/><Relationship Id="rId7" Type="http://schemas.openxmlformats.org/officeDocument/2006/relationships/slideLayout" Target="../slideLayouts/slideLayout46.xml"/><Relationship Id="rId12" Type="http://schemas.openxmlformats.org/officeDocument/2006/relationships/slideLayout" Target="../slideLayouts/slideLayout51.xml"/><Relationship Id="rId17" Type="http://schemas.openxmlformats.org/officeDocument/2006/relationships/slideLayout" Target="../slideLayouts/slideLayout56.xml"/><Relationship Id="rId25" Type="http://schemas.openxmlformats.org/officeDocument/2006/relationships/slideLayout" Target="../slideLayouts/slideLayout64.xml"/><Relationship Id="rId33" Type="http://schemas.openxmlformats.org/officeDocument/2006/relationships/theme" Target="../theme/theme3.xml"/><Relationship Id="rId2" Type="http://schemas.openxmlformats.org/officeDocument/2006/relationships/slideLayout" Target="../slideLayouts/slideLayout41.xml"/><Relationship Id="rId16" Type="http://schemas.openxmlformats.org/officeDocument/2006/relationships/slideLayout" Target="../slideLayouts/slideLayout55.xml"/><Relationship Id="rId20" Type="http://schemas.openxmlformats.org/officeDocument/2006/relationships/slideLayout" Target="../slideLayouts/slideLayout59.xml"/><Relationship Id="rId29" Type="http://schemas.openxmlformats.org/officeDocument/2006/relationships/slideLayout" Target="../slideLayouts/slideLayout68.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24" Type="http://schemas.openxmlformats.org/officeDocument/2006/relationships/slideLayout" Target="../slideLayouts/slideLayout63.xml"/><Relationship Id="rId32" Type="http://schemas.openxmlformats.org/officeDocument/2006/relationships/slideLayout" Target="../slideLayouts/slideLayout71.xml"/><Relationship Id="rId5" Type="http://schemas.openxmlformats.org/officeDocument/2006/relationships/slideLayout" Target="../slideLayouts/slideLayout44.xml"/><Relationship Id="rId15" Type="http://schemas.openxmlformats.org/officeDocument/2006/relationships/slideLayout" Target="../slideLayouts/slideLayout54.xml"/><Relationship Id="rId23" Type="http://schemas.openxmlformats.org/officeDocument/2006/relationships/slideLayout" Target="../slideLayouts/slideLayout62.xml"/><Relationship Id="rId28" Type="http://schemas.openxmlformats.org/officeDocument/2006/relationships/slideLayout" Target="../slideLayouts/slideLayout67.xml"/><Relationship Id="rId10" Type="http://schemas.openxmlformats.org/officeDocument/2006/relationships/slideLayout" Target="../slideLayouts/slideLayout49.xml"/><Relationship Id="rId19" Type="http://schemas.openxmlformats.org/officeDocument/2006/relationships/slideLayout" Target="../slideLayouts/slideLayout58.xml"/><Relationship Id="rId31" Type="http://schemas.openxmlformats.org/officeDocument/2006/relationships/slideLayout" Target="../slideLayouts/slideLayout70.xml"/><Relationship Id="rId4" Type="http://schemas.openxmlformats.org/officeDocument/2006/relationships/slideLayout" Target="../slideLayouts/slideLayout43.xml"/><Relationship Id="rId9" Type="http://schemas.openxmlformats.org/officeDocument/2006/relationships/slideLayout" Target="../slideLayouts/slideLayout48.xml"/><Relationship Id="rId14" Type="http://schemas.openxmlformats.org/officeDocument/2006/relationships/slideLayout" Target="../slideLayouts/slideLayout53.xml"/><Relationship Id="rId22" Type="http://schemas.openxmlformats.org/officeDocument/2006/relationships/slideLayout" Target="../slideLayouts/slideLayout61.xml"/><Relationship Id="rId27" Type="http://schemas.openxmlformats.org/officeDocument/2006/relationships/slideLayout" Target="../slideLayouts/slideLayout66.xml"/><Relationship Id="rId30" Type="http://schemas.openxmlformats.org/officeDocument/2006/relationships/slideLayout" Target="../slideLayouts/slideLayout69.xml"/><Relationship Id="rId8" Type="http://schemas.openxmlformats.org/officeDocument/2006/relationships/slideLayout" Target="../slideLayouts/slideLayout4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4"/>
        <p:cNvGrpSpPr/>
        <p:nvPr/>
      </p:nvGrpSpPr>
      <p:grpSpPr>
        <a:xfrm>
          <a:off x="0" y="0"/>
          <a:ext cx="0" cy="0"/>
          <a:chOff x="0" y="0"/>
          <a:chExt cx="0" cy="0"/>
        </a:xfrm>
      </p:grpSpPr>
      <p:sp>
        <p:nvSpPr>
          <p:cNvPr id="55" name="Google Shape;55;p14"/>
          <p:cNvSpPr txBox="1">
            <a:spLocks noGrp="1"/>
          </p:cNvSpPr>
          <p:nvPr>
            <p:ph type="title"/>
          </p:nvPr>
        </p:nvSpPr>
        <p:spPr>
          <a:xfrm>
            <a:off x="669727" y="133945"/>
            <a:ext cx="7804500" cy="1138500"/>
          </a:xfrm>
          <a:prstGeom prst="rect">
            <a:avLst/>
          </a:prstGeom>
          <a:noFill/>
          <a:ln>
            <a:noFill/>
          </a:ln>
        </p:spPr>
        <p:txBody>
          <a:bodyPr spcFirstLastPara="1" wrap="square" lIns="32750" tIns="32750" rIns="32750" bIns="32750" anchor="ctr" anchorCtr="0">
            <a:noAutofit/>
          </a:bodyPr>
          <a:lstStyle>
            <a:lvl1pPr marR="0" lvl="0" algn="ctr" rtl="0">
              <a:lnSpc>
                <a:spcPct val="100000"/>
              </a:lnSpc>
              <a:spcBef>
                <a:spcPts val="0"/>
              </a:spcBef>
              <a:spcAft>
                <a:spcPts val="0"/>
              </a:spcAft>
              <a:buClr>
                <a:srgbClr val="000000"/>
              </a:buClr>
              <a:buSzPts val="5200"/>
              <a:buFont typeface="Helvetica Neue"/>
              <a:buNone/>
              <a:defRPr sz="5200" b="0" i="0" u="none" strike="noStrike" cap="none">
                <a:solidFill>
                  <a:srgbClr val="000000"/>
                </a:solidFill>
                <a:latin typeface="Helvetica Neue"/>
                <a:ea typeface="Helvetica Neue"/>
                <a:cs typeface="Helvetica Neue"/>
                <a:sym typeface="Helvetica Neue"/>
              </a:defRPr>
            </a:lvl1pPr>
            <a:lvl2pPr marR="0" lvl="1" algn="ctr" rtl="0">
              <a:lnSpc>
                <a:spcPct val="100000"/>
              </a:lnSpc>
              <a:spcBef>
                <a:spcPts val="0"/>
              </a:spcBef>
              <a:spcAft>
                <a:spcPts val="0"/>
              </a:spcAft>
              <a:buClr>
                <a:srgbClr val="000000"/>
              </a:buClr>
              <a:buSzPts val="5200"/>
              <a:buFont typeface="Helvetica Neue"/>
              <a:buNone/>
              <a:defRPr sz="5200" b="0" i="0" u="none" strike="noStrike" cap="none">
                <a:solidFill>
                  <a:srgbClr val="000000"/>
                </a:solidFill>
                <a:latin typeface="Helvetica Neue"/>
                <a:ea typeface="Helvetica Neue"/>
                <a:cs typeface="Helvetica Neue"/>
                <a:sym typeface="Helvetica Neue"/>
              </a:defRPr>
            </a:lvl2pPr>
            <a:lvl3pPr marR="0" lvl="2" algn="ctr" rtl="0">
              <a:lnSpc>
                <a:spcPct val="100000"/>
              </a:lnSpc>
              <a:spcBef>
                <a:spcPts val="0"/>
              </a:spcBef>
              <a:spcAft>
                <a:spcPts val="0"/>
              </a:spcAft>
              <a:buClr>
                <a:srgbClr val="000000"/>
              </a:buClr>
              <a:buSzPts val="5200"/>
              <a:buFont typeface="Helvetica Neue"/>
              <a:buNone/>
              <a:defRPr sz="5200" b="0" i="0" u="none" strike="noStrike" cap="none">
                <a:solidFill>
                  <a:srgbClr val="000000"/>
                </a:solidFill>
                <a:latin typeface="Helvetica Neue"/>
                <a:ea typeface="Helvetica Neue"/>
                <a:cs typeface="Helvetica Neue"/>
                <a:sym typeface="Helvetica Neue"/>
              </a:defRPr>
            </a:lvl3pPr>
            <a:lvl4pPr marR="0" lvl="3" algn="ctr" rtl="0">
              <a:lnSpc>
                <a:spcPct val="100000"/>
              </a:lnSpc>
              <a:spcBef>
                <a:spcPts val="0"/>
              </a:spcBef>
              <a:spcAft>
                <a:spcPts val="0"/>
              </a:spcAft>
              <a:buClr>
                <a:srgbClr val="000000"/>
              </a:buClr>
              <a:buSzPts val="5200"/>
              <a:buFont typeface="Helvetica Neue"/>
              <a:buNone/>
              <a:defRPr sz="5200" b="0" i="0" u="none" strike="noStrike" cap="none">
                <a:solidFill>
                  <a:srgbClr val="000000"/>
                </a:solidFill>
                <a:latin typeface="Helvetica Neue"/>
                <a:ea typeface="Helvetica Neue"/>
                <a:cs typeface="Helvetica Neue"/>
                <a:sym typeface="Helvetica Neue"/>
              </a:defRPr>
            </a:lvl4pPr>
            <a:lvl5pPr marR="0" lvl="4" algn="ctr" rtl="0">
              <a:lnSpc>
                <a:spcPct val="100000"/>
              </a:lnSpc>
              <a:spcBef>
                <a:spcPts val="0"/>
              </a:spcBef>
              <a:spcAft>
                <a:spcPts val="0"/>
              </a:spcAft>
              <a:buClr>
                <a:srgbClr val="000000"/>
              </a:buClr>
              <a:buSzPts val="5200"/>
              <a:buFont typeface="Helvetica Neue"/>
              <a:buNone/>
              <a:defRPr sz="5200" b="0" i="0" u="none" strike="noStrike" cap="none">
                <a:solidFill>
                  <a:srgbClr val="000000"/>
                </a:solidFill>
                <a:latin typeface="Helvetica Neue"/>
                <a:ea typeface="Helvetica Neue"/>
                <a:cs typeface="Helvetica Neue"/>
                <a:sym typeface="Helvetica Neue"/>
              </a:defRPr>
            </a:lvl5pPr>
            <a:lvl6pPr marR="0" lvl="5" algn="ctr" rtl="0">
              <a:lnSpc>
                <a:spcPct val="100000"/>
              </a:lnSpc>
              <a:spcBef>
                <a:spcPts val="0"/>
              </a:spcBef>
              <a:spcAft>
                <a:spcPts val="0"/>
              </a:spcAft>
              <a:buClr>
                <a:srgbClr val="000000"/>
              </a:buClr>
              <a:buSzPts val="5200"/>
              <a:buFont typeface="Helvetica Neue"/>
              <a:buNone/>
              <a:defRPr sz="5200" b="0" i="0" u="none" strike="noStrike" cap="none">
                <a:solidFill>
                  <a:srgbClr val="000000"/>
                </a:solidFill>
                <a:latin typeface="Helvetica Neue"/>
                <a:ea typeface="Helvetica Neue"/>
                <a:cs typeface="Helvetica Neue"/>
                <a:sym typeface="Helvetica Neue"/>
              </a:defRPr>
            </a:lvl6pPr>
            <a:lvl7pPr marR="0" lvl="6" algn="ctr" rtl="0">
              <a:lnSpc>
                <a:spcPct val="100000"/>
              </a:lnSpc>
              <a:spcBef>
                <a:spcPts val="0"/>
              </a:spcBef>
              <a:spcAft>
                <a:spcPts val="0"/>
              </a:spcAft>
              <a:buClr>
                <a:srgbClr val="000000"/>
              </a:buClr>
              <a:buSzPts val="5200"/>
              <a:buFont typeface="Helvetica Neue"/>
              <a:buNone/>
              <a:defRPr sz="5200" b="0" i="0" u="none" strike="noStrike" cap="none">
                <a:solidFill>
                  <a:srgbClr val="000000"/>
                </a:solidFill>
                <a:latin typeface="Helvetica Neue"/>
                <a:ea typeface="Helvetica Neue"/>
                <a:cs typeface="Helvetica Neue"/>
                <a:sym typeface="Helvetica Neue"/>
              </a:defRPr>
            </a:lvl7pPr>
            <a:lvl8pPr marR="0" lvl="7" algn="ctr" rtl="0">
              <a:lnSpc>
                <a:spcPct val="100000"/>
              </a:lnSpc>
              <a:spcBef>
                <a:spcPts val="0"/>
              </a:spcBef>
              <a:spcAft>
                <a:spcPts val="0"/>
              </a:spcAft>
              <a:buClr>
                <a:srgbClr val="000000"/>
              </a:buClr>
              <a:buSzPts val="5200"/>
              <a:buFont typeface="Helvetica Neue"/>
              <a:buNone/>
              <a:defRPr sz="5200" b="0" i="0" u="none" strike="noStrike" cap="none">
                <a:solidFill>
                  <a:srgbClr val="000000"/>
                </a:solidFill>
                <a:latin typeface="Helvetica Neue"/>
                <a:ea typeface="Helvetica Neue"/>
                <a:cs typeface="Helvetica Neue"/>
                <a:sym typeface="Helvetica Neue"/>
              </a:defRPr>
            </a:lvl8pPr>
            <a:lvl9pPr marR="0" lvl="8" algn="ctr" rtl="0">
              <a:lnSpc>
                <a:spcPct val="100000"/>
              </a:lnSpc>
              <a:spcBef>
                <a:spcPts val="0"/>
              </a:spcBef>
              <a:spcAft>
                <a:spcPts val="0"/>
              </a:spcAft>
              <a:buClr>
                <a:srgbClr val="000000"/>
              </a:buClr>
              <a:buSzPts val="5200"/>
              <a:buFont typeface="Helvetica Neue"/>
              <a:buNone/>
              <a:defRPr sz="5200" b="0" i="0" u="none" strike="noStrike" cap="none">
                <a:solidFill>
                  <a:srgbClr val="000000"/>
                </a:solidFill>
                <a:latin typeface="Helvetica Neue"/>
                <a:ea typeface="Helvetica Neue"/>
                <a:cs typeface="Helvetica Neue"/>
                <a:sym typeface="Helvetica Neue"/>
              </a:defRPr>
            </a:lvl9pPr>
          </a:lstStyle>
          <a:p>
            <a:endParaRPr/>
          </a:p>
        </p:txBody>
      </p:sp>
      <p:sp>
        <p:nvSpPr>
          <p:cNvPr id="56" name="Google Shape;56;p14"/>
          <p:cNvSpPr txBox="1">
            <a:spLocks noGrp="1"/>
          </p:cNvSpPr>
          <p:nvPr>
            <p:ph type="body" idx="1"/>
          </p:nvPr>
        </p:nvSpPr>
        <p:spPr>
          <a:xfrm>
            <a:off x="669727" y="1366242"/>
            <a:ext cx="7804500" cy="3315000"/>
          </a:xfrm>
          <a:prstGeom prst="rect">
            <a:avLst/>
          </a:prstGeom>
          <a:noFill/>
          <a:ln>
            <a:noFill/>
          </a:ln>
        </p:spPr>
        <p:txBody>
          <a:bodyPr spcFirstLastPara="1" wrap="square" lIns="32750" tIns="32750" rIns="32750" bIns="32750" anchor="ctr" anchorCtr="0">
            <a:noAutofit/>
          </a:bodyPr>
          <a:lstStyle>
            <a:lvl1pPr marL="457200" marR="0" lvl="0" indent="-419100" algn="l" rtl="0">
              <a:lnSpc>
                <a:spcPct val="100000"/>
              </a:lnSpc>
              <a:spcBef>
                <a:spcPts val="2700"/>
              </a:spcBef>
              <a:spcAft>
                <a:spcPts val="0"/>
              </a:spcAft>
              <a:buClr>
                <a:srgbClr val="000000"/>
              </a:buClr>
              <a:buSzPts val="3000"/>
              <a:buFont typeface="Helvetica Neue"/>
              <a:buChar char="•"/>
              <a:defRPr sz="2100" b="0" i="0" u="none" strike="noStrike" cap="none">
                <a:solidFill>
                  <a:srgbClr val="000000"/>
                </a:solidFill>
                <a:latin typeface="Helvetica Neue"/>
                <a:ea typeface="Helvetica Neue"/>
                <a:cs typeface="Helvetica Neue"/>
                <a:sym typeface="Helvetica Neue"/>
              </a:defRPr>
            </a:lvl1pPr>
            <a:lvl2pPr marL="914400" marR="0" lvl="1" indent="-419100" algn="l" rtl="0">
              <a:lnSpc>
                <a:spcPct val="100000"/>
              </a:lnSpc>
              <a:spcBef>
                <a:spcPts val="2700"/>
              </a:spcBef>
              <a:spcAft>
                <a:spcPts val="0"/>
              </a:spcAft>
              <a:buClr>
                <a:srgbClr val="000000"/>
              </a:buClr>
              <a:buSzPts val="3000"/>
              <a:buFont typeface="Helvetica Neue"/>
              <a:buChar char="•"/>
              <a:defRPr sz="2100" b="0" i="0" u="none" strike="noStrike" cap="none">
                <a:solidFill>
                  <a:srgbClr val="000000"/>
                </a:solidFill>
                <a:latin typeface="Helvetica Neue"/>
                <a:ea typeface="Helvetica Neue"/>
                <a:cs typeface="Helvetica Neue"/>
                <a:sym typeface="Helvetica Neue"/>
              </a:defRPr>
            </a:lvl2pPr>
            <a:lvl3pPr marL="1371600" marR="0" lvl="2" indent="-419100" algn="l" rtl="0">
              <a:lnSpc>
                <a:spcPct val="100000"/>
              </a:lnSpc>
              <a:spcBef>
                <a:spcPts val="2700"/>
              </a:spcBef>
              <a:spcAft>
                <a:spcPts val="0"/>
              </a:spcAft>
              <a:buClr>
                <a:srgbClr val="000000"/>
              </a:buClr>
              <a:buSzPts val="3000"/>
              <a:buFont typeface="Helvetica Neue"/>
              <a:buChar char="•"/>
              <a:defRPr sz="2100" b="0" i="0" u="none" strike="noStrike" cap="none">
                <a:solidFill>
                  <a:srgbClr val="000000"/>
                </a:solidFill>
                <a:latin typeface="Helvetica Neue"/>
                <a:ea typeface="Helvetica Neue"/>
                <a:cs typeface="Helvetica Neue"/>
                <a:sym typeface="Helvetica Neue"/>
              </a:defRPr>
            </a:lvl3pPr>
            <a:lvl4pPr marL="1828800" marR="0" lvl="3" indent="-419100" algn="l" rtl="0">
              <a:lnSpc>
                <a:spcPct val="100000"/>
              </a:lnSpc>
              <a:spcBef>
                <a:spcPts val="2700"/>
              </a:spcBef>
              <a:spcAft>
                <a:spcPts val="0"/>
              </a:spcAft>
              <a:buClr>
                <a:srgbClr val="000000"/>
              </a:buClr>
              <a:buSzPts val="3000"/>
              <a:buFont typeface="Helvetica Neue"/>
              <a:buChar char="•"/>
              <a:defRPr sz="2100" b="0" i="0" u="none" strike="noStrike" cap="none">
                <a:solidFill>
                  <a:srgbClr val="000000"/>
                </a:solidFill>
                <a:latin typeface="Helvetica Neue"/>
                <a:ea typeface="Helvetica Neue"/>
                <a:cs typeface="Helvetica Neue"/>
                <a:sym typeface="Helvetica Neue"/>
              </a:defRPr>
            </a:lvl4pPr>
            <a:lvl5pPr marL="2286000" marR="0" lvl="4" indent="-419100" algn="l" rtl="0">
              <a:lnSpc>
                <a:spcPct val="100000"/>
              </a:lnSpc>
              <a:spcBef>
                <a:spcPts val="2700"/>
              </a:spcBef>
              <a:spcAft>
                <a:spcPts val="0"/>
              </a:spcAft>
              <a:buClr>
                <a:srgbClr val="000000"/>
              </a:buClr>
              <a:buSzPts val="3000"/>
              <a:buFont typeface="Helvetica Neue"/>
              <a:buChar char="•"/>
              <a:defRPr sz="2100" b="0" i="0" u="none" strike="noStrike" cap="none">
                <a:solidFill>
                  <a:srgbClr val="000000"/>
                </a:solidFill>
                <a:latin typeface="Helvetica Neue"/>
                <a:ea typeface="Helvetica Neue"/>
                <a:cs typeface="Helvetica Neue"/>
                <a:sym typeface="Helvetica Neue"/>
              </a:defRPr>
            </a:lvl5pPr>
            <a:lvl6pPr marL="2743200" marR="0" lvl="5" indent="-419100" algn="l" rtl="0">
              <a:lnSpc>
                <a:spcPct val="100000"/>
              </a:lnSpc>
              <a:spcBef>
                <a:spcPts val="2700"/>
              </a:spcBef>
              <a:spcAft>
                <a:spcPts val="0"/>
              </a:spcAft>
              <a:buClr>
                <a:srgbClr val="000000"/>
              </a:buClr>
              <a:buSzPts val="3000"/>
              <a:buFont typeface="Helvetica Neue"/>
              <a:buChar char="•"/>
              <a:defRPr sz="2100" b="0" i="0" u="none" strike="noStrike" cap="none">
                <a:solidFill>
                  <a:srgbClr val="000000"/>
                </a:solidFill>
                <a:latin typeface="Helvetica Neue"/>
                <a:ea typeface="Helvetica Neue"/>
                <a:cs typeface="Helvetica Neue"/>
                <a:sym typeface="Helvetica Neue"/>
              </a:defRPr>
            </a:lvl6pPr>
            <a:lvl7pPr marL="3200400" marR="0" lvl="6" indent="-419100" algn="l" rtl="0">
              <a:lnSpc>
                <a:spcPct val="100000"/>
              </a:lnSpc>
              <a:spcBef>
                <a:spcPts val="2700"/>
              </a:spcBef>
              <a:spcAft>
                <a:spcPts val="0"/>
              </a:spcAft>
              <a:buClr>
                <a:srgbClr val="000000"/>
              </a:buClr>
              <a:buSzPts val="3000"/>
              <a:buFont typeface="Helvetica Neue"/>
              <a:buChar char="•"/>
              <a:defRPr sz="2100" b="0" i="0" u="none" strike="noStrike" cap="none">
                <a:solidFill>
                  <a:srgbClr val="000000"/>
                </a:solidFill>
                <a:latin typeface="Helvetica Neue"/>
                <a:ea typeface="Helvetica Neue"/>
                <a:cs typeface="Helvetica Neue"/>
                <a:sym typeface="Helvetica Neue"/>
              </a:defRPr>
            </a:lvl7pPr>
            <a:lvl8pPr marL="3657600" marR="0" lvl="7" indent="-419100" algn="l" rtl="0">
              <a:lnSpc>
                <a:spcPct val="100000"/>
              </a:lnSpc>
              <a:spcBef>
                <a:spcPts val="2700"/>
              </a:spcBef>
              <a:spcAft>
                <a:spcPts val="0"/>
              </a:spcAft>
              <a:buClr>
                <a:srgbClr val="000000"/>
              </a:buClr>
              <a:buSzPts val="3000"/>
              <a:buFont typeface="Helvetica Neue"/>
              <a:buChar char="•"/>
              <a:defRPr sz="2100" b="0" i="0" u="none" strike="noStrike" cap="none">
                <a:solidFill>
                  <a:srgbClr val="000000"/>
                </a:solidFill>
                <a:latin typeface="Helvetica Neue"/>
                <a:ea typeface="Helvetica Neue"/>
                <a:cs typeface="Helvetica Neue"/>
                <a:sym typeface="Helvetica Neue"/>
              </a:defRPr>
            </a:lvl8pPr>
            <a:lvl9pPr marL="4114800" marR="0" lvl="8" indent="-419100" algn="l" rtl="0">
              <a:lnSpc>
                <a:spcPct val="100000"/>
              </a:lnSpc>
              <a:spcBef>
                <a:spcPts val="2700"/>
              </a:spcBef>
              <a:spcAft>
                <a:spcPts val="0"/>
              </a:spcAft>
              <a:buClr>
                <a:srgbClr val="000000"/>
              </a:buClr>
              <a:buSzPts val="3000"/>
              <a:buFont typeface="Helvetica Neue"/>
              <a:buChar char="•"/>
              <a:defRPr sz="2100" b="0" i="0" u="none" strike="noStrike" cap="none">
                <a:solidFill>
                  <a:srgbClr val="000000"/>
                </a:solidFill>
                <a:latin typeface="Helvetica Neue"/>
                <a:ea typeface="Helvetica Neue"/>
                <a:cs typeface="Helvetica Neue"/>
                <a:sym typeface="Helvetica Neue"/>
              </a:defRPr>
            </a:lvl9pPr>
          </a:lstStyle>
          <a:p>
            <a:endParaRPr/>
          </a:p>
        </p:txBody>
      </p:sp>
      <p:sp>
        <p:nvSpPr>
          <p:cNvPr id="57" name="Google Shape;57;p14"/>
          <p:cNvSpPr txBox="1">
            <a:spLocks noGrp="1"/>
          </p:cNvSpPr>
          <p:nvPr>
            <p:ph type="sldNum" idx="12"/>
          </p:nvPr>
        </p:nvSpPr>
        <p:spPr>
          <a:xfrm>
            <a:off x="4449997" y="4902398"/>
            <a:ext cx="239100" cy="171000"/>
          </a:xfrm>
          <a:prstGeom prst="rect">
            <a:avLst/>
          </a:prstGeom>
          <a:noFill/>
          <a:ln>
            <a:noFill/>
          </a:ln>
        </p:spPr>
        <p:txBody>
          <a:bodyPr spcFirstLastPara="1" wrap="square" lIns="32750" tIns="32750" rIns="32750" bIns="32750" anchor="t" anchorCtr="0">
            <a:noAutofit/>
          </a:bodyPr>
          <a:lstStyle>
            <a:lvl1pPr marL="0" marR="0" lvl="0" indent="0" algn="ctr" rtl="0">
              <a:lnSpc>
                <a:spcPct val="100000"/>
              </a:lnSpc>
              <a:spcBef>
                <a:spcPts val="0"/>
              </a:spcBef>
              <a:spcAft>
                <a:spcPts val="0"/>
              </a:spcAft>
              <a:buClr>
                <a:srgbClr val="000000"/>
              </a:buClr>
              <a:buSzPts val="1000"/>
              <a:buFont typeface="Helvetica Neue Light"/>
              <a:buNone/>
              <a:defRPr sz="1000" b="0" i="0" u="none" strike="noStrike" cap="none">
                <a:solidFill>
                  <a:srgbClr val="000000"/>
                </a:solidFill>
                <a:latin typeface="Helvetica Neue Light"/>
                <a:ea typeface="Helvetica Neue Light"/>
                <a:cs typeface="Helvetica Neue Light"/>
                <a:sym typeface="Helvetica Neue Light"/>
              </a:defRPr>
            </a:lvl1pPr>
            <a:lvl2pPr marL="0" marR="0" lvl="1" indent="0" algn="ctr" rtl="0">
              <a:lnSpc>
                <a:spcPct val="100000"/>
              </a:lnSpc>
              <a:spcBef>
                <a:spcPts val="0"/>
              </a:spcBef>
              <a:spcAft>
                <a:spcPts val="0"/>
              </a:spcAft>
              <a:buClr>
                <a:srgbClr val="000000"/>
              </a:buClr>
              <a:buSzPts val="1000"/>
              <a:buFont typeface="Helvetica Neue Light"/>
              <a:buNone/>
              <a:defRPr sz="1000" b="0" i="0" u="none" strike="noStrike" cap="none">
                <a:solidFill>
                  <a:srgbClr val="000000"/>
                </a:solidFill>
                <a:latin typeface="Helvetica Neue Light"/>
                <a:ea typeface="Helvetica Neue Light"/>
                <a:cs typeface="Helvetica Neue Light"/>
                <a:sym typeface="Helvetica Neue Light"/>
              </a:defRPr>
            </a:lvl2pPr>
            <a:lvl3pPr marL="0" marR="0" lvl="2" indent="0" algn="ctr" rtl="0">
              <a:lnSpc>
                <a:spcPct val="100000"/>
              </a:lnSpc>
              <a:spcBef>
                <a:spcPts val="0"/>
              </a:spcBef>
              <a:spcAft>
                <a:spcPts val="0"/>
              </a:spcAft>
              <a:buClr>
                <a:srgbClr val="000000"/>
              </a:buClr>
              <a:buSzPts val="1000"/>
              <a:buFont typeface="Helvetica Neue Light"/>
              <a:buNone/>
              <a:defRPr sz="1000" b="0" i="0" u="none" strike="noStrike" cap="none">
                <a:solidFill>
                  <a:srgbClr val="000000"/>
                </a:solidFill>
                <a:latin typeface="Helvetica Neue Light"/>
                <a:ea typeface="Helvetica Neue Light"/>
                <a:cs typeface="Helvetica Neue Light"/>
                <a:sym typeface="Helvetica Neue Light"/>
              </a:defRPr>
            </a:lvl3pPr>
            <a:lvl4pPr marL="0" marR="0" lvl="3" indent="0" algn="ctr" rtl="0">
              <a:lnSpc>
                <a:spcPct val="100000"/>
              </a:lnSpc>
              <a:spcBef>
                <a:spcPts val="0"/>
              </a:spcBef>
              <a:spcAft>
                <a:spcPts val="0"/>
              </a:spcAft>
              <a:buClr>
                <a:srgbClr val="000000"/>
              </a:buClr>
              <a:buSzPts val="1000"/>
              <a:buFont typeface="Helvetica Neue Light"/>
              <a:buNone/>
              <a:defRPr sz="1000" b="0" i="0" u="none" strike="noStrike" cap="none">
                <a:solidFill>
                  <a:srgbClr val="000000"/>
                </a:solidFill>
                <a:latin typeface="Helvetica Neue Light"/>
                <a:ea typeface="Helvetica Neue Light"/>
                <a:cs typeface="Helvetica Neue Light"/>
                <a:sym typeface="Helvetica Neue Light"/>
              </a:defRPr>
            </a:lvl4pPr>
            <a:lvl5pPr marL="0" marR="0" lvl="4" indent="0" algn="ctr" rtl="0">
              <a:lnSpc>
                <a:spcPct val="100000"/>
              </a:lnSpc>
              <a:spcBef>
                <a:spcPts val="0"/>
              </a:spcBef>
              <a:spcAft>
                <a:spcPts val="0"/>
              </a:spcAft>
              <a:buClr>
                <a:srgbClr val="000000"/>
              </a:buClr>
              <a:buSzPts val="1000"/>
              <a:buFont typeface="Helvetica Neue Light"/>
              <a:buNone/>
              <a:defRPr sz="1000" b="0" i="0" u="none" strike="noStrike" cap="none">
                <a:solidFill>
                  <a:srgbClr val="000000"/>
                </a:solidFill>
                <a:latin typeface="Helvetica Neue Light"/>
                <a:ea typeface="Helvetica Neue Light"/>
                <a:cs typeface="Helvetica Neue Light"/>
                <a:sym typeface="Helvetica Neue Light"/>
              </a:defRPr>
            </a:lvl5pPr>
            <a:lvl6pPr marL="0" marR="0" lvl="5" indent="0" algn="ctr" rtl="0">
              <a:lnSpc>
                <a:spcPct val="100000"/>
              </a:lnSpc>
              <a:spcBef>
                <a:spcPts val="0"/>
              </a:spcBef>
              <a:spcAft>
                <a:spcPts val="0"/>
              </a:spcAft>
              <a:buClr>
                <a:srgbClr val="000000"/>
              </a:buClr>
              <a:buSzPts val="1000"/>
              <a:buFont typeface="Helvetica Neue Light"/>
              <a:buNone/>
              <a:defRPr sz="1000" b="0" i="0" u="none" strike="noStrike" cap="none">
                <a:solidFill>
                  <a:srgbClr val="000000"/>
                </a:solidFill>
                <a:latin typeface="Helvetica Neue Light"/>
                <a:ea typeface="Helvetica Neue Light"/>
                <a:cs typeface="Helvetica Neue Light"/>
                <a:sym typeface="Helvetica Neue Light"/>
              </a:defRPr>
            </a:lvl6pPr>
            <a:lvl7pPr marL="0" marR="0" lvl="6" indent="0" algn="ctr" rtl="0">
              <a:lnSpc>
                <a:spcPct val="100000"/>
              </a:lnSpc>
              <a:spcBef>
                <a:spcPts val="0"/>
              </a:spcBef>
              <a:spcAft>
                <a:spcPts val="0"/>
              </a:spcAft>
              <a:buClr>
                <a:srgbClr val="000000"/>
              </a:buClr>
              <a:buSzPts val="1000"/>
              <a:buFont typeface="Helvetica Neue Light"/>
              <a:buNone/>
              <a:defRPr sz="1000" b="0" i="0" u="none" strike="noStrike" cap="none">
                <a:solidFill>
                  <a:srgbClr val="000000"/>
                </a:solidFill>
                <a:latin typeface="Helvetica Neue Light"/>
                <a:ea typeface="Helvetica Neue Light"/>
                <a:cs typeface="Helvetica Neue Light"/>
                <a:sym typeface="Helvetica Neue Light"/>
              </a:defRPr>
            </a:lvl7pPr>
            <a:lvl8pPr marL="0" marR="0" lvl="7" indent="0" algn="ctr" rtl="0">
              <a:lnSpc>
                <a:spcPct val="100000"/>
              </a:lnSpc>
              <a:spcBef>
                <a:spcPts val="0"/>
              </a:spcBef>
              <a:spcAft>
                <a:spcPts val="0"/>
              </a:spcAft>
              <a:buClr>
                <a:srgbClr val="000000"/>
              </a:buClr>
              <a:buSzPts val="1000"/>
              <a:buFont typeface="Helvetica Neue Light"/>
              <a:buNone/>
              <a:defRPr sz="1000" b="0" i="0" u="none" strike="noStrike" cap="none">
                <a:solidFill>
                  <a:srgbClr val="000000"/>
                </a:solidFill>
                <a:latin typeface="Helvetica Neue Light"/>
                <a:ea typeface="Helvetica Neue Light"/>
                <a:cs typeface="Helvetica Neue Light"/>
                <a:sym typeface="Helvetica Neue Light"/>
              </a:defRPr>
            </a:lvl8pPr>
            <a:lvl9pPr marL="0" marR="0" lvl="8" indent="0" algn="ctr" rtl="0">
              <a:lnSpc>
                <a:spcPct val="100000"/>
              </a:lnSpc>
              <a:spcBef>
                <a:spcPts val="0"/>
              </a:spcBef>
              <a:spcAft>
                <a:spcPts val="0"/>
              </a:spcAft>
              <a:buClr>
                <a:srgbClr val="000000"/>
              </a:buClr>
              <a:buSzPts val="1000"/>
              <a:buFont typeface="Helvetica Neue Light"/>
              <a:buNone/>
              <a:defRPr sz="1000" b="0" i="0" u="none" strike="noStrike" cap="none">
                <a:solidFill>
                  <a:srgbClr val="000000"/>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
              <a:t>‹#›</a:t>
            </a:fld>
            <a:endParaRPr sz="900">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60" r:id="rId1"/>
    <p:sldLayoutId id="2147483828" r:id="rId2"/>
    <p:sldLayoutId id="2147483829" r:id="rId3"/>
    <p:sldLayoutId id="2147483789" r:id="rId4"/>
    <p:sldLayoutId id="2147483790" r:id="rId5"/>
    <p:sldLayoutId id="2147483661" r:id="rId6"/>
    <p:sldLayoutId id="2147483662" r:id="rId7"/>
    <p:sldLayoutId id="2147483663" r:id="rId8"/>
    <p:sldLayoutId id="2147483830" r:id="rId9"/>
    <p:sldLayoutId id="2147483791" r:id="rId10"/>
    <p:sldLayoutId id="2147483664" r:id="rId11"/>
    <p:sldLayoutId id="2147483665" r:id="rId12"/>
    <p:sldLayoutId id="2147483831" r:id="rId13"/>
    <p:sldLayoutId id="2147483832" r:id="rId14"/>
    <p:sldLayoutId id="2147483833" r:id="rId15"/>
    <p:sldLayoutId id="2147483792" r:id="rId16"/>
    <p:sldLayoutId id="2147483793" r:id="rId17"/>
    <p:sldLayoutId id="2147483794" r:id="rId18"/>
    <p:sldLayoutId id="2147483666" r:id="rId19"/>
    <p:sldLayoutId id="2147483667" r:id="rId20"/>
    <p:sldLayoutId id="2147483668" r:id="rId21"/>
    <p:sldLayoutId id="2147483669" r:id="rId22"/>
    <p:sldLayoutId id="2147483834" r:id="rId23"/>
    <p:sldLayoutId id="2147483795" r:id="rId24"/>
    <p:sldLayoutId id="2147483670" r:id="rId25"/>
    <p:sldLayoutId id="2147483671" r:id="rId26"/>
    <p:sldLayoutId id="2147483674" r:id="rId2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7EC5685-19F1-49DA-ADE5-D5D32F1659B0}"/>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FFC0A4D-22A1-4554-B5DE-887974F4DF90}"/>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99D5CDC-F2CE-410E-AD13-DDC235C71C6F}"/>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cap="none" spc="0" baseline="0">
                <a:solidFill>
                  <a:schemeClr val="tx1">
                    <a:tint val="75000"/>
                  </a:schemeClr>
                </a:solidFill>
                <a:latin typeface="+mn-lt"/>
              </a:defRPr>
            </a:lvl1pPr>
          </a:lstStyle>
          <a:p>
            <a:pPr>
              <a:defRPr/>
            </a:pPr>
            <a:r>
              <a:rPr lang="en-US">
                <a:solidFill>
                  <a:prstClr val="black">
                    <a:tint val="75000"/>
                  </a:prstClr>
                </a:solidFill>
              </a:rPr>
              <a:t>9/3/20XX</a:t>
            </a:r>
          </a:p>
        </p:txBody>
      </p:sp>
      <p:sp>
        <p:nvSpPr>
          <p:cNvPr id="5" name="Footer Placeholder 4">
            <a:extLst>
              <a:ext uri="{FF2B5EF4-FFF2-40B4-BE49-F238E27FC236}">
                <a16:creationId xmlns:a16="http://schemas.microsoft.com/office/drawing/2014/main" id="{9340CD45-794A-4BB0-A427-0CE61AEAF484}"/>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cap="none" spc="0" baseline="0">
                <a:solidFill>
                  <a:schemeClr val="tx1">
                    <a:tint val="75000"/>
                  </a:schemeClr>
                </a:solidFill>
                <a:latin typeface="+mn-lt"/>
              </a:defRPr>
            </a:lvl1pPr>
          </a:lstStyle>
          <a:p>
            <a:pPr>
              <a:defRPr/>
            </a:pPr>
            <a:r>
              <a:rPr lang="en-US">
                <a:solidFill>
                  <a:prstClr val="black">
                    <a:tint val="75000"/>
                  </a:prstClr>
                </a:solidFill>
              </a:rPr>
              <a:t>Presentation Title</a:t>
            </a:r>
          </a:p>
        </p:txBody>
      </p:sp>
      <p:sp>
        <p:nvSpPr>
          <p:cNvPr id="6" name="Slide Number Placeholder 5">
            <a:extLst>
              <a:ext uri="{FF2B5EF4-FFF2-40B4-BE49-F238E27FC236}">
                <a16:creationId xmlns:a16="http://schemas.microsoft.com/office/drawing/2014/main" id="{FCB3AB91-9588-4071-92D2-364F4A6ED092}"/>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cap="none" spc="0" baseline="0">
                <a:solidFill>
                  <a:schemeClr val="tx1">
                    <a:tint val="75000"/>
                  </a:schemeClr>
                </a:solidFill>
                <a:latin typeface="+mn-lt"/>
              </a:defRPr>
            </a:lvl1pPr>
          </a:lstStyle>
          <a:p>
            <a:pPr>
              <a:defRPr/>
            </a:pPr>
            <a:fld id="{D76B855D-E9CC-4FF8-AD85-6CDC7B89A0DE}"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3067668650"/>
      </p:ext>
    </p:extLst>
  </p:cSld>
  <p:clrMap bg1="lt1" tx1="dk1" bg2="lt2" tx2="dk2" accent1="accent1" accent2="accent2" accent3="accent3" accent4="accent4" accent5="accent5" accent6="accent6" hlink="hlink" folHlink="folHlink"/>
  <p:sldLayoutIdLst>
    <p:sldLayoutId id="2147483780" r:id="rId1"/>
    <p:sldLayoutId id="2147483781" r:id="rId2"/>
    <p:sldLayoutId id="2147483782" r:id="rId3"/>
    <p:sldLayoutId id="2147483771" r:id="rId4"/>
    <p:sldLayoutId id="2147483770" r:id="rId5"/>
    <p:sldLayoutId id="2147483774" r:id="rId6"/>
    <p:sldLayoutId id="2147483783" r:id="rId7"/>
    <p:sldLayoutId id="2147483772" r:id="rId8"/>
    <p:sldLayoutId id="2147483773" r:id="rId9"/>
    <p:sldLayoutId id="2147483785" r:id="rId10"/>
    <p:sldLayoutId id="2147483786" r:id="rId11"/>
    <p:sldLayoutId id="2147483787" r:id="rId12"/>
    <p:sldLayoutId id="2147483775" r:id="rId13"/>
    <p:sldLayoutId id="2147483788" r:id="rId14"/>
    <p:sldLayoutId id="2147483776" r:id="rId15"/>
    <p:sldLayoutId id="2147483777" r:id="rId16"/>
    <p:sldLayoutId id="2147483812" r:id="rId17"/>
    <p:sldLayoutId id="2147483813" r:id="rId18"/>
    <p:sldLayoutId id="2147483814" r:id="rId19"/>
    <p:sldLayoutId id="2147483815" r:id="rId20"/>
    <p:sldLayoutId id="2147483816" r:id="rId21"/>
    <p:sldLayoutId id="2147483817" r:id="rId22"/>
    <p:sldLayoutId id="2147483818" r:id="rId23"/>
    <p:sldLayoutId id="2147483819" r:id="rId24"/>
    <p:sldLayoutId id="2147483820" r:id="rId25"/>
    <p:sldLayoutId id="2147483821" r:id="rId26"/>
    <p:sldLayoutId id="2147483822" r:id="rId27"/>
    <p:sldLayoutId id="2147483823" r:id="rId28"/>
    <p:sldLayoutId id="2147483824" r:id="rId29"/>
    <p:sldLayoutId id="2147483825" r:id="rId30"/>
    <p:sldLayoutId id="2147483826" r:id="rId31"/>
    <p:sldLayoutId id="2147483827" r:id="rId32"/>
  </p:sldLayoutIdLst>
  <p:hf hdr="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3.xml"/><Relationship Id="rId5" Type="http://schemas.openxmlformats.org/officeDocument/2006/relationships/image" Target="../media/image2.png"/><Relationship Id="rId4" Type="http://schemas.openxmlformats.org/officeDocument/2006/relationships/image" Target="../media/image4.png"/></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31.xml"/></Relationships>
</file>

<file path=ppt/slides/_rels/slide10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4.xml"/><Relationship Id="rId1" Type="http://schemas.openxmlformats.org/officeDocument/2006/relationships/slideLayout" Target="../slideLayouts/slideLayout13.xml"/><Relationship Id="rId5" Type="http://schemas.openxmlformats.org/officeDocument/2006/relationships/image" Target="../media/image23.png"/><Relationship Id="rId4" Type="http://schemas.openxmlformats.org/officeDocument/2006/relationships/image" Target="../media/image19.png"/></Relationships>
</file>

<file path=ppt/slides/_rels/slide10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5.xml"/><Relationship Id="rId1" Type="http://schemas.openxmlformats.org/officeDocument/2006/relationships/slideLayout" Target="../slideLayouts/slideLayout13.xml"/><Relationship Id="rId5" Type="http://schemas.openxmlformats.org/officeDocument/2006/relationships/image" Target="../media/image23.png"/><Relationship Id="rId4" Type="http://schemas.openxmlformats.org/officeDocument/2006/relationships/image" Target="../media/image19.png"/></Relationships>
</file>

<file path=ppt/slides/_rels/slide10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6.xml"/><Relationship Id="rId1" Type="http://schemas.openxmlformats.org/officeDocument/2006/relationships/slideLayout" Target="../slideLayouts/slideLayout13.xml"/><Relationship Id="rId5" Type="http://schemas.openxmlformats.org/officeDocument/2006/relationships/image" Target="../media/image23.png"/><Relationship Id="rId4" Type="http://schemas.openxmlformats.org/officeDocument/2006/relationships/image" Target="../media/image24.png"/></Relationships>
</file>

<file path=ppt/slides/_rels/slide10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7.xml"/><Relationship Id="rId1" Type="http://schemas.openxmlformats.org/officeDocument/2006/relationships/slideLayout" Target="../slideLayouts/slideLayout13.xml"/><Relationship Id="rId4" Type="http://schemas.openxmlformats.org/officeDocument/2006/relationships/image" Target="../media/image8.png"/></Relationships>
</file>

<file path=ppt/slides/_rels/slide10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8.xml"/><Relationship Id="rId1" Type="http://schemas.openxmlformats.org/officeDocument/2006/relationships/slideLayout" Target="../slideLayouts/slideLayout13.xml"/><Relationship Id="rId4" Type="http://schemas.openxmlformats.org/officeDocument/2006/relationships/image" Target="../media/image8.png"/></Relationships>
</file>

<file path=ppt/slides/_rels/slide106.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3.png"/><Relationship Id="rId2" Type="http://schemas.openxmlformats.org/officeDocument/2006/relationships/notesSlide" Target="../notesSlides/notesSlide89.xml"/><Relationship Id="rId1" Type="http://schemas.openxmlformats.org/officeDocument/2006/relationships/slideLayout" Target="../slideLayouts/slideLayout13.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8.png"/></Relationships>
</file>

<file path=ppt/slides/_rels/slide107.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3.png"/><Relationship Id="rId2" Type="http://schemas.openxmlformats.org/officeDocument/2006/relationships/notesSlide" Target="../notesSlides/notesSlide90.xml"/><Relationship Id="rId1" Type="http://schemas.openxmlformats.org/officeDocument/2006/relationships/slideLayout" Target="../slideLayouts/slideLayout13.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8.png"/></Relationships>
</file>

<file path=ppt/slides/_rels/slide108.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3.png"/><Relationship Id="rId2" Type="http://schemas.openxmlformats.org/officeDocument/2006/relationships/notesSlide" Target="../notesSlides/notesSlide91.xml"/><Relationship Id="rId1" Type="http://schemas.openxmlformats.org/officeDocument/2006/relationships/slideLayout" Target="../slideLayouts/slideLayout13.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8.png"/></Relationships>
</file>

<file path=ppt/slides/_rels/slide109.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3.png"/><Relationship Id="rId2" Type="http://schemas.openxmlformats.org/officeDocument/2006/relationships/notesSlide" Target="../notesSlides/notesSlide92.xml"/><Relationship Id="rId1" Type="http://schemas.openxmlformats.org/officeDocument/2006/relationships/slideLayout" Target="../slideLayouts/slideLayout13.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10.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3.png"/><Relationship Id="rId2" Type="http://schemas.openxmlformats.org/officeDocument/2006/relationships/notesSlide" Target="../notesSlides/notesSlide93.xml"/><Relationship Id="rId1" Type="http://schemas.openxmlformats.org/officeDocument/2006/relationships/slideLayout" Target="../slideLayouts/slideLayout13.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8.png"/></Relationships>
</file>

<file path=ppt/slides/_rels/slide1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4.xml"/><Relationship Id="rId1" Type="http://schemas.openxmlformats.org/officeDocument/2006/relationships/slideLayout" Target="../slideLayouts/slideLayout13.xml"/><Relationship Id="rId5" Type="http://schemas.openxmlformats.org/officeDocument/2006/relationships/image" Target="../media/image23.png"/><Relationship Id="rId4" Type="http://schemas.openxmlformats.org/officeDocument/2006/relationships/image" Target="../media/image24.png"/></Relationships>
</file>

<file path=ppt/slides/_rels/slide1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5.xml"/><Relationship Id="rId1" Type="http://schemas.openxmlformats.org/officeDocument/2006/relationships/slideLayout" Target="../slideLayouts/slideLayout13.xml"/></Relationships>
</file>

<file path=ppt/slides/_rels/slide1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6.xml"/><Relationship Id="rId1" Type="http://schemas.openxmlformats.org/officeDocument/2006/relationships/slideLayout" Target="../slideLayouts/slideLayout1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7.xml"/><Relationship Id="rId1" Type="http://schemas.openxmlformats.org/officeDocument/2006/relationships/slideLayout" Target="../slideLayouts/slideLayout13.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4.png"/></Relationships>
</file>

<file path=ppt/slides/_rels/slide1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8.xml"/><Relationship Id="rId1" Type="http://schemas.openxmlformats.org/officeDocument/2006/relationships/slideLayout" Target="../slideLayouts/slideLayout13.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4.png"/></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31.xml"/></Relationships>
</file>

<file path=ppt/slides/_rels/slide1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0.xml"/><Relationship Id="rId1" Type="http://schemas.openxmlformats.org/officeDocument/2006/relationships/slideLayout" Target="../slideLayouts/slideLayout13.xml"/><Relationship Id="rId5" Type="http://schemas.openxmlformats.org/officeDocument/2006/relationships/image" Target="../media/image23.pn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31.xml"/></Relationships>
</file>

<file path=ppt/slides/_rels/slide1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1.xml"/><Relationship Id="rId1" Type="http://schemas.openxmlformats.org/officeDocument/2006/relationships/slideLayout" Target="../slideLayouts/slideLayout13.xml"/><Relationship Id="rId5" Type="http://schemas.openxmlformats.org/officeDocument/2006/relationships/image" Target="../media/image23.png"/><Relationship Id="rId4" Type="http://schemas.openxmlformats.org/officeDocument/2006/relationships/image" Target="../media/image19.png"/></Relationships>
</file>

<file path=ppt/slides/_rels/slide1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2.xml"/><Relationship Id="rId1" Type="http://schemas.openxmlformats.org/officeDocument/2006/relationships/slideLayout" Target="../slideLayouts/slideLayout13.xml"/><Relationship Id="rId5" Type="http://schemas.openxmlformats.org/officeDocument/2006/relationships/image" Target="../media/image23.png"/><Relationship Id="rId4" Type="http://schemas.openxmlformats.org/officeDocument/2006/relationships/image" Target="../media/image24.png"/></Relationships>
</file>

<file path=ppt/slides/_rels/slide1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3.xml"/><Relationship Id="rId1" Type="http://schemas.openxmlformats.org/officeDocument/2006/relationships/slideLayout" Target="../slideLayouts/slideLayout13.xml"/><Relationship Id="rId4" Type="http://schemas.openxmlformats.org/officeDocument/2006/relationships/image" Target="../media/image8.png"/></Relationships>
</file>

<file path=ppt/slides/_rels/slide1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4.xml"/><Relationship Id="rId1" Type="http://schemas.openxmlformats.org/officeDocument/2006/relationships/slideLayout" Target="../slideLayouts/slideLayout13.xml"/><Relationship Id="rId5" Type="http://schemas.openxmlformats.org/officeDocument/2006/relationships/image" Target="../media/image26.png"/><Relationship Id="rId4" Type="http://schemas.openxmlformats.org/officeDocument/2006/relationships/image" Target="../media/image8.png"/></Relationships>
</file>

<file path=ppt/slides/_rels/slide1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5.xml"/><Relationship Id="rId1" Type="http://schemas.openxmlformats.org/officeDocument/2006/relationships/slideLayout" Target="../slideLayouts/slideLayout13.xml"/><Relationship Id="rId4" Type="http://schemas.openxmlformats.org/officeDocument/2006/relationships/image" Target="../media/image8.png"/></Relationships>
</file>

<file path=ppt/slides/_rels/slide1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6.xml"/><Relationship Id="rId1" Type="http://schemas.openxmlformats.org/officeDocument/2006/relationships/slideLayout" Target="../slideLayouts/slideLayout13.xml"/><Relationship Id="rId5" Type="http://schemas.openxmlformats.org/officeDocument/2006/relationships/image" Target="../media/image23.png"/><Relationship Id="rId4" Type="http://schemas.openxmlformats.org/officeDocument/2006/relationships/image" Target="../media/image24.png"/></Relationships>
</file>

<file path=ppt/slides/_rels/slide1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7.xml"/><Relationship Id="rId1" Type="http://schemas.openxmlformats.org/officeDocument/2006/relationships/slideLayout" Target="../slideLayouts/slideLayout13.xml"/><Relationship Id="rId5" Type="http://schemas.openxmlformats.org/officeDocument/2006/relationships/image" Target="../media/image23.png"/><Relationship Id="rId4" Type="http://schemas.openxmlformats.org/officeDocument/2006/relationships/image" Target="../media/image8.png"/></Relationships>
</file>

<file path=ppt/slides/_rels/slide127.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3.png"/><Relationship Id="rId2" Type="http://schemas.openxmlformats.org/officeDocument/2006/relationships/notesSlide" Target="../notesSlides/notesSlide108.xml"/><Relationship Id="rId1" Type="http://schemas.openxmlformats.org/officeDocument/2006/relationships/slideLayout" Target="../slideLayouts/slideLayout13.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8.png"/></Relationships>
</file>

<file path=ppt/slides/_rels/slide128.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3.png"/><Relationship Id="rId2" Type="http://schemas.openxmlformats.org/officeDocument/2006/relationships/notesSlide" Target="../notesSlides/notesSlide109.xml"/><Relationship Id="rId1" Type="http://schemas.openxmlformats.org/officeDocument/2006/relationships/slideLayout" Target="../slideLayouts/slideLayout13.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8.png"/></Relationships>
</file>

<file path=ppt/slides/_rels/slide129.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3.png"/><Relationship Id="rId2" Type="http://schemas.openxmlformats.org/officeDocument/2006/relationships/notesSlide" Target="../notesSlides/notesSlide110.xml"/><Relationship Id="rId1" Type="http://schemas.openxmlformats.org/officeDocument/2006/relationships/slideLayout" Target="../slideLayouts/slideLayout13.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30.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3.png"/><Relationship Id="rId2" Type="http://schemas.openxmlformats.org/officeDocument/2006/relationships/notesSlide" Target="../notesSlides/notesSlide111.xml"/><Relationship Id="rId1" Type="http://schemas.openxmlformats.org/officeDocument/2006/relationships/slideLayout" Target="../slideLayouts/slideLayout13.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8.png"/></Relationships>
</file>

<file path=ppt/slides/_rels/slide131.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3.png"/><Relationship Id="rId2" Type="http://schemas.openxmlformats.org/officeDocument/2006/relationships/notesSlide" Target="../notesSlides/notesSlide112.xml"/><Relationship Id="rId1" Type="http://schemas.openxmlformats.org/officeDocument/2006/relationships/slideLayout" Target="../slideLayouts/slideLayout13.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8.png"/></Relationships>
</file>

<file path=ppt/slides/_rels/slide13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3.xml"/><Relationship Id="rId1" Type="http://schemas.openxmlformats.org/officeDocument/2006/relationships/slideLayout" Target="../slideLayouts/slideLayout13.xml"/><Relationship Id="rId5" Type="http://schemas.openxmlformats.org/officeDocument/2006/relationships/image" Target="../media/image23.png"/><Relationship Id="rId4" Type="http://schemas.openxmlformats.org/officeDocument/2006/relationships/image" Target="../media/image24.png"/></Relationships>
</file>

<file path=ppt/slides/_rels/slide13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4.xml"/><Relationship Id="rId1" Type="http://schemas.openxmlformats.org/officeDocument/2006/relationships/slideLayout" Target="../slideLayouts/slideLayout13.xml"/><Relationship Id="rId6" Type="http://schemas.openxmlformats.org/officeDocument/2006/relationships/image" Target="../media/image23.png"/><Relationship Id="rId5" Type="http://schemas.openxmlformats.org/officeDocument/2006/relationships/image" Target="../media/image27.jpeg"/><Relationship Id="rId4" Type="http://schemas.openxmlformats.org/officeDocument/2006/relationships/image" Target="../media/image8.png"/></Relationships>
</file>

<file path=ppt/slides/_rels/slide13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5.xml"/><Relationship Id="rId1" Type="http://schemas.openxmlformats.org/officeDocument/2006/relationships/slideLayout" Target="../slideLayouts/slideLayout13.xml"/><Relationship Id="rId6" Type="http://schemas.openxmlformats.org/officeDocument/2006/relationships/image" Target="../media/image23.png"/><Relationship Id="rId5" Type="http://schemas.openxmlformats.org/officeDocument/2006/relationships/image" Target="../media/image27.jpeg"/><Relationship Id="rId4" Type="http://schemas.openxmlformats.org/officeDocument/2006/relationships/image" Target="../media/image8.png"/></Relationships>
</file>

<file path=ppt/slides/_rels/slide13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6.xml"/><Relationship Id="rId1" Type="http://schemas.openxmlformats.org/officeDocument/2006/relationships/slideLayout" Target="../slideLayouts/slideLayout13.xml"/><Relationship Id="rId4" Type="http://schemas.openxmlformats.org/officeDocument/2006/relationships/image" Target="../media/image8.png"/></Relationships>
</file>

<file path=ppt/slides/_rels/slide136.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3.png"/><Relationship Id="rId2" Type="http://schemas.openxmlformats.org/officeDocument/2006/relationships/notesSlide" Target="../notesSlides/notesSlide117.xml"/><Relationship Id="rId1" Type="http://schemas.openxmlformats.org/officeDocument/2006/relationships/slideLayout" Target="../slideLayouts/slideLayout13.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8.png"/></Relationships>
</file>

<file path=ppt/slides/_rels/slide137.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3.png"/><Relationship Id="rId2" Type="http://schemas.openxmlformats.org/officeDocument/2006/relationships/notesSlide" Target="../notesSlides/notesSlide118.xml"/><Relationship Id="rId1" Type="http://schemas.openxmlformats.org/officeDocument/2006/relationships/slideLayout" Target="../slideLayouts/slideLayout13.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8.png"/></Relationships>
</file>

<file path=ppt/slides/_rels/slide13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9.xml"/><Relationship Id="rId1" Type="http://schemas.openxmlformats.org/officeDocument/2006/relationships/slideLayout" Target="../slideLayouts/slideLayout13.xml"/><Relationship Id="rId6" Type="http://schemas.openxmlformats.org/officeDocument/2006/relationships/image" Target="../media/image23.png"/><Relationship Id="rId5" Type="http://schemas.openxmlformats.org/officeDocument/2006/relationships/image" Target="../media/image27.jpeg"/><Relationship Id="rId4" Type="http://schemas.openxmlformats.org/officeDocument/2006/relationships/image" Target="../media/image8.png"/></Relationships>
</file>

<file path=ppt/slides/_rels/slide13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0.xml"/><Relationship Id="rId1" Type="http://schemas.openxmlformats.org/officeDocument/2006/relationships/slideLayout" Target="../slideLayouts/slideLayout13.xml"/><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20.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144.xml.rels><?xml version="1.0" encoding="UTF-8" standalone="yes"?>
<Relationships xmlns="http://schemas.openxmlformats.org/package/2006/relationships"><Relationship Id="rId2" Type="http://schemas.openxmlformats.org/officeDocument/2006/relationships/image" Target="../media/image28.gif"/><Relationship Id="rId1" Type="http://schemas.openxmlformats.org/officeDocument/2006/relationships/slideLayout" Target="../slideLayouts/slideLayout5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14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2.xml"/><Relationship Id="rId1" Type="http://schemas.openxmlformats.org/officeDocument/2006/relationships/slideLayout" Target="../slideLayouts/slideLayout13.xml"/><Relationship Id="rId4" Type="http://schemas.openxmlformats.org/officeDocument/2006/relationships/image" Target="../media/image23.png"/></Relationships>
</file>

<file path=ppt/slides/_rels/slide14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3.xml"/><Relationship Id="rId1" Type="http://schemas.openxmlformats.org/officeDocument/2006/relationships/slideLayout" Target="../slideLayouts/slideLayout13.xml"/><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13.xml"/><Relationship Id="rId5" Type="http://schemas.openxmlformats.org/officeDocument/2006/relationships/image" Target="../media/image2.png"/><Relationship Id="rId4" Type="http://schemas.openxmlformats.org/officeDocument/2006/relationships/image" Target="../media/image4.png"/></Relationships>
</file>

<file path=ppt/slides/_rels/slide15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4.xml"/><Relationship Id="rId1" Type="http://schemas.openxmlformats.org/officeDocument/2006/relationships/slideLayout" Target="../slideLayouts/slideLayout13.xml"/><Relationship Id="rId4" Type="http://schemas.openxmlformats.org/officeDocument/2006/relationships/image" Target="../media/image23.png"/></Relationships>
</file>

<file path=ppt/slides/_rels/slide15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5.xml"/><Relationship Id="rId1" Type="http://schemas.openxmlformats.org/officeDocument/2006/relationships/slideLayout" Target="../slideLayouts/slideLayout13.xml"/><Relationship Id="rId4" Type="http://schemas.openxmlformats.org/officeDocument/2006/relationships/image" Target="../media/image23.png"/></Relationships>
</file>

<file path=ppt/slides/_rels/slide15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6.xml"/><Relationship Id="rId1" Type="http://schemas.openxmlformats.org/officeDocument/2006/relationships/slideLayout" Target="../slideLayouts/slideLayout13.xml"/></Relationships>
</file>

<file path=ppt/slides/_rels/slide15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7.xml"/><Relationship Id="rId1" Type="http://schemas.openxmlformats.org/officeDocument/2006/relationships/slideLayout" Target="../slideLayouts/slideLayout13.xml"/><Relationship Id="rId4" Type="http://schemas.openxmlformats.org/officeDocument/2006/relationships/image" Target="../media/image26.png"/></Relationships>
</file>

<file path=ppt/slides/_rels/slide15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8.xml"/><Relationship Id="rId1" Type="http://schemas.openxmlformats.org/officeDocument/2006/relationships/slideLayout" Target="../slideLayouts/slideLayout13.xml"/></Relationships>
</file>

<file path=ppt/slides/_rels/slide15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9.xml"/><Relationship Id="rId1" Type="http://schemas.openxmlformats.org/officeDocument/2006/relationships/slideLayout" Target="../slideLayouts/slideLayout13.xml"/><Relationship Id="rId4" Type="http://schemas.openxmlformats.org/officeDocument/2006/relationships/image" Target="../media/image23.png"/></Relationships>
</file>

<file path=ppt/slides/_rels/slide15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0.xml"/><Relationship Id="rId1" Type="http://schemas.openxmlformats.org/officeDocument/2006/relationships/slideLayout" Target="../slideLayouts/slideLayout13.xml"/><Relationship Id="rId4" Type="http://schemas.openxmlformats.org/officeDocument/2006/relationships/image" Target="../media/image23.png"/></Relationships>
</file>

<file path=ppt/slides/_rels/slide15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1.xml"/><Relationship Id="rId1" Type="http://schemas.openxmlformats.org/officeDocument/2006/relationships/slideLayout" Target="../slideLayouts/slideLayout13.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15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0.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13.xml"/><Relationship Id="rId5" Type="http://schemas.openxmlformats.org/officeDocument/2006/relationships/image" Target="../media/image2.png"/><Relationship Id="rId4" Type="http://schemas.openxmlformats.org/officeDocument/2006/relationships/image" Target="../media/image4.png"/></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16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2.xml"/><Relationship Id="rId1" Type="http://schemas.openxmlformats.org/officeDocument/2006/relationships/slideLayout" Target="../slideLayouts/slideLayout13.xml"/></Relationships>
</file>

<file path=ppt/slides/_rels/slide16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3.xml"/><Relationship Id="rId1" Type="http://schemas.openxmlformats.org/officeDocument/2006/relationships/slideLayout" Target="../slideLayouts/slideLayout13.xml"/><Relationship Id="rId4" Type="http://schemas.openxmlformats.org/officeDocument/2006/relationships/image" Target="../media/image4.png"/></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16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4.xml"/><Relationship Id="rId1" Type="http://schemas.openxmlformats.org/officeDocument/2006/relationships/slideLayout" Target="../slideLayouts/slideLayout13.xml"/><Relationship Id="rId4" Type="http://schemas.openxmlformats.org/officeDocument/2006/relationships/image" Target="../media/image10.png"/></Relationships>
</file>

<file path=ppt/slides/_rels/slide16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5.xml"/><Relationship Id="rId1" Type="http://schemas.openxmlformats.org/officeDocument/2006/relationships/slideLayout" Target="../slideLayouts/slideLayout13.xml"/></Relationships>
</file>

<file path=ppt/slides/_rels/slide16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6.xml"/><Relationship Id="rId1" Type="http://schemas.openxmlformats.org/officeDocument/2006/relationships/slideLayout" Target="../slideLayouts/slideLayout13.xml"/></Relationships>
</file>

<file path=ppt/slides/_rels/slide169.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37.xml"/><Relationship Id="rId1" Type="http://schemas.openxmlformats.org/officeDocument/2006/relationships/slideLayout" Target="../slideLayouts/slideLayout13.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13.xml"/><Relationship Id="rId5" Type="http://schemas.openxmlformats.org/officeDocument/2006/relationships/image" Target="../media/image2.png"/><Relationship Id="rId4" Type="http://schemas.openxmlformats.org/officeDocument/2006/relationships/image" Target="../media/image4.pn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13.xml"/><Relationship Id="rId5" Type="http://schemas.openxmlformats.org/officeDocument/2006/relationships/image" Target="../media/image2.png"/><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31.xml"/></Relationships>
</file>

<file path=ppt/slides/_rels/slide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0.xml"/><Relationship Id="rId1" Type="http://schemas.openxmlformats.org/officeDocument/2006/relationships/slideLayout" Target="../slideLayouts/slideLayout13.xml"/><Relationship Id="rId4" Type="http://schemas.openxmlformats.org/officeDocument/2006/relationships/image" Target="../media/image6.pn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3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2.xml"/><Relationship Id="rId1" Type="http://schemas.openxmlformats.org/officeDocument/2006/relationships/slideLayout" Target="../slideLayouts/slideLayout13.xml"/><Relationship Id="rId4" Type="http://schemas.openxmlformats.org/officeDocument/2006/relationships/image" Target="../media/image7.png"/></Relationships>
</file>

<file path=ppt/slides/_rels/slide2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3.xml"/><Relationship Id="rId1" Type="http://schemas.openxmlformats.org/officeDocument/2006/relationships/slideLayout" Target="../slideLayouts/slideLayout13.xml"/><Relationship Id="rId4" Type="http://schemas.openxmlformats.org/officeDocument/2006/relationships/image" Target="../media/image9.png"/></Relationships>
</file>

<file path=ppt/slides/_rels/slide2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4.xml"/><Relationship Id="rId1" Type="http://schemas.openxmlformats.org/officeDocument/2006/relationships/slideLayout" Target="../slideLayouts/slideLayout13.xml"/><Relationship Id="rId4" Type="http://schemas.openxmlformats.org/officeDocument/2006/relationships/image" Target="../media/image10.png"/></Relationships>
</file>

<file path=ppt/slides/_rels/slide2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5.xml"/><Relationship Id="rId1" Type="http://schemas.openxmlformats.org/officeDocument/2006/relationships/slideLayout" Target="../slideLayouts/slideLayout13.xml"/><Relationship Id="rId4" Type="http://schemas.openxmlformats.org/officeDocument/2006/relationships/image" Target="../media/image11.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6.xml"/><Relationship Id="rId1" Type="http://schemas.openxmlformats.org/officeDocument/2006/relationships/slideLayout" Target="../slideLayouts/slideLayout13.xml"/><Relationship Id="rId4" Type="http://schemas.openxmlformats.org/officeDocument/2006/relationships/image" Target="../media/image11.png"/></Relationships>
</file>

<file path=ppt/slides/_rels/slide3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7.xml"/><Relationship Id="rId1" Type="http://schemas.openxmlformats.org/officeDocument/2006/relationships/slideLayout" Target="../slideLayouts/slideLayout13.xml"/><Relationship Id="rId4" Type="http://schemas.openxmlformats.org/officeDocument/2006/relationships/image" Target="../media/image9.png"/></Relationships>
</file>

<file path=ppt/slides/_rels/slide3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8.xml"/><Relationship Id="rId1" Type="http://schemas.openxmlformats.org/officeDocument/2006/relationships/slideLayout" Target="../slideLayouts/slideLayout13.xml"/><Relationship Id="rId4" Type="http://schemas.openxmlformats.org/officeDocument/2006/relationships/image" Target="../media/image12.png"/></Relationships>
</file>

<file path=ppt/slides/_rels/slide3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9.xml"/><Relationship Id="rId1" Type="http://schemas.openxmlformats.org/officeDocument/2006/relationships/slideLayout" Target="../slideLayouts/slideLayout13.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4.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1.xml"/><Relationship Id="rId1" Type="http://schemas.openxmlformats.org/officeDocument/2006/relationships/slideLayout" Target="../slideLayouts/slideLayout13.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4.png"/></Relationships>
</file>

<file path=ppt/slides/_rels/slide3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2.xml"/><Relationship Id="rId1" Type="http://schemas.openxmlformats.org/officeDocument/2006/relationships/slideLayout" Target="../slideLayouts/slideLayout13.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31.xml"/></Relationships>
</file>

<file path=ppt/slides/_rels/slide4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3.xml"/><Relationship Id="rId1" Type="http://schemas.openxmlformats.org/officeDocument/2006/relationships/slideLayout" Target="../slideLayouts/slideLayout13.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4.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1.xml"/></Relationships>
</file>

<file path=ppt/slides/_rels/slide4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6.xml"/><Relationship Id="rId1" Type="http://schemas.openxmlformats.org/officeDocument/2006/relationships/slideLayout" Target="../slideLayouts/slideLayout13.xml"/><Relationship Id="rId4" Type="http://schemas.openxmlformats.org/officeDocument/2006/relationships/image" Target="../media/image9.png"/></Relationships>
</file>

<file path=ppt/slides/_rels/slide4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7.xml"/><Relationship Id="rId1" Type="http://schemas.openxmlformats.org/officeDocument/2006/relationships/slideLayout" Target="../slideLayouts/slideLayout13.xml"/><Relationship Id="rId4" Type="http://schemas.openxmlformats.org/officeDocument/2006/relationships/image" Target="../media/image16.png"/></Relationships>
</file>

<file path=ppt/slides/_rels/slide4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8.xml"/><Relationship Id="rId1" Type="http://schemas.openxmlformats.org/officeDocument/2006/relationships/slideLayout" Target="../slideLayouts/slideLayout13.xml"/><Relationship Id="rId5" Type="http://schemas.openxmlformats.org/officeDocument/2006/relationships/image" Target="../media/image17.png"/><Relationship Id="rId4" Type="http://schemas.openxmlformats.org/officeDocument/2006/relationships/image" Target="../media/image16.png"/></Relationships>
</file>

<file path=ppt/slides/_rels/slide4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9.xml"/><Relationship Id="rId1" Type="http://schemas.openxmlformats.org/officeDocument/2006/relationships/slideLayout" Target="../slideLayouts/slideLayout13.xml"/><Relationship Id="rId5" Type="http://schemas.openxmlformats.org/officeDocument/2006/relationships/image" Target="../media/image18.png"/><Relationship Id="rId4" Type="http://schemas.openxmlformats.org/officeDocument/2006/relationships/image" Target="../media/image16.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1.xml"/></Relationships>
</file>

<file path=ppt/slides/_rels/slide4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1.xml"/><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1.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3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3.xml"/><Relationship Id="rId1" Type="http://schemas.openxmlformats.org/officeDocument/2006/relationships/slideLayout" Target="../slideLayouts/slideLayout13.xml"/><Relationship Id="rId4" Type="http://schemas.openxmlformats.org/officeDocument/2006/relationships/image" Target="../media/image19.png"/></Relationships>
</file>

<file path=ppt/slides/_rels/slide5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4.xml"/><Relationship Id="rId1" Type="http://schemas.openxmlformats.org/officeDocument/2006/relationships/slideLayout" Target="../slideLayouts/slideLayout13.xml"/><Relationship Id="rId4" Type="http://schemas.openxmlformats.org/officeDocument/2006/relationships/image" Target="../media/image8.png"/></Relationships>
</file>

<file path=ppt/slides/_rels/slide5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5.xml"/><Relationship Id="rId1" Type="http://schemas.openxmlformats.org/officeDocument/2006/relationships/slideLayout" Target="../slideLayouts/slideLayout13.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8.png"/></Relationships>
</file>

<file path=ppt/slides/_rels/slide5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6.xml"/><Relationship Id="rId1" Type="http://schemas.openxmlformats.org/officeDocument/2006/relationships/slideLayout" Target="../slideLayouts/slideLayout13.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8.png"/></Relationships>
</file>

<file path=ppt/slides/_rels/slide5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7.xml"/><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8.xml"/><Relationship Id="rId1" Type="http://schemas.openxmlformats.org/officeDocument/2006/relationships/slideLayout" Target="../slideLayouts/slideLayout13.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4.png"/></Relationships>
</file>

<file path=ppt/slides/_rels/slide5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9.xml"/><Relationship Id="rId1" Type="http://schemas.openxmlformats.org/officeDocument/2006/relationships/slideLayout" Target="../slideLayouts/slideLayout13.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4.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1.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31.xml"/></Relationships>
</file>

<file path=ppt/slides/_rels/slide6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1.xml"/><Relationship Id="rId1" Type="http://schemas.openxmlformats.org/officeDocument/2006/relationships/slideLayout" Target="../slideLayouts/slideLayout13.xml"/><Relationship Id="rId5" Type="http://schemas.openxmlformats.org/officeDocument/2006/relationships/image" Target="../media/image23.png"/><Relationship Id="rId4" Type="http://schemas.openxmlformats.org/officeDocument/2006/relationships/image" Target="../media/image19.png"/></Relationships>
</file>

<file path=ppt/slides/_rels/slide6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2.xml"/><Relationship Id="rId1" Type="http://schemas.openxmlformats.org/officeDocument/2006/relationships/slideLayout" Target="../slideLayouts/slideLayout13.xml"/><Relationship Id="rId5" Type="http://schemas.openxmlformats.org/officeDocument/2006/relationships/image" Target="../media/image23.png"/><Relationship Id="rId4" Type="http://schemas.openxmlformats.org/officeDocument/2006/relationships/image" Target="../media/image19.png"/></Relationships>
</file>

<file path=ppt/slides/_rels/slide6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3.xml"/><Relationship Id="rId1" Type="http://schemas.openxmlformats.org/officeDocument/2006/relationships/slideLayout" Target="../slideLayouts/slideLayout13.xml"/><Relationship Id="rId5" Type="http://schemas.openxmlformats.org/officeDocument/2006/relationships/image" Target="../media/image23.png"/><Relationship Id="rId4" Type="http://schemas.openxmlformats.org/officeDocument/2006/relationships/image" Target="../media/image24.png"/></Relationships>
</file>

<file path=ppt/slides/_rels/slide6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4.xml"/><Relationship Id="rId1" Type="http://schemas.openxmlformats.org/officeDocument/2006/relationships/slideLayout" Target="../slideLayouts/slideLayout13.xml"/><Relationship Id="rId4" Type="http://schemas.openxmlformats.org/officeDocument/2006/relationships/image" Target="../media/image8.png"/></Relationships>
</file>

<file path=ppt/slides/_rels/slide6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5.xml"/><Relationship Id="rId1" Type="http://schemas.openxmlformats.org/officeDocument/2006/relationships/slideLayout" Target="../slideLayouts/slideLayout13.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8.png"/></Relationships>
</file>

<file path=ppt/slides/_rels/slide6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6.xml"/><Relationship Id="rId1" Type="http://schemas.openxmlformats.org/officeDocument/2006/relationships/slideLayout" Target="../slideLayouts/slideLayout13.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8.pn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6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8.xml"/><Relationship Id="rId1" Type="http://schemas.openxmlformats.org/officeDocument/2006/relationships/slideLayout" Target="../slideLayouts/slideLayout13.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31.xml"/></Relationships>
</file>

<file path=ppt/slides/_rels/slide7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9.xml"/><Relationship Id="rId1" Type="http://schemas.openxmlformats.org/officeDocument/2006/relationships/slideLayout" Target="../slideLayouts/slideLayout13.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4.png"/></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1.xml"/></Relationships>
</file>

<file path=ppt/slides/_rels/slide7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1.xml"/><Relationship Id="rId1" Type="http://schemas.openxmlformats.org/officeDocument/2006/relationships/slideLayout" Target="../slideLayouts/slideLayout13.xml"/><Relationship Id="rId5" Type="http://schemas.openxmlformats.org/officeDocument/2006/relationships/image" Target="../media/image23.png"/><Relationship Id="rId4" Type="http://schemas.openxmlformats.org/officeDocument/2006/relationships/image" Target="../media/image19.png"/></Relationships>
</file>

<file path=ppt/slides/_rels/slide7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2.xml"/><Relationship Id="rId1" Type="http://schemas.openxmlformats.org/officeDocument/2006/relationships/slideLayout" Target="../slideLayouts/slideLayout13.xml"/><Relationship Id="rId5" Type="http://schemas.openxmlformats.org/officeDocument/2006/relationships/image" Target="../media/image23.png"/><Relationship Id="rId4" Type="http://schemas.openxmlformats.org/officeDocument/2006/relationships/image" Target="../media/image19.png"/></Relationships>
</file>

<file path=ppt/slides/_rels/slide7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3.xml"/><Relationship Id="rId1" Type="http://schemas.openxmlformats.org/officeDocument/2006/relationships/slideLayout" Target="../slideLayouts/slideLayout13.xml"/><Relationship Id="rId5" Type="http://schemas.openxmlformats.org/officeDocument/2006/relationships/image" Target="../media/image23.png"/><Relationship Id="rId4" Type="http://schemas.openxmlformats.org/officeDocument/2006/relationships/image" Target="../media/image24.png"/></Relationships>
</file>

<file path=ppt/slides/_rels/slide7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4.xml"/><Relationship Id="rId1" Type="http://schemas.openxmlformats.org/officeDocument/2006/relationships/slideLayout" Target="../slideLayouts/slideLayout13.xml"/><Relationship Id="rId4" Type="http://schemas.openxmlformats.org/officeDocument/2006/relationships/image" Target="../media/image8.png"/></Relationships>
</file>

<file path=ppt/slides/_rels/slide76.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3.png"/><Relationship Id="rId2" Type="http://schemas.openxmlformats.org/officeDocument/2006/relationships/notesSlide" Target="../notesSlides/notesSlide65.xml"/><Relationship Id="rId1" Type="http://schemas.openxmlformats.org/officeDocument/2006/relationships/slideLayout" Target="../slideLayouts/slideLayout13.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8.png"/></Relationships>
</file>

<file path=ppt/slides/_rels/slide77.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3.png"/><Relationship Id="rId2" Type="http://schemas.openxmlformats.org/officeDocument/2006/relationships/notesSlide" Target="../notesSlides/notesSlide66.xml"/><Relationship Id="rId1" Type="http://schemas.openxmlformats.org/officeDocument/2006/relationships/slideLayout" Target="../slideLayouts/slideLayout13.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8.png"/></Relationships>
</file>

<file path=ppt/slides/_rels/slide7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7.xml"/><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31.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31.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8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9.xml"/><Relationship Id="rId1" Type="http://schemas.openxmlformats.org/officeDocument/2006/relationships/slideLayout" Target="../slideLayouts/slideLayout13.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4.png"/></Relationships>
</file>

<file path=ppt/slides/_rels/slide8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0.xml"/><Relationship Id="rId1" Type="http://schemas.openxmlformats.org/officeDocument/2006/relationships/slideLayout" Target="../slideLayouts/slideLayout13.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4.png"/></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31.xml"/></Relationships>
</file>

<file path=ppt/slides/_rels/slide8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2.xml"/><Relationship Id="rId1" Type="http://schemas.openxmlformats.org/officeDocument/2006/relationships/slideLayout" Target="../slideLayouts/slideLayout13.xml"/><Relationship Id="rId5" Type="http://schemas.openxmlformats.org/officeDocument/2006/relationships/image" Target="../media/image23.png"/><Relationship Id="rId4" Type="http://schemas.openxmlformats.org/officeDocument/2006/relationships/image" Target="../media/image19.png"/></Relationships>
</file>

<file path=ppt/slides/_rels/slide8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3.xml"/><Relationship Id="rId1" Type="http://schemas.openxmlformats.org/officeDocument/2006/relationships/slideLayout" Target="../slideLayouts/slideLayout13.xml"/><Relationship Id="rId5" Type="http://schemas.openxmlformats.org/officeDocument/2006/relationships/image" Target="../media/image23.png"/><Relationship Id="rId4" Type="http://schemas.openxmlformats.org/officeDocument/2006/relationships/image" Target="../media/image19.png"/></Relationships>
</file>

<file path=ppt/slides/_rels/slide8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4.xml"/><Relationship Id="rId1" Type="http://schemas.openxmlformats.org/officeDocument/2006/relationships/slideLayout" Target="../slideLayouts/slideLayout13.xml"/><Relationship Id="rId5" Type="http://schemas.openxmlformats.org/officeDocument/2006/relationships/image" Target="../media/image23.png"/><Relationship Id="rId4" Type="http://schemas.openxmlformats.org/officeDocument/2006/relationships/image" Target="../media/image24.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31.xml"/></Relationships>
</file>

<file path=ppt/slides/_rels/slide9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5.xml"/><Relationship Id="rId1" Type="http://schemas.openxmlformats.org/officeDocument/2006/relationships/slideLayout" Target="../slideLayouts/slideLayout13.xml"/><Relationship Id="rId4" Type="http://schemas.openxmlformats.org/officeDocument/2006/relationships/image" Target="../media/image8.png"/></Relationships>
</file>

<file path=ppt/slides/_rels/slide9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6.xml"/><Relationship Id="rId1" Type="http://schemas.openxmlformats.org/officeDocument/2006/relationships/slideLayout" Target="../slideLayouts/slideLayout13.xml"/><Relationship Id="rId4" Type="http://schemas.openxmlformats.org/officeDocument/2006/relationships/image" Target="../media/image8.png"/></Relationships>
</file>

<file path=ppt/slides/_rels/slide92.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3.png"/><Relationship Id="rId2" Type="http://schemas.openxmlformats.org/officeDocument/2006/relationships/notesSlide" Target="../notesSlides/notesSlide77.xml"/><Relationship Id="rId1" Type="http://schemas.openxmlformats.org/officeDocument/2006/relationships/slideLayout" Target="../slideLayouts/slideLayout13.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8.png"/></Relationships>
</file>

<file path=ppt/slides/_rels/slide93.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3.png"/><Relationship Id="rId2" Type="http://schemas.openxmlformats.org/officeDocument/2006/relationships/notesSlide" Target="../notesSlides/notesSlide78.xml"/><Relationship Id="rId1" Type="http://schemas.openxmlformats.org/officeDocument/2006/relationships/slideLayout" Target="../slideLayouts/slideLayout13.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8.png"/></Relationships>
</file>

<file path=ppt/slides/_rels/slide94.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3.png"/><Relationship Id="rId2" Type="http://schemas.openxmlformats.org/officeDocument/2006/relationships/notesSlide" Target="../notesSlides/notesSlide79.xml"/><Relationship Id="rId1" Type="http://schemas.openxmlformats.org/officeDocument/2006/relationships/slideLayout" Target="../slideLayouts/slideLayout13.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8.png"/></Relationships>
</file>

<file path=ppt/slides/_rels/slide95.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3.png"/><Relationship Id="rId2" Type="http://schemas.openxmlformats.org/officeDocument/2006/relationships/notesSlide" Target="../notesSlides/notesSlide80.xml"/><Relationship Id="rId1" Type="http://schemas.openxmlformats.org/officeDocument/2006/relationships/slideLayout" Target="../slideLayouts/slideLayout13.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8.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9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1.xml"/><Relationship Id="rId1" Type="http://schemas.openxmlformats.org/officeDocument/2006/relationships/slideLayout" Target="../slideLayouts/slideLayout13.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4.png"/></Relationships>
</file>

<file path=ppt/slides/_rels/slide9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2.xml"/><Relationship Id="rId1" Type="http://schemas.openxmlformats.org/officeDocument/2006/relationships/slideLayout" Target="../slideLayouts/slideLayout13.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27"/>
          <p:cNvSpPr txBox="1">
            <a:spLocks noGrp="1"/>
          </p:cNvSpPr>
          <p:nvPr>
            <p:ph type="ctrTitle"/>
          </p:nvPr>
        </p:nvSpPr>
        <p:spPr>
          <a:xfrm>
            <a:off x="311700" y="1217050"/>
            <a:ext cx="8520600" cy="771900"/>
          </a:xfrm>
          <a:prstGeom prst="rect">
            <a:avLst/>
          </a:prstGeom>
        </p:spPr>
        <p:txBody>
          <a:bodyPr spcFirstLastPara="1" wrap="square" lIns="91425" tIns="91425" rIns="91425" bIns="91425" anchor="b" anchorCtr="0">
            <a:noAutofit/>
          </a:bodyPr>
          <a:lstStyle/>
          <a:p>
            <a:r>
              <a:rPr lang="en" sz="3900">
                <a:solidFill>
                  <a:srgbClr val="3D3C40"/>
                </a:solidFill>
              </a:rPr>
              <a:t>DT Slide Worksheets</a:t>
            </a:r>
            <a:endParaRPr sz="8100"/>
          </a:p>
        </p:txBody>
      </p:sp>
      <p:sp>
        <p:nvSpPr>
          <p:cNvPr id="109" name="Google Shape;109;p27"/>
          <p:cNvSpPr txBox="1">
            <a:spLocks noGrp="1"/>
          </p:cNvSpPr>
          <p:nvPr>
            <p:ph type="subTitle" idx="1"/>
          </p:nvPr>
        </p:nvSpPr>
        <p:spPr>
          <a:xfrm>
            <a:off x="311700" y="2070150"/>
            <a:ext cx="8520600" cy="1190100"/>
          </a:xfrm>
          <a:prstGeom prst="rect">
            <a:avLst/>
          </a:prstGeom>
        </p:spPr>
        <p:txBody>
          <a:bodyPr spcFirstLastPara="1" wrap="square" lIns="91425" tIns="91425" rIns="91425" bIns="91425" anchor="t" anchorCtr="0">
            <a:noAutofit/>
          </a:bodyPr>
          <a:lstStyle/>
          <a:p>
            <a:pPr marL="0" indent="0"/>
            <a:r>
              <a:rPr lang="en"/>
              <a:t>Winter 2022 </a:t>
            </a:r>
            <a:endParaRPr lang="en-US" sz="2100"/>
          </a:p>
          <a:p>
            <a:pPr marL="0" lvl="0" indent="0" algn="ctr">
              <a:spcBef>
                <a:spcPts val="0"/>
              </a:spcBef>
              <a:spcAft>
                <a:spcPts val="0"/>
              </a:spcAft>
              <a:buNone/>
            </a:pPr>
            <a:r>
              <a:rPr lang="en" sz="2100"/>
              <a:t>TEAM CS1XD3</a:t>
            </a:r>
            <a:endParaRPr lang="en-US" sz="210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Shape 131"/>
        <p:cNvGrpSpPr/>
        <p:nvPr/>
      </p:nvGrpSpPr>
      <p:grpSpPr>
        <a:xfrm>
          <a:off x="0" y="0"/>
          <a:ext cx="0" cy="0"/>
          <a:chOff x="0" y="0"/>
          <a:chExt cx="0" cy="0"/>
        </a:xfrm>
      </p:grpSpPr>
      <p:pic>
        <p:nvPicPr>
          <p:cNvPr id="132" name="Google Shape;132;p31" descr="Image"/>
          <p:cNvPicPr preferRelativeResize="0"/>
          <p:nvPr/>
        </p:nvPicPr>
        <p:blipFill rotWithShape="1">
          <a:blip r:embed="rId3">
            <a:alphaModFix/>
          </a:blip>
          <a:srcRect/>
          <a:stretch/>
        </p:blipFill>
        <p:spPr>
          <a:xfrm>
            <a:off x="694" y="-113109"/>
            <a:ext cx="5430735" cy="5143501"/>
          </a:xfrm>
          <a:prstGeom prst="rect">
            <a:avLst/>
          </a:prstGeom>
          <a:noFill/>
          <a:ln>
            <a:noFill/>
          </a:ln>
        </p:spPr>
      </p:pic>
      <p:sp>
        <p:nvSpPr>
          <p:cNvPr id="133" name="Google Shape;133;p31"/>
          <p:cNvSpPr txBox="1"/>
          <p:nvPr/>
        </p:nvSpPr>
        <p:spPr>
          <a:xfrm>
            <a:off x="6098891" y="-29766"/>
            <a:ext cx="2970900" cy="5143500"/>
          </a:xfrm>
          <a:prstGeom prst="rect">
            <a:avLst/>
          </a:prstGeom>
          <a:noFill/>
          <a:ln>
            <a:noFill/>
          </a:ln>
        </p:spPr>
        <p:txBody>
          <a:bodyPr spcFirstLastPara="1" wrap="square" lIns="32750" tIns="32750" rIns="32750" bIns="32750" anchor="ctr" anchorCtr="0">
            <a:noAutofit/>
          </a:bodyPr>
          <a:lstStyle/>
          <a:p>
            <a:pPr marL="0" marR="0" lvl="0" indent="0" algn="l" rtl="0">
              <a:lnSpc>
                <a:spcPct val="100000"/>
              </a:lnSpc>
              <a:spcBef>
                <a:spcPts val="0"/>
              </a:spcBef>
              <a:spcAft>
                <a:spcPts val="0"/>
              </a:spcAft>
              <a:buClr>
                <a:srgbClr val="000000"/>
              </a:buClr>
              <a:buSzPts val="700"/>
              <a:buFont typeface="Helvetica Neue"/>
              <a:buNone/>
            </a:pPr>
            <a:r>
              <a:rPr lang="en" sz="1000" b="1" i="0" u="none" strike="noStrike" cap="none">
                <a:solidFill>
                  <a:srgbClr val="000000"/>
                </a:solidFill>
                <a:latin typeface="Helvetica Neue"/>
                <a:ea typeface="Helvetica Neue"/>
                <a:cs typeface="Helvetica Neue"/>
                <a:sym typeface="Helvetica Neue"/>
              </a:rPr>
              <a:t>Empathy Map:</a:t>
            </a:r>
            <a:endParaRPr sz="1000"/>
          </a:p>
          <a:p>
            <a:pPr marL="0" marR="0" lvl="0" indent="0" algn="l" rtl="0">
              <a:lnSpc>
                <a:spcPct val="100000"/>
              </a:lnSpc>
              <a:spcBef>
                <a:spcPts val="0"/>
              </a:spcBef>
              <a:spcAft>
                <a:spcPts val="0"/>
              </a:spcAft>
              <a:buClr>
                <a:srgbClr val="000000"/>
              </a:buClr>
              <a:buSzPts val="700"/>
              <a:buFont typeface="Helvetica Neue"/>
              <a:buNone/>
            </a:pPr>
            <a:endParaRPr sz="1000" b="1" i="0" u="none" strike="noStrike" cap="none">
              <a:solidFill>
                <a:srgbClr val="000000"/>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000000"/>
              </a:buClr>
              <a:buSzPts val="700"/>
              <a:buFont typeface="Helvetica Neue"/>
              <a:buNone/>
            </a:pPr>
            <a:r>
              <a:rPr lang="en" sz="1000" b="0" i="0" u="none" strike="noStrike" cap="none">
                <a:solidFill>
                  <a:srgbClr val="000000"/>
                </a:solidFill>
                <a:latin typeface="Helvetica Neue"/>
                <a:ea typeface="Helvetica Neue"/>
                <a:cs typeface="Helvetica Neue"/>
                <a:sym typeface="Helvetica Neue"/>
              </a:rPr>
              <a:t>Use to take notes when interviewing/shadowing individual users, and again when creating a fictional target user.  Have one person do the talking, and a second take notes, but steer the conversation to cover all 4 areas.</a:t>
            </a:r>
            <a:endParaRPr sz="1000"/>
          </a:p>
          <a:p>
            <a:pPr marL="0" marR="0" lvl="0" indent="0" algn="l" rtl="0">
              <a:lnSpc>
                <a:spcPct val="100000"/>
              </a:lnSpc>
              <a:spcBef>
                <a:spcPts val="0"/>
              </a:spcBef>
              <a:spcAft>
                <a:spcPts val="0"/>
              </a:spcAft>
              <a:buClr>
                <a:srgbClr val="000000"/>
              </a:buClr>
              <a:buSzPts val="700"/>
              <a:buFont typeface="Helvetica Neue"/>
              <a:buNone/>
            </a:pPr>
            <a:endParaRPr sz="1000" b="0" i="0" u="none" strike="noStrike" cap="none">
              <a:solidFill>
                <a:srgbClr val="000000"/>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000000"/>
              </a:buClr>
              <a:buSzPts val="700"/>
              <a:buFont typeface="Helvetica Neue"/>
              <a:buNone/>
            </a:pPr>
            <a:r>
              <a:rPr lang="en" sz="1000" b="1" i="0" u="none" strike="noStrike" cap="none">
                <a:solidFill>
                  <a:srgbClr val="000000"/>
                </a:solidFill>
                <a:latin typeface="Helvetica Neue"/>
                <a:ea typeface="Helvetica Neue"/>
                <a:cs typeface="Helvetica Neue"/>
                <a:sym typeface="Helvetica Neue"/>
              </a:rPr>
              <a:t>say:</a:t>
            </a:r>
            <a:r>
              <a:rPr lang="en" sz="1000" b="0" i="0" u="none" strike="noStrike" cap="none">
                <a:solidFill>
                  <a:srgbClr val="000000"/>
                </a:solidFill>
                <a:latin typeface="Helvetica Neue"/>
                <a:ea typeface="Helvetica Neue"/>
                <a:cs typeface="Helvetica Neue"/>
                <a:sym typeface="Helvetica Neue"/>
              </a:rPr>
              <a:t>  What they say in response to questions or volunteer.</a:t>
            </a:r>
            <a:endParaRPr sz="1000"/>
          </a:p>
          <a:p>
            <a:pPr marL="0" marR="0" lvl="0" indent="0" algn="l" rtl="0">
              <a:lnSpc>
                <a:spcPct val="100000"/>
              </a:lnSpc>
              <a:spcBef>
                <a:spcPts val="0"/>
              </a:spcBef>
              <a:spcAft>
                <a:spcPts val="0"/>
              </a:spcAft>
              <a:buClr>
                <a:srgbClr val="000000"/>
              </a:buClr>
              <a:buSzPts val="700"/>
              <a:buFont typeface="Helvetica Neue"/>
              <a:buNone/>
            </a:pPr>
            <a:r>
              <a:rPr lang="en" sz="1000" b="1" i="0" u="none" strike="noStrike" cap="none">
                <a:solidFill>
                  <a:srgbClr val="000000"/>
                </a:solidFill>
                <a:latin typeface="Helvetica Neue"/>
                <a:ea typeface="Helvetica Neue"/>
                <a:cs typeface="Helvetica Neue"/>
                <a:sym typeface="Helvetica Neue"/>
              </a:rPr>
              <a:t>think:</a:t>
            </a:r>
            <a:r>
              <a:rPr lang="en" sz="1000" b="0" i="0" u="none" strike="noStrike" cap="none">
                <a:solidFill>
                  <a:srgbClr val="000000"/>
                </a:solidFill>
                <a:latin typeface="Helvetica Neue"/>
                <a:ea typeface="Helvetica Neue"/>
                <a:cs typeface="Helvetica Neue"/>
                <a:sym typeface="Helvetica Neue"/>
              </a:rPr>
              <a:t>  Things you infer about their knowledge or opinions, because they avoid a topic or direct answers, are surprised by or do not understand some questions.</a:t>
            </a:r>
            <a:endParaRPr sz="1000"/>
          </a:p>
          <a:p>
            <a:pPr marL="0" marR="0" lvl="0" indent="0" algn="l" rtl="0">
              <a:lnSpc>
                <a:spcPct val="100000"/>
              </a:lnSpc>
              <a:spcBef>
                <a:spcPts val="0"/>
              </a:spcBef>
              <a:spcAft>
                <a:spcPts val="0"/>
              </a:spcAft>
              <a:buClr>
                <a:srgbClr val="000000"/>
              </a:buClr>
              <a:buSzPts val="700"/>
              <a:buFont typeface="Helvetica Neue"/>
              <a:buNone/>
            </a:pPr>
            <a:r>
              <a:rPr lang="en" sz="1000" b="1" i="0" u="none" strike="noStrike" cap="none">
                <a:solidFill>
                  <a:srgbClr val="000000"/>
                </a:solidFill>
                <a:latin typeface="Helvetica Neue"/>
                <a:ea typeface="Helvetica Neue"/>
                <a:cs typeface="Helvetica Neue"/>
                <a:sym typeface="Helvetica Neue"/>
              </a:rPr>
              <a:t>do:</a:t>
            </a:r>
            <a:r>
              <a:rPr lang="en" sz="1000" b="0" i="0" u="none" strike="noStrike" cap="none">
                <a:solidFill>
                  <a:srgbClr val="000000"/>
                </a:solidFill>
                <a:latin typeface="Helvetica Neue"/>
                <a:ea typeface="Helvetica Neue"/>
                <a:cs typeface="Helvetica Neue"/>
                <a:sym typeface="Helvetica Neue"/>
              </a:rPr>
              <a:t>  Steps they take in doing a task, either observed from shadowing, or noted when they describe how they do their work.</a:t>
            </a:r>
            <a:endParaRPr sz="1000"/>
          </a:p>
          <a:p>
            <a:pPr marL="0" marR="0" lvl="0" indent="0" algn="l" rtl="0">
              <a:lnSpc>
                <a:spcPct val="100000"/>
              </a:lnSpc>
              <a:spcBef>
                <a:spcPts val="0"/>
              </a:spcBef>
              <a:spcAft>
                <a:spcPts val="0"/>
              </a:spcAft>
              <a:buClr>
                <a:srgbClr val="000000"/>
              </a:buClr>
              <a:buSzPts val="700"/>
              <a:buFont typeface="Helvetica Neue"/>
              <a:buNone/>
            </a:pPr>
            <a:r>
              <a:rPr lang="en" sz="1000" b="1" i="0" u="none" strike="noStrike" cap="none">
                <a:solidFill>
                  <a:srgbClr val="000000"/>
                </a:solidFill>
                <a:latin typeface="Helvetica Neue"/>
                <a:ea typeface="Helvetica Neue"/>
                <a:cs typeface="Helvetica Neue"/>
                <a:sym typeface="Helvetica Neue"/>
              </a:rPr>
              <a:t>feel:</a:t>
            </a:r>
            <a:r>
              <a:rPr lang="en" sz="1000" b="0" i="0" u="none" strike="noStrike" cap="none">
                <a:solidFill>
                  <a:srgbClr val="000000"/>
                </a:solidFill>
                <a:latin typeface="Helvetica Neue"/>
                <a:ea typeface="Helvetica Neue"/>
                <a:cs typeface="Helvetica Neue"/>
                <a:sym typeface="Helvetica Neue"/>
              </a:rPr>
              <a:t>  Things you infer about their feelings, such as whether they would enjoy using a proposed solution, or would prefer the way things work now.</a:t>
            </a:r>
            <a:endParaRPr sz="1000"/>
          </a:p>
        </p:txBody>
      </p:sp>
      <p:graphicFrame>
        <p:nvGraphicFramePr>
          <p:cNvPr id="134" name="Google Shape;134;p31"/>
          <p:cNvGraphicFramePr/>
          <p:nvPr>
            <p:extLst>
              <p:ext uri="{D42A27DB-BD31-4B8C-83A1-F6EECF244321}">
                <p14:modId xmlns:p14="http://schemas.microsoft.com/office/powerpoint/2010/main" val="507319285"/>
              </p:ext>
            </p:extLst>
          </p:nvPr>
        </p:nvGraphicFramePr>
        <p:xfrm>
          <a:off x="2896282" y="404032"/>
          <a:ext cx="3063945" cy="2501440"/>
        </p:xfrm>
        <a:graphic>
          <a:graphicData uri="http://schemas.openxmlformats.org/drawingml/2006/table">
            <a:tbl>
              <a:tblPr bandRow="1">
                <a:noFill/>
                <a:tableStyleId>{46409119-0364-41FD-8744-DC8955837773}</a:tableStyleId>
              </a:tblPr>
              <a:tblGrid>
                <a:gridCol w="3063945">
                  <a:extLst>
                    <a:ext uri="{9D8B030D-6E8A-4147-A177-3AD203B41FA5}">
                      <a16:colId xmlns:a16="http://schemas.microsoft.com/office/drawing/2014/main" val="20000"/>
                    </a:ext>
                  </a:extLst>
                </a:gridCol>
              </a:tblGrid>
              <a:tr h="169775">
                <a:tc>
                  <a:txBody>
                    <a:bodyPr/>
                    <a:lstStyle/>
                    <a:p>
                      <a:pPr marL="0" marR="0" lvl="0" indent="0" algn="l" rtl="0">
                        <a:lnSpc>
                          <a:spcPct val="100000"/>
                        </a:lnSpc>
                        <a:spcBef>
                          <a:spcPts val="0"/>
                        </a:spcBef>
                        <a:spcAft>
                          <a:spcPts val="0"/>
                        </a:spcAft>
                        <a:buClr>
                          <a:schemeClr val="dk1"/>
                        </a:buClr>
                        <a:buSzPts val="500"/>
                        <a:buFont typeface="Helvetica Neue"/>
                        <a:buNone/>
                      </a:pPr>
                      <a:r>
                        <a:rPr lang="en-US" sz="800" u="none" strike="noStrike" cap="none"/>
                        <a:t>It would be much more easier to learn transformations based on computer visualization</a:t>
                      </a: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169775">
                <a:tc>
                  <a:txBody>
                    <a:bodyPr/>
                    <a:lstStyle/>
                    <a:p>
                      <a:pPr marL="0" marR="0" lvl="0" indent="0" algn="l" rtl="0">
                        <a:lnSpc>
                          <a:spcPct val="100000"/>
                        </a:lnSpc>
                        <a:spcBef>
                          <a:spcPts val="0"/>
                        </a:spcBef>
                        <a:spcAft>
                          <a:spcPts val="0"/>
                        </a:spcAft>
                        <a:buClr>
                          <a:schemeClr val="dk1"/>
                        </a:buClr>
                        <a:buSzPts val="500"/>
                        <a:buFont typeface="Helvetica Neue"/>
                        <a:buNone/>
                      </a:pPr>
                      <a:r>
                        <a:rPr lang="en-US" sz="800" u="none" strike="noStrike" cap="none"/>
                        <a:t>- we think that he struggled a lot in the course/did not like the course, because when we asked him what he did not like about the course, he became very passionate</a:t>
                      </a: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extLst>
                  <a:ext uri="{0D108BD9-81ED-4DB2-BD59-A6C34878D82A}">
                    <a16:rowId xmlns:a16="http://schemas.microsoft.com/office/drawing/2014/main" val="10001"/>
                  </a:ext>
                </a:extLst>
              </a:tr>
              <a:tr h="169775">
                <a:tc>
                  <a:txBody>
                    <a:bodyPr/>
                    <a:lstStyle/>
                    <a:p>
                      <a:pPr marL="0" marR="0" lvl="0" indent="0" algn="l" rtl="0">
                        <a:lnSpc>
                          <a:spcPct val="100000"/>
                        </a:lnSpc>
                        <a:spcBef>
                          <a:spcPts val="0"/>
                        </a:spcBef>
                        <a:spcAft>
                          <a:spcPts val="0"/>
                        </a:spcAft>
                        <a:buClr>
                          <a:schemeClr val="dk1"/>
                        </a:buClr>
                        <a:buSzPts val="500"/>
                        <a:buFont typeface="Helvetica Neue"/>
                        <a:buNone/>
                      </a:pP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169775">
                <a:tc>
                  <a:txBody>
                    <a:bodyPr/>
                    <a:lstStyle/>
                    <a:p>
                      <a:pPr marL="0" marR="0" lvl="0" indent="0" algn="l" rtl="0">
                        <a:lnSpc>
                          <a:spcPct val="100000"/>
                        </a:lnSpc>
                        <a:spcBef>
                          <a:spcPts val="0"/>
                        </a:spcBef>
                        <a:spcAft>
                          <a:spcPts val="0"/>
                        </a:spcAft>
                        <a:buClr>
                          <a:schemeClr val="dk1"/>
                        </a:buClr>
                        <a:buSzPts val="500"/>
                        <a:buFont typeface="Helvetica Neue"/>
                        <a:buNone/>
                      </a:pPr>
                      <a:r>
                        <a:rPr lang="en-US" sz="800" u="none" strike="noStrike" cap="none">
                          <a:highlight>
                            <a:srgbClr val="FFFF00"/>
                          </a:highlight>
                        </a:rPr>
                        <a:t>HOW TO IMPROVE QUESTIONS:</a:t>
                      </a:r>
                      <a:endParaRPr sz="800" u="none" strike="noStrike" cap="none">
                        <a:highlight>
                          <a:srgbClr val="FFFF00"/>
                        </a:highlight>
                      </a:endParaRPr>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extLst>
                  <a:ext uri="{0D108BD9-81ED-4DB2-BD59-A6C34878D82A}">
                    <a16:rowId xmlns:a16="http://schemas.microsoft.com/office/drawing/2014/main" val="10003"/>
                  </a:ext>
                </a:extLst>
              </a:tr>
              <a:tr h="169775">
                <a:tc>
                  <a:txBody>
                    <a:bodyPr/>
                    <a:lstStyle/>
                    <a:p>
                      <a:pPr marL="0" marR="0" lvl="0" indent="0" algn="l" rtl="0">
                        <a:lnSpc>
                          <a:spcPct val="100000"/>
                        </a:lnSpc>
                        <a:spcBef>
                          <a:spcPts val="0"/>
                        </a:spcBef>
                        <a:spcAft>
                          <a:spcPts val="0"/>
                        </a:spcAft>
                        <a:buClr>
                          <a:schemeClr val="dk1"/>
                        </a:buClr>
                        <a:buSzPts val="500"/>
                        <a:buFont typeface="Helvetica Neue"/>
                        <a:buNone/>
                      </a:pPr>
                      <a:r>
                        <a:rPr lang="en-US" sz="800" u="none" strike="noStrike" cap="none"/>
                        <a:t>- improve questions</a:t>
                      </a:r>
                    </a:p>
                    <a:p>
                      <a:pPr marL="0" marR="0" lvl="0" indent="0" algn="l">
                        <a:lnSpc>
                          <a:spcPct val="100000"/>
                        </a:lnSpc>
                        <a:spcBef>
                          <a:spcPts val="0"/>
                        </a:spcBef>
                        <a:spcAft>
                          <a:spcPts val="0"/>
                        </a:spcAft>
                        <a:buSzPts val="500"/>
                        <a:buFont typeface="Helvetica Neue"/>
                        <a:buNone/>
                      </a:pPr>
                      <a:endParaRPr lang="en-US" sz="800" u="none" strike="noStrike" cap="none"/>
                    </a:p>
                    <a:p>
                      <a:pPr marL="0" marR="0" lvl="0" indent="0" algn="l">
                        <a:lnSpc>
                          <a:spcPct val="100000"/>
                        </a:lnSpc>
                        <a:spcBef>
                          <a:spcPts val="0"/>
                        </a:spcBef>
                        <a:spcAft>
                          <a:spcPts val="0"/>
                        </a:spcAft>
                        <a:buSzPts val="500"/>
                        <a:buFont typeface="Helvetica Neue"/>
                        <a:buNone/>
                      </a:pPr>
                      <a:r>
                        <a:rPr lang="en-US" sz="800" u="none" strike="noStrike" cap="none"/>
                        <a:t>- he spoke from a student perspective, change questions to ask about the teachers perspective and how he felt about teaching concepts that were difficult to students</a:t>
                      </a:r>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169775">
                <a:tc>
                  <a:txBody>
                    <a:bodyPr/>
                    <a:lstStyle/>
                    <a:p>
                      <a:pPr marL="0" marR="0" lvl="0" indent="0" algn="l" rtl="0">
                        <a:lnSpc>
                          <a:spcPct val="100000"/>
                        </a:lnSpc>
                        <a:spcBef>
                          <a:spcPts val="0"/>
                        </a:spcBef>
                        <a:spcAft>
                          <a:spcPts val="0"/>
                        </a:spcAft>
                        <a:buClr>
                          <a:schemeClr val="dk1"/>
                        </a:buClr>
                        <a:buSzPts val="500"/>
                        <a:buFont typeface="Helvetica Neue"/>
                        <a:buNone/>
                      </a:pPr>
                      <a:r>
                        <a:rPr lang="en-US" sz="800" u="none" strike="noStrike" cap="none"/>
                        <a:t>- he said we covered it all</a:t>
                      </a: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extLst>
                  <a:ext uri="{0D108BD9-81ED-4DB2-BD59-A6C34878D82A}">
                    <a16:rowId xmlns:a16="http://schemas.microsoft.com/office/drawing/2014/main" val="10005"/>
                  </a:ext>
                </a:extLst>
              </a:tr>
              <a:tr h="169775">
                <a:tc>
                  <a:txBody>
                    <a:bodyPr/>
                    <a:lstStyle/>
                    <a:p>
                      <a:pPr marL="0" marR="0" lvl="0" indent="0" algn="l" rtl="0">
                        <a:lnSpc>
                          <a:spcPct val="100000"/>
                        </a:lnSpc>
                        <a:spcBef>
                          <a:spcPts val="0"/>
                        </a:spcBef>
                        <a:spcAft>
                          <a:spcPts val="0"/>
                        </a:spcAft>
                        <a:buClr>
                          <a:schemeClr val="dk1"/>
                        </a:buClr>
                        <a:buSzPts val="500"/>
                        <a:buFont typeface="Helvetica Neue"/>
                        <a:buNone/>
                      </a:pPr>
                      <a:r>
                        <a:rPr lang="en-US" sz="800" u="none" strike="noStrike" cap="none"/>
                        <a:t>- if we asked about what he would like to help him understand linear algebra more, he would then talk about the basic logic of the calculator</a:t>
                      </a: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r h="169775">
                <a:tc>
                  <a:txBody>
                    <a:bodyPr/>
                    <a:lstStyle/>
                    <a:p>
                      <a:pPr marL="0" marR="0" lvl="0" indent="0" algn="l" rtl="0">
                        <a:lnSpc>
                          <a:spcPct val="100000"/>
                        </a:lnSpc>
                        <a:spcBef>
                          <a:spcPts val="0"/>
                        </a:spcBef>
                        <a:spcAft>
                          <a:spcPts val="0"/>
                        </a:spcAft>
                        <a:buClr>
                          <a:schemeClr val="dk1"/>
                        </a:buClr>
                        <a:buSzPts val="500"/>
                        <a:buFont typeface="Helvetica Neue"/>
                        <a:buNone/>
                      </a:pP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extLst>
                  <a:ext uri="{0D108BD9-81ED-4DB2-BD59-A6C34878D82A}">
                    <a16:rowId xmlns:a16="http://schemas.microsoft.com/office/drawing/2014/main" val="10007"/>
                  </a:ext>
                </a:extLst>
              </a:tr>
            </a:tbl>
          </a:graphicData>
        </a:graphic>
      </p:graphicFrame>
      <p:graphicFrame>
        <p:nvGraphicFramePr>
          <p:cNvPr id="135" name="Google Shape;135;p31"/>
          <p:cNvGraphicFramePr/>
          <p:nvPr>
            <p:extLst>
              <p:ext uri="{D42A27DB-BD31-4B8C-83A1-F6EECF244321}">
                <p14:modId xmlns:p14="http://schemas.microsoft.com/office/powerpoint/2010/main" val="3834952632"/>
              </p:ext>
            </p:extLst>
          </p:nvPr>
        </p:nvGraphicFramePr>
        <p:xfrm>
          <a:off x="77390" y="386952"/>
          <a:ext cx="2674248" cy="2257600"/>
        </p:xfrm>
        <a:graphic>
          <a:graphicData uri="http://schemas.openxmlformats.org/drawingml/2006/table">
            <a:tbl>
              <a:tblPr bandRow="1">
                <a:noFill/>
                <a:tableStyleId>{46409119-0364-41FD-8744-DC8955837773}</a:tableStyleId>
              </a:tblPr>
              <a:tblGrid>
                <a:gridCol w="2674248">
                  <a:extLst>
                    <a:ext uri="{9D8B030D-6E8A-4147-A177-3AD203B41FA5}">
                      <a16:colId xmlns:a16="http://schemas.microsoft.com/office/drawing/2014/main" val="20000"/>
                    </a:ext>
                  </a:extLst>
                </a:gridCol>
              </a:tblGrid>
              <a:tr h="169775">
                <a:tc>
                  <a:txBody>
                    <a:bodyPr/>
                    <a:lstStyle/>
                    <a:p>
                      <a:pPr marL="0" marR="0" lvl="0" indent="0" algn="l" rtl="0">
                        <a:lnSpc>
                          <a:spcPct val="100000"/>
                        </a:lnSpc>
                        <a:spcBef>
                          <a:spcPts val="0"/>
                        </a:spcBef>
                        <a:spcAft>
                          <a:spcPts val="0"/>
                        </a:spcAft>
                        <a:buClr>
                          <a:schemeClr val="dk1"/>
                        </a:buClr>
                        <a:buSzPts val="500"/>
                        <a:buFont typeface="Helvetica Neue"/>
                        <a:buNone/>
                      </a:pPr>
                      <a:r>
                        <a:rPr lang="en-US" sz="800" u="none" strike="noStrike" cap="none"/>
                        <a:t>- while he completed the course, it was pretty straight forward, but when solving the questions he had to look at his notes multiple times</a:t>
                      </a: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169775">
                <a:tc>
                  <a:txBody>
                    <a:bodyPr/>
                    <a:lstStyle/>
                    <a:p>
                      <a:pPr marL="0" marR="0" lvl="0" indent="0" algn="l" rtl="0">
                        <a:lnSpc>
                          <a:spcPct val="100000"/>
                        </a:lnSpc>
                        <a:spcBef>
                          <a:spcPts val="0"/>
                        </a:spcBef>
                        <a:spcAft>
                          <a:spcPts val="0"/>
                        </a:spcAft>
                        <a:buClr>
                          <a:schemeClr val="dk1"/>
                        </a:buClr>
                        <a:buSzPts val="500"/>
                        <a:buFont typeface="Helvetica Neue"/>
                        <a:buNone/>
                      </a:pP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extLst>
                  <a:ext uri="{0D108BD9-81ED-4DB2-BD59-A6C34878D82A}">
                    <a16:rowId xmlns:a16="http://schemas.microsoft.com/office/drawing/2014/main" val="10001"/>
                  </a:ext>
                </a:extLst>
              </a:tr>
              <a:tr h="169775">
                <a:tc>
                  <a:txBody>
                    <a:bodyPr/>
                    <a:lstStyle/>
                    <a:p>
                      <a:pPr marL="0" marR="0" lvl="0" indent="0" algn="l" rtl="0">
                        <a:lnSpc>
                          <a:spcPct val="100000"/>
                        </a:lnSpc>
                        <a:spcBef>
                          <a:spcPts val="0"/>
                        </a:spcBef>
                        <a:spcAft>
                          <a:spcPts val="0"/>
                        </a:spcAft>
                        <a:buClr>
                          <a:schemeClr val="dk1"/>
                        </a:buClr>
                        <a:buSzPts val="500"/>
                        <a:buFont typeface="Helvetica Neue"/>
                        <a:buNone/>
                      </a:pPr>
                      <a:r>
                        <a:rPr lang="en-US" sz="800" u="none" strike="noStrike" cap="none"/>
                        <a:t>- having visualization would help on understanding vector transformations</a:t>
                      </a: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169775">
                <a:tc>
                  <a:txBody>
                    <a:bodyPr/>
                    <a:lstStyle/>
                    <a:p>
                      <a:pPr marL="0" marR="0" lvl="0" indent="0" algn="l" rtl="0">
                        <a:lnSpc>
                          <a:spcPct val="100000"/>
                        </a:lnSpc>
                        <a:spcBef>
                          <a:spcPts val="0"/>
                        </a:spcBef>
                        <a:spcAft>
                          <a:spcPts val="0"/>
                        </a:spcAft>
                        <a:buClr>
                          <a:schemeClr val="dk1"/>
                        </a:buClr>
                        <a:buSzPts val="500"/>
                        <a:buFont typeface="Helvetica Neue"/>
                        <a:buNone/>
                      </a:pPr>
                      <a:r>
                        <a:rPr lang="en-US" sz="800" u="none" strike="noStrike" cap="none"/>
                        <a:t>- when connecting random dots on paper to draw vectors in 2 dimension, it was okay but when taking a vector to another space/dimension, drawing the 3d space was difficult, especially 4d and 5d</a:t>
                      </a:r>
                      <a:endParaRPr lang="en-US"/>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extLst>
                  <a:ext uri="{0D108BD9-81ED-4DB2-BD59-A6C34878D82A}">
                    <a16:rowId xmlns:a16="http://schemas.microsoft.com/office/drawing/2014/main" val="10003"/>
                  </a:ext>
                </a:extLst>
              </a:tr>
              <a:tr h="169775">
                <a:tc>
                  <a:txBody>
                    <a:bodyPr/>
                    <a:lstStyle/>
                    <a:p>
                      <a:pPr marL="0" marR="0" lvl="0" indent="0" algn="l" rtl="0">
                        <a:lnSpc>
                          <a:spcPct val="100000"/>
                        </a:lnSpc>
                        <a:spcBef>
                          <a:spcPts val="0"/>
                        </a:spcBef>
                        <a:spcAft>
                          <a:spcPts val="0"/>
                        </a:spcAft>
                        <a:buClr>
                          <a:schemeClr val="dk1"/>
                        </a:buClr>
                        <a:buSzPts val="500"/>
                        <a:buFont typeface="Helvetica Neue"/>
                        <a:buNone/>
                      </a:pP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173600">
                <a:tc>
                  <a:txBody>
                    <a:bodyPr/>
                    <a:lstStyle/>
                    <a:p>
                      <a:pPr marL="0" marR="0" lvl="0" indent="0" algn="l" rtl="0">
                        <a:lnSpc>
                          <a:spcPct val="100000"/>
                        </a:lnSpc>
                        <a:spcBef>
                          <a:spcPts val="0"/>
                        </a:spcBef>
                        <a:spcAft>
                          <a:spcPts val="0"/>
                        </a:spcAft>
                        <a:buClr>
                          <a:schemeClr val="dk1"/>
                        </a:buClr>
                        <a:buSzPts val="500"/>
                        <a:buFont typeface="Helvetica Neue"/>
                        <a:buNone/>
                      </a:pP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extLst>
                  <a:ext uri="{0D108BD9-81ED-4DB2-BD59-A6C34878D82A}">
                    <a16:rowId xmlns:a16="http://schemas.microsoft.com/office/drawing/2014/main" val="10005"/>
                  </a:ext>
                </a:extLst>
              </a:tr>
              <a:tr h="169775">
                <a:tc>
                  <a:txBody>
                    <a:bodyPr/>
                    <a:lstStyle/>
                    <a:p>
                      <a:pPr marL="0" marR="0" lvl="0" indent="0" algn="l" rtl="0">
                        <a:lnSpc>
                          <a:spcPct val="100000"/>
                        </a:lnSpc>
                        <a:spcBef>
                          <a:spcPts val="0"/>
                        </a:spcBef>
                        <a:spcAft>
                          <a:spcPts val="0"/>
                        </a:spcAft>
                        <a:buClr>
                          <a:schemeClr val="dk1"/>
                        </a:buClr>
                        <a:buSzPts val="500"/>
                        <a:buFont typeface="Helvetica Neue"/>
                        <a:buNone/>
                      </a:pPr>
                      <a:r>
                        <a:rPr lang="en-US" sz="800" u="none" strike="noStrike" cap="none"/>
                        <a:t>- if he had a visual representation of vectors in multiple dimensions, it would be much easier to understand</a:t>
                      </a: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r h="169775">
                <a:tc>
                  <a:txBody>
                    <a:bodyPr/>
                    <a:lstStyle/>
                    <a:p>
                      <a:pPr marL="0" marR="0" lvl="0" indent="0" algn="l" rtl="0">
                        <a:lnSpc>
                          <a:spcPct val="100000"/>
                        </a:lnSpc>
                        <a:spcBef>
                          <a:spcPts val="0"/>
                        </a:spcBef>
                        <a:spcAft>
                          <a:spcPts val="0"/>
                        </a:spcAft>
                        <a:buClr>
                          <a:schemeClr val="dk1"/>
                        </a:buClr>
                        <a:buSzPts val="500"/>
                        <a:buFont typeface="Helvetica Neue"/>
                        <a:buNone/>
                      </a:pP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extLst>
                  <a:ext uri="{0D108BD9-81ED-4DB2-BD59-A6C34878D82A}">
                    <a16:rowId xmlns:a16="http://schemas.microsoft.com/office/drawing/2014/main" val="10007"/>
                  </a:ext>
                </a:extLst>
              </a:tr>
            </a:tbl>
          </a:graphicData>
        </a:graphic>
      </p:graphicFrame>
      <p:graphicFrame>
        <p:nvGraphicFramePr>
          <p:cNvPr id="136" name="Google Shape;136;p31"/>
          <p:cNvGraphicFramePr/>
          <p:nvPr>
            <p:extLst>
              <p:ext uri="{D42A27DB-BD31-4B8C-83A1-F6EECF244321}">
                <p14:modId xmlns:p14="http://schemas.microsoft.com/office/powerpoint/2010/main" val="619619602"/>
              </p:ext>
            </p:extLst>
          </p:nvPr>
        </p:nvGraphicFramePr>
        <p:xfrm>
          <a:off x="53578" y="2946796"/>
          <a:ext cx="2604949" cy="2135680"/>
        </p:xfrm>
        <a:graphic>
          <a:graphicData uri="http://schemas.openxmlformats.org/drawingml/2006/table">
            <a:tbl>
              <a:tblPr bandRow="1">
                <a:noFill/>
                <a:tableStyleId>{46409119-0364-41FD-8744-DC8955837773}</a:tableStyleId>
              </a:tblPr>
              <a:tblGrid>
                <a:gridCol w="2604949">
                  <a:extLst>
                    <a:ext uri="{9D8B030D-6E8A-4147-A177-3AD203B41FA5}">
                      <a16:colId xmlns:a16="http://schemas.microsoft.com/office/drawing/2014/main" val="20000"/>
                    </a:ext>
                  </a:extLst>
                </a:gridCol>
              </a:tblGrid>
              <a:tr h="169775">
                <a:tc>
                  <a:txBody>
                    <a:bodyPr/>
                    <a:lstStyle/>
                    <a:p>
                      <a:pPr marL="0" marR="0" lvl="0" indent="0" algn="l">
                        <a:lnSpc>
                          <a:spcPct val="100000"/>
                        </a:lnSpc>
                        <a:spcBef>
                          <a:spcPts val="0"/>
                        </a:spcBef>
                        <a:spcAft>
                          <a:spcPts val="0"/>
                        </a:spcAft>
                        <a:buNone/>
                      </a:pPr>
                      <a:r>
                        <a:rPr lang="en-US" sz="800" b="0" i="0" u="none" strike="noStrike" cap="none" noProof="0">
                          <a:latin typeface="Helvetica Neue"/>
                        </a:rPr>
                        <a:t>- watched videos multiple times to understand the basic concepts of transformations</a:t>
                      </a:r>
                      <a:endParaRPr/>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169775">
                <a:tc>
                  <a:txBody>
                    <a:bodyPr/>
                    <a:lstStyle/>
                    <a:p>
                      <a:pPr marL="0" marR="0" lvl="0" indent="0" algn="l">
                        <a:lnSpc>
                          <a:spcPct val="100000"/>
                        </a:lnSpc>
                        <a:spcBef>
                          <a:spcPts val="0"/>
                        </a:spcBef>
                        <a:spcAft>
                          <a:spcPts val="0"/>
                        </a:spcAft>
                        <a:buNone/>
                      </a:pPr>
                      <a:r>
                        <a:rPr lang="en-US" sz="800" b="0" i="0" u="none" strike="noStrike" cap="none" noProof="0">
                          <a:latin typeface="Helvetica Neue"/>
                        </a:rPr>
                        <a:t>- create a basic interface, create separate buttons for a normal calculator (create options for addition, subtraction, multiplication, scaling vectors), update vector button, create a separate button that leads you to a transformation interface where you can see the transformation on screen</a:t>
                      </a:r>
                      <a:endParaRPr/>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extLst>
                  <a:ext uri="{0D108BD9-81ED-4DB2-BD59-A6C34878D82A}">
                    <a16:rowId xmlns:a16="http://schemas.microsoft.com/office/drawing/2014/main" val="10001"/>
                  </a:ext>
                </a:extLst>
              </a:tr>
              <a:tr h="169775">
                <a:tc>
                  <a:txBody>
                    <a:bodyPr/>
                    <a:lstStyle/>
                    <a:p>
                      <a:pPr marL="0" marR="0" lvl="0" indent="0" algn="l" rtl="0">
                        <a:lnSpc>
                          <a:spcPct val="100000"/>
                        </a:lnSpc>
                        <a:spcBef>
                          <a:spcPts val="0"/>
                        </a:spcBef>
                        <a:spcAft>
                          <a:spcPts val="0"/>
                        </a:spcAft>
                        <a:buClr>
                          <a:schemeClr val="dk1"/>
                        </a:buClr>
                        <a:buSzPts val="500"/>
                        <a:buFont typeface="Helvetica Neue"/>
                        <a:buNone/>
                      </a:pP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169775">
                <a:tc>
                  <a:txBody>
                    <a:bodyPr/>
                    <a:lstStyle/>
                    <a:p>
                      <a:pPr marL="0" marR="0" lvl="0" indent="0" algn="l" rtl="0">
                        <a:lnSpc>
                          <a:spcPct val="100000"/>
                        </a:lnSpc>
                        <a:spcBef>
                          <a:spcPts val="0"/>
                        </a:spcBef>
                        <a:spcAft>
                          <a:spcPts val="0"/>
                        </a:spcAft>
                        <a:buClr>
                          <a:schemeClr val="dk1"/>
                        </a:buClr>
                        <a:buSzPts val="500"/>
                        <a:buFont typeface="Helvetica Neue"/>
                        <a:buNone/>
                      </a:pP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extLst>
                  <a:ext uri="{0D108BD9-81ED-4DB2-BD59-A6C34878D82A}">
                    <a16:rowId xmlns:a16="http://schemas.microsoft.com/office/drawing/2014/main" val="10003"/>
                  </a:ext>
                </a:extLst>
              </a:tr>
              <a:tr h="169775">
                <a:tc>
                  <a:txBody>
                    <a:bodyPr/>
                    <a:lstStyle/>
                    <a:p>
                      <a:pPr marL="0" marR="0" lvl="0" indent="0" algn="l" rtl="0">
                        <a:lnSpc>
                          <a:spcPct val="100000"/>
                        </a:lnSpc>
                        <a:spcBef>
                          <a:spcPts val="0"/>
                        </a:spcBef>
                        <a:spcAft>
                          <a:spcPts val="0"/>
                        </a:spcAft>
                        <a:buClr>
                          <a:schemeClr val="dk1"/>
                        </a:buClr>
                        <a:buSzPts val="500"/>
                        <a:buFont typeface="Helvetica Neue"/>
                        <a:buNone/>
                      </a:pP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169775">
                <a:tc>
                  <a:txBody>
                    <a:bodyPr/>
                    <a:lstStyle/>
                    <a:p>
                      <a:pPr marL="0" marR="0" lvl="0" indent="0" algn="l" rtl="0">
                        <a:lnSpc>
                          <a:spcPct val="100000"/>
                        </a:lnSpc>
                        <a:spcBef>
                          <a:spcPts val="0"/>
                        </a:spcBef>
                        <a:spcAft>
                          <a:spcPts val="0"/>
                        </a:spcAft>
                        <a:buClr>
                          <a:schemeClr val="dk1"/>
                        </a:buClr>
                        <a:buSzPts val="500"/>
                        <a:buFont typeface="Helvetica Neue"/>
                        <a:buNone/>
                      </a:pP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extLst>
                  <a:ext uri="{0D108BD9-81ED-4DB2-BD59-A6C34878D82A}">
                    <a16:rowId xmlns:a16="http://schemas.microsoft.com/office/drawing/2014/main" val="10005"/>
                  </a:ext>
                </a:extLst>
              </a:tr>
              <a:tr h="169775">
                <a:tc>
                  <a:txBody>
                    <a:bodyPr/>
                    <a:lstStyle/>
                    <a:p>
                      <a:pPr marL="0" marR="0" lvl="0" indent="0" algn="l" rtl="0">
                        <a:lnSpc>
                          <a:spcPct val="100000"/>
                        </a:lnSpc>
                        <a:spcBef>
                          <a:spcPts val="0"/>
                        </a:spcBef>
                        <a:spcAft>
                          <a:spcPts val="0"/>
                        </a:spcAft>
                        <a:buClr>
                          <a:schemeClr val="dk1"/>
                        </a:buClr>
                        <a:buSzPts val="500"/>
                        <a:buFont typeface="Helvetica Neue"/>
                        <a:buNone/>
                      </a:pP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r h="169775">
                <a:tc>
                  <a:txBody>
                    <a:bodyPr/>
                    <a:lstStyle/>
                    <a:p>
                      <a:pPr marL="0" marR="0" lvl="0" indent="0" algn="l" rtl="0">
                        <a:lnSpc>
                          <a:spcPct val="100000"/>
                        </a:lnSpc>
                        <a:spcBef>
                          <a:spcPts val="0"/>
                        </a:spcBef>
                        <a:spcAft>
                          <a:spcPts val="0"/>
                        </a:spcAft>
                        <a:buClr>
                          <a:schemeClr val="dk1"/>
                        </a:buClr>
                        <a:buSzPts val="500"/>
                        <a:buFont typeface="Helvetica Neue"/>
                        <a:buNone/>
                      </a:pP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extLst>
                  <a:ext uri="{0D108BD9-81ED-4DB2-BD59-A6C34878D82A}">
                    <a16:rowId xmlns:a16="http://schemas.microsoft.com/office/drawing/2014/main" val="10007"/>
                  </a:ext>
                </a:extLst>
              </a:tr>
            </a:tbl>
          </a:graphicData>
        </a:graphic>
      </p:graphicFrame>
      <p:graphicFrame>
        <p:nvGraphicFramePr>
          <p:cNvPr id="137" name="Google Shape;137;p31"/>
          <p:cNvGraphicFramePr/>
          <p:nvPr>
            <p:extLst>
              <p:ext uri="{D42A27DB-BD31-4B8C-83A1-F6EECF244321}">
                <p14:modId xmlns:p14="http://schemas.microsoft.com/office/powerpoint/2010/main" val="1332719411"/>
              </p:ext>
            </p:extLst>
          </p:nvPr>
        </p:nvGraphicFramePr>
        <p:xfrm>
          <a:off x="2922984" y="3101577"/>
          <a:ext cx="3037850" cy="2013760"/>
        </p:xfrm>
        <a:graphic>
          <a:graphicData uri="http://schemas.openxmlformats.org/drawingml/2006/table">
            <a:tbl>
              <a:tblPr bandRow="1">
                <a:noFill/>
                <a:tableStyleId>{46409119-0364-41FD-8744-DC8955837773}</a:tableStyleId>
              </a:tblPr>
              <a:tblGrid>
                <a:gridCol w="3037850">
                  <a:extLst>
                    <a:ext uri="{9D8B030D-6E8A-4147-A177-3AD203B41FA5}">
                      <a16:colId xmlns:a16="http://schemas.microsoft.com/office/drawing/2014/main" val="20000"/>
                    </a:ext>
                  </a:extLst>
                </a:gridCol>
              </a:tblGrid>
              <a:tr h="168650">
                <a:tc>
                  <a:txBody>
                    <a:bodyPr/>
                    <a:lstStyle/>
                    <a:p>
                      <a:pPr marL="0" marR="0" lvl="0" indent="0" algn="l" rtl="0">
                        <a:lnSpc>
                          <a:spcPct val="100000"/>
                        </a:lnSpc>
                        <a:spcBef>
                          <a:spcPts val="0"/>
                        </a:spcBef>
                        <a:spcAft>
                          <a:spcPts val="0"/>
                        </a:spcAft>
                        <a:buClr>
                          <a:schemeClr val="dk1"/>
                        </a:buClr>
                        <a:buSzPts val="500"/>
                        <a:buFont typeface="Helvetica Neue"/>
                        <a:buNone/>
                      </a:pPr>
                      <a:r>
                        <a:rPr lang="en-US" sz="800" u="none" strike="noStrike" cap="none"/>
                        <a:t>Feel</a:t>
                      </a:r>
                      <a:r>
                        <a:rPr lang="zh-CN" sz="800" u="none" strike="noStrike" cap="none"/>
                        <a:t> </a:t>
                      </a:r>
                      <a:r>
                        <a:rPr lang="en-US" sz="800" u="none" strike="noStrike" cap="none"/>
                        <a:t>difficult</a:t>
                      </a:r>
                      <a:r>
                        <a:rPr lang="zh-CN" sz="800" u="none" strike="noStrike" cap="none"/>
                        <a:t> </a:t>
                      </a:r>
                      <a:r>
                        <a:rPr lang="en-US" sz="800" u="none" strike="noStrike" cap="none"/>
                        <a:t>to</a:t>
                      </a:r>
                      <a:r>
                        <a:rPr lang="zh-CN" sz="800" u="none" strike="noStrike" cap="none"/>
                        <a:t> </a:t>
                      </a:r>
                      <a:r>
                        <a:rPr lang="en-US" sz="800" u="none" strike="noStrike" cap="none"/>
                        <a:t>learn</a:t>
                      </a:r>
                      <a:r>
                        <a:rPr lang="zh-CN" sz="800" u="none" strike="noStrike" cap="none"/>
                        <a:t> </a:t>
                      </a:r>
                      <a:r>
                        <a:rPr lang="en-US" sz="800" u="none" strike="noStrike" cap="none"/>
                        <a:t>matrix transformation</a:t>
                      </a: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168650">
                <a:tc>
                  <a:txBody>
                    <a:bodyPr/>
                    <a:lstStyle/>
                    <a:p>
                      <a:pPr lvl="0" algn="l">
                        <a:lnSpc>
                          <a:spcPct val="100000"/>
                        </a:lnSpc>
                        <a:spcBef>
                          <a:spcPts val="0"/>
                        </a:spcBef>
                        <a:spcAft>
                          <a:spcPts val="0"/>
                        </a:spcAft>
                        <a:buNone/>
                      </a:pPr>
                      <a:r>
                        <a:rPr lang="en-US" sz="800" b="0" i="0" u="none" strike="noStrike" cap="none" noProof="0">
                          <a:latin typeface="Helvetica Neue"/>
                        </a:rPr>
                        <a:t>struggled the most on visualizing matrices transforming to different dimensions above 3D (</a:t>
                      </a:r>
                      <a:r>
                        <a:rPr lang="en-US" sz="800" b="0" i="0" u="none" strike="noStrike" cap="none" noProof="0" err="1">
                          <a:latin typeface="Helvetica Neue"/>
                        </a:rPr>
                        <a:t>R^n</a:t>
                      </a:r>
                      <a:r>
                        <a:rPr lang="en-US" sz="800" b="0" i="0" u="none" strike="noStrike" cap="none" noProof="0">
                          <a:latin typeface="Helvetica Neue"/>
                        </a:rPr>
                        <a:t>, as n gets greater)</a:t>
                      </a:r>
                    </a:p>
                    <a:p>
                      <a:pPr marL="0" marR="0" lvl="0" indent="0" algn="l">
                        <a:lnSpc>
                          <a:spcPct val="100000"/>
                        </a:lnSpc>
                        <a:spcBef>
                          <a:spcPts val="0"/>
                        </a:spcBef>
                        <a:spcAft>
                          <a:spcPts val="0"/>
                        </a:spcAft>
                        <a:buSzPts val="500"/>
                        <a:buFont typeface="Helvetica Neue"/>
                        <a:buNone/>
                      </a:pP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extLst>
                  <a:ext uri="{0D108BD9-81ED-4DB2-BD59-A6C34878D82A}">
                    <a16:rowId xmlns:a16="http://schemas.microsoft.com/office/drawing/2014/main" val="10001"/>
                  </a:ext>
                </a:extLst>
              </a:tr>
              <a:tr h="168650">
                <a:tc>
                  <a:txBody>
                    <a:bodyPr/>
                    <a:lstStyle/>
                    <a:p>
                      <a:pPr marL="0" marR="0" lvl="0" indent="0" algn="l">
                        <a:lnSpc>
                          <a:spcPct val="100000"/>
                        </a:lnSpc>
                        <a:spcBef>
                          <a:spcPts val="0"/>
                        </a:spcBef>
                        <a:spcAft>
                          <a:spcPts val="0"/>
                        </a:spcAft>
                        <a:buNone/>
                      </a:pPr>
                      <a:r>
                        <a:rPr lang="en-US" sz="800" b="0" i="0" u="none" strike="noStrike" cap="none" noProof="0">
                          <a:latin typeface="Helvetica Neue"/>
                        </a:rPr>
                        <a:t>- hard to follow the rotation matrices without a visual representation (he was able to solve the question but couldn't grasp the entire concept without a visual representation)</a:t>
                      </a:r>
                      <a:endParaRPr/>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168650">
                <a:tc>
                  <a:txBody>
                    <a:bodyPr/>
                    <a:lstStyle/>
                    <a:p>
                      <a:pPr marL="0" marR="0" lvl="0" indent="0" algn="l" rtl="0">
                        <a:lnSpc>
                          <a:spcPct val="100000"/>
                        </a:lnSpc>
                        <a:spcBef>
                          <a:spcPts val="0"/>
                        </a:spcBef>
                        <a:spcAft>
                          <a:spcPts val="0"/>
                        </a:spcAft>
                        <a:buClr>
                          <a:schemeClr val="dk1"/>
                        </a:buClr>
                        <a:buSzPts val="500"/>
                        <a:buFont typeface="Helvetica Neue"/>
                        <a:buNone/>
                      </a:pP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extLst>
                  <a:ext uri="{0D108BD9-81ED-4DB2-BD59-A6C34878D82A}">
                    <a16:rowId xmlns:a16="http://schemas.microsoft.com/office/drawing/2014/main" val="10003"/>
                  </a:ext>
                </a:extLst>
              </a:tr>
              <a:tr h="168650">
                <a:tc>
                  <a:txBody>
                    <a:bodyPr/>
                    <a:lstStyle/>
                    <a:p>
                      <a:pPr marL="0" marR="0" lvl="0" indent="0" algn="l" rtl="0">
                        <a:lnSpc>
                          <a:spcPct val="100000"/>
                        </a:lnSpc>
                        <a:spcBef>
                          <a:spcPts val="0"/>
                        </a:spcBef>
                        <a:spcAft>
                          <a:spcPts val="0"/>
                        </a:spcAft>
                        <a:buClr>
                          <a:schemeClr val="dk1"/>
                        </a:buClr>
                        <a:buSzPts val="500"/>
                        <a:buFont typeface="Helvetica Neue"/>
                        <a:buNone/>
                      </a:pP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168650">
                <a:tc>
                  <a:txBody>
                    <a:bodyPr/>
                    <a:lstStyle/>
                    <a:p>
                      <a:pPr marL="0" marR="0" lvl="0" indent="0" algn="l" rtl="0">
                        <a:lnSpc>
                          <a:spcPct val="100000"/>
                        </a:lnSpc>
                        <a:spcBef>
                          <a:spcPts val="0"/>
                        </a:spcBef>
                        <a:spcAft>
                          <a:spcPts val="0"/>
                        </a:spcAft>
                        <a:buClr>
                          <a:schemeClr val="dk1"/>
                        </a:buClr>
                        <a:buSzPts val="500"/>
                        <a:buFont typeface="Helvetica Neue"/>
                        <a:buNone/>
                      </a:pP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extLst>
                  <a:ext uri="{0D108BD9-81ED-4DB2-BD59-A6C34878D82A}">
                    <a16:rowId xmlns:a16="http://schemas.microsoft.com/office/drawing/2014/main" val="10005"/>
                  </a:ext>
                </a:extLst>
              </a:tr>
              <a:tr h="168650">
                <a:tc>
                  <a:txBody>
                    <a:bodyPr/>
                    <a:lstStyle/>
                    <a:p>
                      <a:pPr marL="0" marR="0" lvl="0" indent="0" algn="l" rtl="0">
                        <a:lnSpc>
                          <a:spcPct val="100000"/>
                        </a:lnSpc>
                        <a:spcBef>
                          <a:spcPts val="0"/>
                        </a:spcBef>
                        <a:spcAft>
                          <a:spcPts val="0"/>
                        </a:spcAft>
                        <a:buClr>
                          <a:schemeClr val="dk1"/>
                        </a:buClr>
                        <a:buSzPts val="500"/>
                        <a:buFont typeface="Helvetica Neue"/>
                        <a:buNone/>
                      </a:pP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r h="168650">
                <a:tc>
                  <a:txBody>
                    <a:bodyPr/>
                    <a:lstStyle/>
                    <a:p>
                      <a:pPr marL="0" marR="0" lvl="0" indent="0" algn="l" rtl="0">
                        <a:lnSpc>
                          <a:spcPct val="100000"/>
                        </a:lnSpc>
                        <a:spcBef>
                          <a:spcPts val="0"/>
                        </a:spcBef>
                        <a:spcAft>
                          <a:spcPts val="0"/>
                        </a:spcAft>
                        <a:buClr>
                          <a:schemeClr val="dk1"/>
                        </a:buClr>
                        <a:buSzPts val="500"/>
                        <a:buFont typeface="Helvetica Neue"/>
                        <a:buNone/>
                      </a:pP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extLst>
                  <a:ext uri="{0D108BD9-81ED-4DB2-BD59-A6C34878D82A}">
                    <a16:rowId xmlns:a16="http://schemas.microsoft.com/office/drawing/2014/main" val="10007"/>
                  </a:ext>
                </a:extLst>
              </a:tr>
            </a:tbl>
          </a:graphicData>
        </a:graphic>
      </p:graphicFrame>
      <p:grpSp>
        <p:nvGrpSpPr>
          <p:cNvPr id="138" name="Google Shape;138;p31"/>
          <p:cNvGrpSpPr/>
          <p:nvPr/>
        </p:nvGrpSpPr>
        <p:grpSpPr>
          <a:xfrm>
            <a:off x="8366830" y="4583892"/>
            <a:ext cx="498589" cy="351920"/>
            <a:chOff x="0" y="0"/>
            <a:chExt cx="709129" cy="667400"/>
          </a:xfrm>
        </p:grpSpPr>
        <p:pic>
          <p:nvPicPr>
            <p:cNvPr id="139" name="Google Shape;139;p31" descr="Image"/>
            <p:cNvPicPr preferRelativeResize="0"/>
            <p:nvPr/>
          </p:nvPicPr>
          <p:blipFill rotWithShape="1">
            <a:blip r:embed="rId4">
              <a:alphaModFix/>
            </a:blip>
            <a:srcRect/>
            <a:stretch/>
          </p:blipFill>
          <p:spPr>
            <a:xfrm>
              <a:off x="0" y="0"/>
              <a:ext cx="594831" cy="667400"/>
            </a:xfrm>
            <a:prstGeom prst="rect">
              <a:avLst/>
            </a:prstGeom>
            <a:noFill/>
            <a:ln>
              <a:noFill/>
            </a:ln>
          </p:spPr>
        </p:pic>
        <p:sp>
          <p:nvSpPr>
            <p:cNvPr id="140" name="Google Shape;140;p31"/>
            <p:cNvSpPr txBox="1"/>
            <p:nvPr/>
          </p:nvSpPr>
          <p:spPr>
            <a:xfrm>
              <a:off x="480529" y="333699"/>
              <a:ext cx="228600" cy="273600"/>
            </a:xfrm>
            <a:prstGeom prst="rect">
              <a:avLst/>
            </a:prstGeom>
            <a:noFill/>
            <a:ln>
              <a:noFill/>
            </a:ln>
          </p:spPr>
          <p:txBody>
            <a:bodyPr spcFirstLastPara="1" wrap="square" lIns="32750" tIns="32750" rIns="32750" bIns="32750" anchor="t" anchorCtr="0">
              <a:noAutofit/>
            </a:bodyPr>
            <a:lstStyle/>
            <a:p>
              <a:pPr marL="0" marR="0" lvl="0" indent="0" algn="l" rtl="0">
                <a:lnSpc>
                  <a:spcPct val="100000"/>
                </a:lnSpc>
                <a:spcBef>
                  <a:spcPts val="0"/>
                </a:spcBef>
                <a:spcAft>
                  <a:spcPts val="0"/>
                </a:spcAft>
                <a:buClr>
                  <a:srgbClr val="000000"/>
                </a:buClr>
                <a:buSzPts val="800"/>
                <a:buFont typeface="Helvetica Neue"/>
                <a:buNone/>
              </a:pPr>
              <a:r>
                <a:rPr lang="en" sz="800" b="0" i="0" u="none" strike="noStrike" cap="none">
                  <a:solidFill>
                    <a:srgbClr val="000000"/>
                  </a:solidFill>
                  <a:latin typeface="Helvetica Neue"/>
                  <a:ea typeface="Helvetica Neue"/>
                  <a:cs typeface="Helvetica Neue"/>
                  <a:sym typeface="Helvetica Neue"/>
                </a:rPr>
                <a:t>1</a:t>
              </a:r>
              <a:endParaRPr sz="900"/>
            </a:p>
          </p:txBody>
        </p:sp>
      </p:grpSp>
      <p:sp>
        <p:nvSpPr>
          <p:cNvPr id="141" name="Google Shape;141;p31"/>
          <p:cNvSpPr txBox="1"/>
          <p:nvPr/>
        </p:nvSpPr>
        <p:spPr>
          <a:xfrm>
            <a:off x="2568650" y="2932925"/>
            <a:ext cx="691800" cy="351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Helvetica Neue"/>
                <a:ea typeface="Helvetica Neue"/>
                <a:cs typeface="Helvetica Neue"/>
                <a:sym typeface="Helvetica Neue"/>
              </a:rPr>
              <a:t>Team</a:t>
            </a:r>
            <a:endParaRPr>
              <a:latin typeface="Helvetica Neue"/>
              <a:ea typeface="Helvetica Neue"/>
              <a:cs typeface="Helvetica Neue"/>
              <a:sym typeface="Helvetica Neue"/>
            </a:endParaRPr>
          </a:p>
        </p:txBody>
      </p:sp>
      <p:sp>
        <p:nvSpPr>
          <p:cNvPr id="142" name="Google Shape;142;p31"/>
          <p:cNvSpPr txBox="1"/>
          <p:nvPr/>
        </p:nvSpPr>
        <p:spPr>
          <a:xfrm>
            <a:off x="2881076" y="-82"/>
            <a:ext cx="1194000" cy="351900"/>
          </a:xfrm>
          <a:prstGeom prst="rect">
            <a:avLst/>
          </a:prstGeom>
          <a:solidFill>
            <a:srgbClr val="FFFFFF"/>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Helvetica Neue"/>
                <a:ea typeface="Helvetica Neue"/>
                <a:cs typeface="Helvetica Neue"/>
                <a:sym typeface="Helvetica Neue"/>
              </a:rPr>
              <a:t>Interview 1</a:t>
            </a:r>
            <a:endParaRPr b="1">
              <a:latin typeface="Helvetica Neue"/>
              <a:ea typeface="Helvetica Neue"/>
              <a:cs typeface="Helvetica Neue"/>
              <a:sym typeface="Helvetica Neue"/>
            </a:endParaRPr>
          </a:p>
        </p:txBody>
      </p:sp>
      <p:pic>
        <p:nvPicPr>
          <p:cNvPr id="143" name="Google Shape;143;p31"/>
          <p:cNvPicPr preferRelativeResize="0"/>
          <p:nvPr/>
        </p:nvPicPr>
        <p:blipFill>
          <a:blip r:embed="rId5">
            <a:alphaModFix/>
          </a:blip>
          <a:stretch>
            <a:fillRect/>
          </a:stretch>
        </p:blipFill>
        <p:spPr>
          <a:xfrm>
            <a:off x="8067075" y="6844"/>
            <a:ext cx="1098099" cy="796950"/>
          </a:xfrm>
          <a:prstGeom prst="rect">
            <a:avLst/>
          </a:prstGeom>
          <a:noFill/>
          <a:ln>
            <a:noFill/>
          </a:ln>
        </p:spPr>
      </p:pic>
      <p:sp>
        <p:nvSpPr>
          <p:cNvPr id="3" name="Snip Single Corner Rectangle 2">
            <a:extLst>
              <a:ext uri="{FF2B5EF4-FFF2-40B4-BE49-F238E27FC236}">
                <a16:creationId xmlns:a16="http://schemas.microsoft.com/office/drawing/2014/main" id="{A39CF13C-50DA-F649-924B-F89C25948C8A}"/>
              </a:ext>
            </a:extLst>
          </p:cNvPr>
          <p:cNvSpPr/>
          <p:nvPr/>
        </p:nvSpPr>
        <p:spPr>
          <a:xfrm>
            <a:off x="6117950" y="147675"/>
            <a:ext cx="1670917" cy="816732"/>
          </a:xfrm>
          <a:prstGeom prst="snip1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C00000"/>
                </a:solidFill>
              </a:rPr>
              <a:t>Practice slides will have blue blue gradient backgrounds.</a:t>
            </a:r>
          </a:p>
        </p:txBody>
      </p:sp>
      <p:sp>
        <p:nvSpPr>
          <p:cNvPr id="2" name="Arrow: Pentagon 1">
            <a:extLst>
              <a:ext uri="{FF2B5EF4-FFF2-40B4-BE49-F238E27FC236}">
                <a16:creationId xmlns:a16="http://schemas.microsoft.com/office/drawing/2014/main" id="{C95E377C-2B4E-4CFC-8E7A-9890BD57612A}"/>
              </a:ext>
            </a:extLst>
          </p:cNvPr>
          <p:cNvSpPr/>
          <p:nvPr/>
        </p:nvSpPr>
        <p:spPr>
          <a:xfrm>
            <a:off x="1872084" y="3919441"/>
            <a:ext cx="980254" cy="266736"/>
          </a:xfrm>
          <a:prstGeom prst="homePlate">
            <a:avLst/>
          </a:prstGeom>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Arial"/>
              </a:rPr>
              <a:t>This info</a:t>
            </a:r>
            <a:endParaRPr lang="en-US"/>
          </a:p>
        </p:txBody>
      </p:sp>
      <p:sp>
        <p:nvSpPr>
          <p:cNvPr id="4" name="Arrow: Pentagon 3">
            <a:extLst>
              <a:ext uri="{FF2B5EF4-FFF2-40B4-BE49-F238E27FC236}">
                <a16:creationId xmlns:a16="http://schemas.microsoft.com/office/drawing/2014/main" id="{42E111A8-0A69-49A7-8604-55E182A24496}"/>
              </a:ext>
            </a:extLst>
          </p:cNvPr>
          <p:cNvSpPr/>
          <p:nvPr/>
        </p:nvSpPr>
        <p:spPr>
          <a:xfrm>
            <a:off x="-917380" y="1340888"/>
            <a:ext cx="980254" cy="321165"/>
          </a:xfrm>
          <a:prstGeom prst="homePlate">
            <a:avLst/>
          </a:prstGeom>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Arial"/>
              </a:rPr>
              <a:t>This info</a:t>
            </a:r>
            <a:endParaRPr lang="en-US"/>
          </a:p>
        </p:txBody>
      </p:sp>
      <p:sp>
        <p:nvSpPr>
          <p:cNvPr id="5" name="Arrow: Pentagon 4">
            <a:extLst>
              <a:ext uri="{FF2B5EF4-FFF2-40B4-BE49-F238E27FC236}">
                <a16:creationId xmlns:a16="http://schemas.microsoft.com/office/drawing/2014/main" id="{C019E4A9-D773-45D9-8D96-A9D30A0AEC7D}"/>
              </a:ext>
            </a:extLst>
          </p:cNvPr>
          <p:cNvSpPr/>
          <p:nvPr/>
        </p:nvSpPr>
        <p:spPr>
          <a:xfrm flipH="1">
            <a:off x="6015999" y="3286710"/>
            <a:ext cx="1162871" cy="287147"/>
          </a:xfrm>
          <a:prstGeom prst="homePlate">
            <a:avLst/>
          </a:prstGeom>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Arial"/>
              </a:rPr>
              <a:t>This info</a:t>
            </a:r>
            <a:endParaRPr lang="en-US"/>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p40"/>
          <p:cNvSpPr txBox="1">
            <a:spLocks noGrp="1"/>
          </p:cNvSpPr>
          <p:nvPr>
            <p:ph type="title"/>
          </p:nvPr>
        </p:nvSpPr>
        <p:spPr>
          <a:xfrm>
            <a:off x="669727" y="133945"/>
            <a:ext cx="7804500" cy="1138500"/>
          </a:xfrm>
          <a:prstGeom prst="rect">
            <a:avLst/>
          </a:prstGeom>
        </p:spPr>
        <p:txBody>
          <a:bodyPr spcFirstLastPara="1" wrap="square" lIns="32750" tIns="32750" rIns="32750" bIns="32750" anchor="ctr" anchorCtr="0">
            <a:noAutofit/>
          </a:bodyPr>
          <a:lstStyle/>
          <a:p>
            <a:pPr marL="0" lvl="0" indent="0" algn="ctr" rtl="0">
              <a:spcBef>
                <a:spcPts val="0"/>
              </a:spcBef>
              <a:spcAft>
                <a:spcPts val="0"/>
              </a:spcAft>
              <a:buNone/>
            </a:pPr>
            <a:r>
              <a:rPr lang="en"/>
              <a:t>Action Plan</a:t>
            </a:r>
            <a:endParaRPr/>
          </a:p>
        </p:txBody>
      </p:sp>
      <p:sp>
        <p:nvSpPr>
          <p:cNvPr id="287" name="Google Shape;287;p40"/>
          <p:cNvSpPr txBox="1">
            <a:spLocks noGrp="1"/>
          </p:cNvSpPr>
          <p:nvPr>
            <p:ph type="body" idx="1"/>
          </p:nvPr>
        </p:nvSpPr>
        <p:spPr>
          <a:xfrm>
            <a:off x="609600" y="3495595"/>
            <a:ext cx="7864500" cy="1185600"/>
          </a:xfrm>
          <a:prstGeom prst="rect">
            <a:avLst/>
          </a:prstGeom>
        </p:spPr>
        <p:txBody>
          <a:bodyPr spcFirstLastPara="1" wrap="square" lIns="32750" tIns="32750" rIns="32750" bIns="32750" anchor="ctr" anchorCtr="0">
            <a:noAutofit/>
          </a:bodyPr>
          <a:lstStyle/>
          <a:p>
            <a:pPr marL="0" lvl="0" indent="0" algn="l" rtl="0">
              <a:spcBef>
                <a:spcPts val="2700"/>
              </a:spcBef>
              <a:spcAft>
                <a:spcPts val="0"/>
              </a:spcAft>
              <a:buNone/>
            </a:pPr>
            <a:r>
              <a:rPr lang="en"/>
              <a:t>Duplicate the Feedback and Action Plan slides for as many iterations as you can fit in.</a:t>
            </a:r>
            <a:endParaRPr/>
          </a:p>
        </p:txBody>
      </p:sp>
      <p:graphicFrame>
        <p:nvGraphicFramePr>
          <p:cNvPr id="288" name="Google Shape;288;p40"/>
          <p:cNvGraphicFramePr/>
          <p:nvPr>
            <p:extLst>
              <p:ext uri="{D42A27DB-BD31-4B8C-83A1-F6EECF244321}">
                <p14:modId xmlns:p14="http://schemas.microsoft.com/office/powerpoint/2010/main" val="4131355542"/>
              </p:ext>
            </p:extLst>
          </p:nvPr>
        </p:nvGraphicFramePr>
        <p:xfrm>
          <a:off x="787400" y="1403350"/>
          <a:ext cx="7239000" cy="2438280"/>
        </p:xfrm>
        <a:graphic>
          <a:graphicData uri="http://schemas.openxmlformats.org/drawingml/2006/table">
            <a:tbl>
              <a:tblPr>
                <a:noFill/>
                <a:tableStyleId>{1F80AF68-5743-4459-B11A-37F9AA1FBC22}</a:tableStyleId>
              </a:tblPr>
              <a:tblGrid>
                <a:gridCol w="3619500">
                  <a:extLst>
                    <a:ext uri="{9D8B030D-6E8A-4147-A177-3AD203B41FA5}">
                      <a16:colId xmlns:a16="http://schemas.microsoft.com/office/drawing/2014/main" val="20000"/>
                    </a:ext>
                  </a:extLst>
                </a:gridCol>
                <a:gridCol w="36195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a:t>What they said:</a:t>
                      </a:r>
                      <a:endParaRPr/>
                    </a:p>
                  </a:txBody>
                  <a:tcPr marL="91425" marR="91425" marT="91425" marB="91425"/>
                </a:tc>
                <a:tc>
                  <a:txBody>
                    <a:bodyPr/>
                    <a:lstStyle/>
                    <a:p>
                      <a:pPr marL="0" lvl="0" indent="0" algn="l" rtl="0">
                        <a:spcBef>
                          <a:spcPts val="0"/>
                        </a:spcBef>
                        <a:spcAft>
                          <a:spcPts val="0"/>
                        </a:spcAft>
                        <a:buNone/>
                      </a:pPr>
                      <a:r>
                        <a:rPr lang="en"/>
                        <a:t>How we will improve:</a:t>
                      </a:r>
                      <a:endParaRPr/>
                    </a:p>
                  </a:txBody>
                  <a:tcPr marL="91425" marR="91425" marT="91425" marB="91425"/>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US"/>
                        <a:t>It</a:t>
                      </a:r>
                      <a:r>
                        <a:rPr lang="zh-CN"/>
                        <a:t> </a:t>
                      </a:r>
                      <a:r>
                        <a:rPr lang="en-US"/>
                        <a:t>would be more helpful for the user to add numbers along both axis</a:t>
                      </a:r>
                    </a:p>
                  </a:txBody>
                  <a:tcPr marL="91425" marR="91425" marT="91425" marB="91425"/>
                </a:tc>
                <a:tc>
                  <a:txBody>
                    <a:bodyPr/>
                    <a:lstStyle/>
                    <a:p>
                      <a:pPr marL="0" lvl="0" indent="0" algn="l" rtl="0">
                        <a:spcBef>
                          <a:spcPts val="0"/>
                        </a:spcBef>
                        <a:spcAft>
                          <a:spcPts val="0"/>
                        </a:spcAft>
                        <a:buNone/>
                      </a:pPr>
                      <a:r>
                        <a:rPr lang="en-US"/>
                        <a:t>Add numbers on axis</a:t>
                      </a:r>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US" altLang="zh-CN"/>
                        <a:t>It would be helpful to add more scaling buttons</a:t>
                      </a:r>
                      <a:endParaRPr/>
                    </a:p>
                  </a:txBody>
                  <a:tcPr marL="91425" marR="91425" marT="91425" marB="91425"/>
                </a:tc>
                <a:tc>
                  <a:txBody>
                    <a:bodyPr/>
                    <a:lstStyle/>
                    <a:p>
                      <a:pPr marL="0" lvl="0" indent="0" algn="l" rtl="0">
                        <a:spcBef>
                          <a:spcPts val="0"/>
                        </a:spcBef>
                        <a:spcAft>
                          <a:spcPts val="0"/>
                        </a:spcAft>
                        <a:buNone/>
                      </a:pPr>
                      <a:r>
                        <a:rPr lang="en-US"/>
                        <a:t>Add scaling down buttons</a:t>
                      </a:r>
                      <a:endParaRPr/>
                    </a:p>
                  </a:txBody>
                  <a:tcPr marL="91425" marR="91425" marT="91425" marB="91425"/>
                </a:tc>
                <a:extLst>
                  <a:ext uri="{0D108BD9-81ED-4DB2-BD59-A6C34878D82A}">
                    <a16:rowId xmlns:a16="http://schemas.microsoft.com/office/drawing/2014/main" val="10002"/>
                  </a:ext>
                </a:extLst>
              </a:tr>
              <a:tr h="381000">
                <a:tc>
                  <a:txBody>
                    <a:bodyPr/>
                    <a:lstStyle/>
                    <a:p>
                      <a:pPr marL="0" lvl="0" indent="0" algn="l">
                        <a:spcBef>
                          <a:spcPts val="0"/>
                        </a:spcBef>
                        <a:spcAft>
                          <a:spcPts val="0"/>
                        </a:spcAft>
                        <a:buNone/>
                      </a:pPr>
                      <a:r>
                        <a:rPr lang="en-US" altLang="zh-CN" sz="1400" b="0" i="0" u="none" strike="noStrike" noProof="0">
                          <a:latin typeface="Arial"/>
                        </a:rPr>
                        <a:t>Would be more functional to make determinants in higher dimensions with calculations. </a:t>
                      </a:r>
                      <a:endParaRPr/>
                    </a:p>
                  </a:txBody>
                  <a:tcPr marL="91425" marR="91425" marT="91425" marB="91425"/>
                </a:tc>
                <a:tc>
                  <a:txBody>
                    <a:bodyPr/>
                    <a:lstStyle/>
                    <a:p>
                      <a:pPr marL="0" lvl="0" indent="0" algn="l" rtl="0">
                        <a:spcBef>
                          <a:spcPts val="0"/>
                        </a:spcBef>
                        <a:spcAft>
                          <a:spcPts val="0"/>
                        </a:spcAft>
                        <a:buNone/>
                      </a:pPr>
                      <a:r>
                        <a:rPr lang="en-US"/>
                        <a:t>Make</a:t>
                      </a:r>
                      <a:r>
                        <a:rPr lang="zh-CN"/>
                        <a:t> </a:t>
                      </a:r>
                      <a:r>
                        <a:rPr lang="en-US"/>
                        <a:t>the determinants' calculations in more dimensions</a:t>
                      </a:r>
                      <a:endParaRPr/>
                    </a:p>
                  </a:txBody>
                  <a:tcPr marL="91425" marR="91425" marT="91425" marB="91425"/>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91785846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pic>
        <p:nvPicPr>
          <p:cNvPr id="263" name="Google Shape;263;p38"/>
          <p:cNvPicPr preferRelativeResize="0"/>
          <p:nvPr/>
        </p:nvPicPr>
        <p:blipFill>
          <a:blip r:embed="rId3">
            <a:alphaModFix/>
          </a:blip>
          <a:stretch>
            <a:fillRect/>
          </a:stretch>
        </p:blipFill>
        <p:spPr>
          <a:xfrm>
            <a:off x="7753350" y="-6"/>
            <a:ext cx="1390650" cy="966788"/>
          </a:xfrm>
          <a:prstGeom prst="rect">
            <a:avLst/>
          </a:prstGeom>
          <a:noFill/>
          <a:ln>
            <a:noFill/>
          </a:ln>
        </p:spPr>
      </p:pic>
      <p:sp>
        <p:nvSpPr>
          <p:cNvPr id="5" name="TextBox 4">
            <a:extLst>
              <a:ext uri="{FF2B5EF4-FFF2-40B4-BE49-F238E27FC236}">
                <a16:creationId xmlns:a16="http://schemas.microsoft.com/office/drawing/2014/main" id="{77CF38F4-8643-D742-8F96-0042DD50DC6F}"/>
              </a:ext>
            </a:extLst>
          </p:cNvPr>
          <p:cNvSpPr txBox="1"/>
          <p:nvPr/>
        </p:nvSpPr>
        <p:spPr>
          <a:xfrm>
            <a:off x="1505" y="691"/>
            <a:ext cx="1023037" cy="923330"/>
          </a:xfrm>
          <a:prstGeom prst="rect">
            <a:avLst/>
          </a:prstGeom>
          <a:solidFill>
            <a:schemeClr val="accent4"/>
          </a:solidFill>
        </p:spPr>
        <p:txBody>
          <a:bodyPr wrap="square" lIns="91440" tIns="45720" rIns="91440" bIns="45720" rtlCol="0" anchor="t">
            <a:spAutoFit/>
          </a:bodyPr>
          <a:lstStyle/>
          <a:p>
            <a:r>
              <a:rPr lang="en-US"/>
              <a:t>Prototype</a:t>
            </a:r>
            <a:endParaRPr lang="en-US" sz="4000"/>
          </a:p>
          <a:p>
            <a:r>
              <a:rPr lang="en-US" sz="4000"/>
              <a:t>7</a:t>
            </a:r>
          </a:p>
        </p:txBody>
      </p:sp>
      <p:pic>
        <p:nvPicPr>
          <p:cNvPr id="9" name="Picture 11" descr="Background pattern&#10;&#10;Description automatically generated">
            <a:extLst>
              <a:ext uri="{FF2B5EF4-FFF2-40B4-BE49-F238E27FC236}">
                <a16:creationId xmlns:a16="http://schemas.microsoft.com/office/drawing/2014/main" id="{561C0F82-0807-4207-A4E9-7E163995590C}"/>
              </a:ext>
            </a:extLst>
          </p:cNvPr>
          <p:cNvPicPr>
            <a:picLocks noChangeAspect="1"/>
          </p:cNvPicPr>
          <p:nvPr/>
        </p:nvPicPr>
        <p:blipFill>
          <a:blip r:embed="rId4"/>
          <a:stretch>
            <a:fillRect/>
          </a:stretch>
        </p:blipFill>
        <p:spPr>
          <a:xfrm>
            <a:off x="465366" y="274701"/>
            <a:ext cx="7430859" cy="4696153"/>
          </a:xfrm>
          <a:prstGeom prst="rect">
            <a:avLst/>
          </a:prstGeom>
        </p:spPr>
      </p:pic>
      <p:sp>
        <p:nvSpPr>
          <p:cNvPr id="7" name="TextBox 6">
            <a:extLst>
              <a:ext uri="{FF2B5EF4-FFF2-40B4-BE49-F238E27FC236}">
                <a16:creationId xmlns:a16="http://schemas.microsoft.com/office/drawing/2014/main" id="{B54139A4-F124-4CCD-957D-894CB1ADBE8C}"/>
              </a:ext>
            </a:extLst>
          </p:cNvPr>
          <p:cNvSpPr txBox="1"/>
          <p:nvPr/>
        </p:nvSpPr>
        <p:spPr>
          <a:xfrm>
            <a:off x="545436" y="375347"/>
            <a:ext cx="274319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err="1"/>
              <a:t>homescreen</a:t>
            </a:r>
          </a:p>
        </p:txBody>
      </p:sp>
      <p:sp>
        <p:nvSpPr>
          <p:cNvPr id="2" name="Arrow: Right 1">
            <a:extLst>
              <a:ext uri="{FF2B5EF4-FFF2-40B4-BE49-F238E27FC236}">
                <a16:creationId xmlns:a16="http://schemas.microsoft.com/office/drawing/2014/main" id="{35DE8C20-F450-403D-9722-ABBEEE06F772}"/>
              </a:ext>
            </a:extLst>
          </p:cNvPr>
          <p:cNvSpPr/>
          <p:nvPr/>
        </p:nvSpPr>
        <p:spPr>
          <a:xfrm rot="5520000">
            <a:off x="7236348" y="3877101"/>
            <a:ext cx="681404" cy="227134"/>
          </a:xfrm>
          <a:prstGeom prst="rightArrow">
            <a:avLst/>
          </a:prstGeom>
          <a:solidFill>
            <a:srgbClr val="FF0000"/>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54C2A9AE-8852-4338-9582-5CD3CC01D060}"/>
              </a:ext>
            </a:extLst>
          </p:cNvPr>
          <p:cNvSpPr txBox="1"/>
          <p:nvPr/>
        </p:nvSpPr>
        <p:spPr>
          <a:xfrm>
            <a:off x="6530486" y="3304022"/>
            <a:ext cx="274319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user clicks here</a:t>
            </a:r>
          </a:p>
        </p:txBody>
      </p:sp>
      <p:sp>
        <p:nvSpPr>
          <p:cNvPr id="12" name="Rectangle: Rounded Corners 11">
            <a:extLst>
              <a:ext uri="{FF2B5EF4-FFF2-40B4-BE49-F238E27FC236}">
                <a16:creationId xmlns:a16="http://schemas.microsoft.com/office/drawing/2014/main" id="{9068EDD5-D9AD-4925-9351-D434066C2147}"/>
              </a:ext>
            </a:extLst>
          </p:cNvPr>
          <p:cNvSpPr/>
          <p:nvPr/>
        </p:nvSpPr>
        <p:spPr>
          <a:xfrm>
            <a:off x="1019175" y="2638424"/>
            <a:ext cx="1646464" cy="578303"/>
          </a:xfrm>
          <a:prstGeom prst="roundRect">
            <a:avLst/>
          </a:prstGeom>
          <a:solidFill>
            <a:schemeClr val="bg1"/>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1" name="TextBox 10">
            <a:extLst>
              <a:ext uri="{FF2B5EF4-FFF2-40B4-BE49-F238E27FC236}">
                <a16:creationId xmlns:a16="http://schemas.microsoft.com/office/drawing/2014/main" id="{9D6878AF-9E2F-4176-8117-87EBAFCBC72D}"/>
              </a:ext>
            </a:extLst>
          </p:cNvPr>
          <p:cNvSpPr txBox="1"/>
          <p:nvPr/>
        </p:nvSpPr>
        <p:spPr>
          <a:xfrm>
            <a:off x="1269887" y="2755618"/>
            <a:ext cx="1396093"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latin typeface="Grandview Display"/>
              </a:rPr>
              <a:t>instructions</a:t>
            </a:r>
            <a:endParaRPr lang="en-US" sz="1600"/>
          </a:p>
        </p:txBody>
      </p:sp>
      <p:sp>
        <p:nvSpPr>
          <p:cNvPr id="14" name="Rectangle: Rounded Corners 13">
            <a:extLst>
              <a:ext uri="{FF2B5EF4-FFF2-40B4-BE49-F238E27FC236}">
                <a16:creationId xmlns:a16="http://schemas.microsoft.com/office/drawing/2014/main" id="{2CBA3A80-893E-4429-9F61-F116431EAC07}"/>
              </a:ext>
            </a:extLst>
          </p:cNvPr>
          <p:cNvSpPr/>
          <p:nvPr/>
        </p:nvSpPr>
        <p:spPr>
          <a:xfrm>
            <a:off x="3128282" y="2645267"/>
            <a:ext cx="1646464" cy="571459"/>
          </a:xfrm>
          <a:prstGeom prst="roundRect">
            <a:avLst/>
          </a:prstGeom>
          <a:solidFill>
            <a:schemeClr val="bg1"/>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5" name="Rectangle: Rounded Corners 14">
            <a:extLst>
              <a:ext uri="{FF2B5EF4-FFF2-40B4-BE49-F238E27FC236}">
                <a16:creationId xmlns:a16="http://schemas.microsoft.com/office/drawing/2014/main" id="{5F87BA71-DD6F-461C-A1EE-1EA8045B2532}"/>
              </a:ext>
            </a:extLst>
          </p:cNvPr>
          <p:cNvSpPr/>
          <p:nvPr/>
        </p:nvSpPr>
        <p:spPr>
          <a:xfrm>
            <a:off x="5230586" y="2638423"/>
            <a:ext cx="1646464" cy="578303"/>
          </a:xfrm>
          <a:prstGeom prst="roundRect">
            <a:avLst/>
          </a:prstGeom>
          <a:solidFill>
            <a:schemeClr val="bg1"/>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6" name="TextBox 15">
            <a:extLst>
              <a:ext uri="{FF2B5EF4-FFF2-40B4-BE49-F238E27FC236}">
                <a16:creationId xmlns:a16="http://schemas.microsoft.com/office/drawing/2014/main" id="{7FBE4E1E-B8C9-48ED-AF73-58680EB2EC0E}"/>
              </a:ext>
            </a:extLst>
          </p:cNvPr>
          <p:cNvSpPr txBox="1"/>
          <p:nvPr/>
        </p:nvSpPr>
        <p:spPr>
          <a:xfrm>
            <a:off x="3603512" y="2755618"/>
            <a:ext cx="1396093"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latin typeface="Grandview Display"/>
              </a:rPr>
              <a:t>to grid</a:t>
            </a:r>
            <a:endParaRPr lang="en-US" sz="1600"/>
          </a:p>
        </p:txBody>
      </p:sp>
      <p:sp>
        <p:nvSpPr>
          <p:cNvPr id="17" name="TextBox 16">
            <a:extLst>
              <a:ext uri="{FF2B5EF4-FFF2-40B4-BE49-F238E27FC236}">
                <a16:creationId xmlns:a16="http://schemas.microsoft.com/office/drawing/2014/main" id="{276E3006-6590-4C66-84D2-6845B6B1B4BE}"/>
              </a:ext>
            </a:extLst>
          </p:cNvPr>
          <p:cNvSpPr txBox="1"/>
          <p:nvPr/>
        </p:nvSpPr>
        <p:spPr>
          <a:xfrm>
            <a:off x="5508511" y="2619547"/>
            <a:ext cx="1396093"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latin typeface="Grandview Display"/>
              </a:rPr>
              <a:t>cheat sheet</a:t>
            </a:r>
            <a:r>
              <a:rPr lang="en-US">
                <a:latin typeface="Grandview Display"/>
              </a:rPr>
              <a:t> </a:t>
            </a:r>
          </a:p>
        </p:txBody>
      </p:sp>
      <p:pic>
        <p:nvPicPr>
          <p:cNvPr id="3" name="Picture 3">
            <a:extLst>
              <a:ext uri="{FF2B5EF4-FFF2-40B4-BE49-F238E27FC236}">
                <a16:creationId xmlns:a16="http://schemas.microsoft.com/office/drawing/2014/main" id="{D7AC476E-F2AA-4BEB-A48A-F2AD6E9EA924}"/>
              </a:ext>
            </a:extLst>
          </p:cNvPr>
          <p:cNvPicPr>
            <a:picLocks noChangeAspect="1"/>
          </p:cNvPicPr>
          <p:nvPr/>
        </p:nvPicPr>
        <p:blipFill>
          <a:blip r:embed="rId5"/>
          <a:stretch>
            <a:fillRect/>
          </a:stretch>
        </p:blipFill>
        <p:spPr>
          <a:xfrm flipH="1">
            <a:off x="7365546" y="4445453"/>
            <a:ext cx="427264" cy="416379"/>
          </a:xfrm>
          <a:prstGeom prst="rect">
            <a:avLst/>
          </a:prstGeom>
        </p:spPr>
      </p:pic>
      <p:sp>
        <p:nvSpPr>
          <p:cNvPr id="18" name="TextBox 17">
            <a:extLst>
              <a:ext uri="{FF2B5EF4-FFF2-40B4-BE49-F238E27FC236}">
                <a16:creationId xmlns:a16="http://schemas.microsoft.com/office/drawing/2014/main" id="{A6216CA3-0714-438A-A554-D2AE6968021E}"/>
              </a:ext>
            </a:extLst>
          </p:cNvPr>
          <p:cNvSpPr txBox="1"/>
          <p:nvPr/>
        </p:nvSpPr>
        <p:spPr>
          <a:xfrm>
            <a:off x="5426866" y="2932511"/>
            <a:ext cx="1634218"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latin typeface="Grandview Display"/>
              </a:rPr>
              <a:t>key definitions</a:t>
            </a:r>
            <a:r>
              <a:rPr lang="en-US">
                <a:latin typeface="Grandview Display"/>
              </a:rPr>
              <a:t> </a:t>
            </a:r>
          </a:p>
        </p:txBody>
      </p:sp>
      <p:sp>
        <p:nvSpPr>
          <p:cNvPr id="19" name="TextBox 18">
            <a:extLst>
              <a:ext uri="{FF2B5EF4-FFF2-40B4-BE49-F238E27FC236}">
                <a16:creationId xmlns:a16="http://schemas.microsoft.com/office/drawing/2014/main" id="{897D2348-381E-44E7-BFCA-7B94F4934145}"/>
              </a:ext>
            </a:extLst>
          </p:cNvPr>
          <p:cNvSpPr txBox="1"/>
          <p:nvPr/>
        </p:nvSpPr>
        <p:spPr>
          <a:xfrm>
            <a:off x="5835081" y="2803243"/>
            <a:ext cx="1396093"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latin typeface="Grandview Display"/>
              </a:rPr>
              <a:t>and</a:t>
            </a:r>
          </a:p>
        </p:txBody>
      </p:sp>
    </p:spTree>
    <p:extLst>
      <p:ext uri="{BB962C8B-B14F-4D97-AF65-F5344CB8AC3E}">
        <p14:creationId xmlns:p14="http://schemas.microsoft.com/office/powerpoint/2010/main" val="207519380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pic>
        <p:nvPicPr>
          <p:cNvPr id="263" name="Google Shape;263;p38"/>
          <p:cNvPicPr preferRelativeResize="0"/>
          <p:nvPr/>
        </p:nvPicPr>
        <p:blipFill>
          <a:blip r:embed="rId3">
            <a:alphaModFix/>
          </a:blip>
          <a:stretch>
            <a:fillRect/>
          </a:stretch>
        </p:blipFill>
        <p:spPr>
          <a:xfrm>
            <a:off x="7753350" y="-6"/>
            <a:ext cx="1390650" cy="966788"/>
          </a:xfrm>
          <a:prstGeom prst="rect">
            <a:avLst/>
          </a:prstGeom>
          <a:noFill/>
          <a:ln>
            <a:noFill/>
          </a:ln>
        </p:spPr>
      </p:pic>
      <p:sp>
        <p:nvSpPr>
          <p:cNvPr id="5" name="TextBox 4">
            <a:extLst>
              <a:ext uri="{FF2B5EF4-FFF2-40B4-BE49-F238E27FC236}">
                <a16:creationId xmlns:a16="http://schemas.microsoft.com/office/drawing/2014/main" id="{77CF38F4-8643-D742-8F96-0042DD50DC6F}"/>
              </a:ext>
            </a:extLst>
          </p:cNvPr>
          <p:cNvSpPr txBox="1"/>
          <p:nvPr/>
        </p:nvSpPr>
        <p:spPr>
          <a:xfrm>
            <a:off x="1505" y="691"/>
            <a:ext cx="1023037" cy="923330"/>
          </a:xfrm>
          <a:prstGeom prst="rect">
            <a:avLst/>
          </a:prstGeom>
          <a:solidFill>
            <a:schemeClr val="accent4"/>
          </a:solidFill>
        </p:spPr>
        <p:txBody>
          <a:bodyPr wrap="square" lIns="91440" tIns="45720" rIns="91440" bIns="45720" rtlCol="0" anchor="t">
            <a:spAutoFit/>
          </a:bodyPr>
          <a:lstStyle/>
          <a:p>
            <a:r>
              <a:rPr lang="en-US"/>
              <a:t>Prototype</a:t>
            </a:r>
            <a:endParaRPr lang="en-US" sz="4000"/>
          </a:p>
          <a:p>
            <a:r>
              <a:rPr lang="en-US" sz="4000"/>
              <a:t>7</a:t>
            </a:r>
          </a:p>
        </p:txBody>
      </p:sp>
      <p:pic>
        <p:nvPicPr>
          <p:cNvPr id="9" name="Picture 11" descr="Background pattern&#10;&#10;Description automatically generated">
            <a:extLst>
              <a:ext uri="{FF2B5EF4-FFF2-40B4-BE49-F238E27FC236}">
                <a16:creationId xmlns:a16="http://schemas.microsoft.com/office/drawing/2014/main" id="{561C0F82-0807-4207-A4E9-7E163995590C}"/>
              </a:ext>
            </a:extLst>
          </p:cNvPr>
          <p:cNvPicPr>
            <a:picLocks noChangeAspect="1"/>
          </p:cNvPicPr>
          <p:nvPr/>
        </p:nvPicPr>
        <p:blipFill>
          <a:blip r:embed="rId4"/>
          <a:stretch>
            <a:fillRect/>
          </a:stretch>
        </p:blipFill>
        <p:spPr>
          <a:xfrm>
            <a:off x="465366" y="274701"/>
            <a:ext cx="7430859" cy="4696153"/>
          </a:xfrm>
          <a:prstGeom prst="rect">
            <a:avLst/>
          </a:prstGeom>
        </p:spPr>
      </p:pic>
      <p:sp>
        <p:nvSpPr>
          <p:cNvPr id="7" name="TextBox 6">
            <a:extLst>
              <a:ext uri="{FF2B5EF4-FFF2-40B4-BE49-F238E27FC236}">
                <a16:creationId xmlns:a16="http://schemas.microsoft.com/office/drawing/2014/main" id="{B54139A4-F124-4CCD-957D-894CB1ADBE8C}"/>
              </a:ext>
            </a:extLst>
          </p:cNvPr>
          <p:cNvSpPr txBox="1"/>
          <p:nvPr/>
        </p:nvSpPr>
        <p:spPr>
          <a:xfrm>
            <a:off x="545436" y="375347"/>
            <a:ext cx="274319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err="1"/>
              <a:t>homescreen</a:t>
            </a:r>
          </a:p>
        </p:txBody>
      </p:sp>
      <p:sp>
        <p:nvSpPr>
          <p:cNvPr id="2" name="Arrow: Right 1">
            <a:extLst>
              <a:ext uri="{FF2B5EF4-FFF2-40B4-BE49-F238E27FC236}">
                <a16:creationId xmlns:a16="http://schemas.microsoft.com/office/drawing/2014/main" id="{35DE8C20-F450-403D-9722-ABBEEE06F772}"/>
              </a:ext>
            </a:extLst>
          </p:cNvPr>
          <p:cNvSpPr/>
          <p:nvPr/>
        </p:nvSpPr>
        <p:spPr>
          <a:xfrm rot="7320000">
            <a:off x="6936990" y="2979029"/>
            <a:ext cx="681404" cy="227134"/>
          </a:xfrm>
          <a:prstGeom prst="rightArrow">
            <a:avLst/>
          </a:prstGeom>
          <a:solidFill>
            <a:srgbClr val="FF0000"/>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54C2A9AE-8852-4338-9582-5CD3CC01D060}"/>
              </a:ext>
            </a:extLst>
          </p:cNvPr>
          <p:cNvSpPr txBox="1"/>
          <p:nvPr/>
        </p:nvSpPr>
        <p:spPr>
          <a:xfrm>
            <a:off x="6530486" y="2317504"/>
            <a:ext cx="274319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Option to change theme</a:t>
            </a:r>
          </a:p>
        </p:txBody>
      </p:sp>
      <p:sp>
        <p:nvSpPr>
          <p:cNvPr id="12" name="Rectangle: Rounded Corners 11">
            <a:extLst>
              <a:ext uri="{FF2B5EF4-FFF2-40B4-BE49-F238E27FC236}">
                <a16:creationId xmlns:a16="http://schemas.microsoft.com/office/drawing/2014/main" id="{9068EDD5-D9AD-4925-9351-D434066C2147}"/>
              </a:ext>
            </a:extLst>
          </p:cNvPr>
          <p:cNvSpPr/>
          <p:nvPr/>
        </p:nvSpPr>
        <p:spPr>
          <a:xfrm>
            <a:off x="1019175" y="2638424"/>
            <a:ext cx="1646464" cy="578303"/>
          </a:xfrm>
          <a:prstGeom prst="roundRect">
            <a:avLst/>
          </a:prstGeom>
          <a:solidFill>
            <a:schemeClr val="bg1"/>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1" name="TextBox 10">
            <a:extLst>
              <a:ext uri="{FF2B5EF4-FFF2-40B4-BE49-F238E27FC236}">
                <a16:creationId xmlns:a16="http://schemas.microsoft.com/office/drawing/2014/main" id="{9D6878AF-9E2F-4176-8117-87EBAFCBC72D}"/>
              </a:ext>
            </a:extLst>
          </p:cNvPr>
          <p:cNvSpPr txBox="1"/>
          <p:nvPr/>
        </p:nvSpPr>
        <p:spPr>
          <a:xfrm>
            <a:off x="1242673" y="2755618"/>
            <a:ext cx="1396093"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latin typeface="Grandview Display"/>
              </a:rPr>
              <a:t>instructions</a:t>
            </a:r>
            <a:endParaRPr lang="en-US"/>
          </a:p>
        </p:txBody>
      </p:sp>
      <p:sp>
        <p:nvSpPr>
          <p:cNvPr id="14" name="Rectangle: Rounded Corners 13">
            <a:extLst>
              <a:ext uri="{FF2B5EF4-FFF2-40B4-BE49-F238E27FC236}">
                <a16:creationId xmlns:a16="http://schemas.microsoft.com/office/drawing/2014/main" id="{2CBA3A80-893E-4429-9F61-F116431EAC07}"/>
              </a:ext>
            </a:extLst>
          </p:cNvPr>
          <p:cNvSpPr/>
          <p:nvPr/>
        </p:nvSpPr>
        <p:spPr>
          <a:xfrm>
            <a:off x="3128282" y="2645267"/>
            <a:ext cx="1646464" cy="571459"/>
          </a:xfrm>
          <a:prstGeom prst="roundRect">
            <a:avLst/>
          </a:prstGeom>
          <a:solidFill>
            <a:schemeClr val="bg1"/>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5" name="Rectangle: Rounded Corners 14">
            <a:extLst>
              <a:ext uri="{FF2B5EF4-FFF2-40B4-BE49-F238E27FC236}">
                <a16:creationId xmlns:a16="http://schemas.microsoft.com/office/drawing/2014/main" id="{5F87BA71-DD6F-461C-A1EE-1EA8045B2532}"/>
              </a:ext>
            </a:extLst>
          </p:cNvPr>
          <p:cNvSpPr/>
          <p:nvPr/>
        </p:nvSpPr>
        <p:spPr>
          <a:xfrm>
            <a:off x="5230586" y="2638423"/>
            <a:ext cx="1646464" cy="578303"/>
          </a:xfrm>
          <a:prstGeom prst="roundRect">
            <a:avLst/>
          </a:prstGeom>
          <a:solidFill>
            <a:schemeClr val="bg1"/>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6" name="TextBox 15">
            <a:extLst>
              <a:ext uri="{FF2B5EF4-FFF2-40B4-BE49-F238E27FC236}">
                <a16:creationId xmlns:a16="http://schemas.microsoft.com/office/drawing/2014/main" id="{7FBE4E1E-B8C9-48ED-AF73-58680EB2EC0E}"/>
              </a:ext>
            </a:extLst>
          </p:cNvPr>
          <p:cNvSpPr txBox="1"/>
          <p:nvPr/>
        </p:nvSpPr>
        <p:spPr>
          <a:xfrm>
            <a:off x="3576298" y="2755618"/>
            <a:ext cx="1396093"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latin typeface="Grandview Display"/>
              </a:rPr>
              <a:t>to grid</a:t>
            </a:r>
            <a:endParaRPr lang="en-US"/>
          </a:p>
        </p:txBody>
      </p:sp>
      <p:pic>
        <p:nvPicPr>
          <p:cNvPr id="3" name="Picture 3">
            <a:extLst>
              <a:ext uri="{FF2B5EF4-FFF2-40B4-BE49-F238E27FC236}">
                <a16:creationId xmlns:a16="http://schemas.microsoft.com/office/drawing/2014/main" id="{D7AC476E-F2AA-4BEB-A48A-F2AD6E9EA924}"/>
              </a:ext>
            </a:extLst>
          </p:cNvPr>
          <p:cNvPicPr>
            <a:picLocks noChangeAspect="1"/>
          </p:cNvPicPr>
          <p:nvPr/>
        </p:nvPicPr>
        <p:blipFill>
          <a:blip r:embed="rId5"/>
          <a:stretch>
            <a:fillRect/>
          </a:stretch>
        </p:blipFill>
        <p:spPr>
          <a:xfrm flipH="1">
            <a:off x="7365546" y="4445453"/>
            <a:ext cx="427264" cy="416379"/>
          </a:xfrm>
          <a:prstGeom prst="rect">
            <a:avLst/>
          </a:prstGeom>
        </p:spPr>
      </p:pic>
      <p:sp>
        <p:nvSpPr>
          <p:cNvPr id="4" name="Rectangle 3">
            <a:extLst>
              <a:ext uri="{FF2B5EF4-FFF2-40B4-BE49-F238E27FC236}">
                <a16:creationId xmlns:a16="http://schemas.microsoft.com/office/drawing/2014/main" id="{E8EBDCA0-641D-46FA-AF99-B5F67E6D08CE}"/>
              </a:ext>
            </a:extLst>
          </p:cNvPr>
          <p:cNvSpPr/>
          <p:nvPr/>
        </p:nvSpPr>
        <p:spPr>
          <a:xfrm>
            <a:off x="6911068" y="3441246"/>
            <a:ext cx="911678" cy="911678"/>
          </a:xfrm>
          <a:prstGeom prst="rect">
            <a:avLst/>
          </a:prstGeom>
          <a:solidFill>
            <a:schemeClr val="bg1"/>
          </a:solidFill>
          <a:ln>
            <a:solidFill>
              <a:srgbClr val="FFB3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F1065AE7-243D-48E5-B3ED-1F3D049F5143}"/>
              </a:ext>
            </a:extLst>
          </p:cNvPr>
          <p:cNvSpPr/>
          <p:nvPr/>
        </p:nvSpPr>
        <p:spPr>
          <a:xfrm>
            <a:off x="6999514" y="3529692"/>
            <a:ext cx="176893" cy="176893"/>
          </a:xfrm>
          <a:prstGeom prst="ellipse">
            <a:avLst/>
          </a:prstGeom>
          <a:solidFill>
            <a:srgbClr val="80D0FF"/>
          </a:solidFill>
          <a:ln>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4A1954AB-5AF0-4BE7-B714-42B45652AFF8}"/>
              </a:ext>
            </a:extLst>
          </p:cNvPr>
          <p:cNvSpPr/>
          <p:nvPr/>
        </p:nvSpPr>
        <p:spPr>
          <a:xfrm>
            <a:off x="7278460" y="3529691"/>
            <a:ext cx="176893" cy="176893"/>
          </a:xfrm>
          <a:prstGeom prst="ellipse">
            <a:avLst/>
          </a:prstGeom>
          <a:solidFill>
            <a:srgbClr val="FCD2D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F0851D57-E9D6-4453-8256-0587987425E3}"/>
              </a:ext>
            </a:extLst>
          </p:cNvPr>
          <p:cNvSpPr/>
          <p:nvPr/>
        </p:nvSpPr>
        <p:spPr>
          <a:xfrm>
            <a:off x="7557407" y="3529691"/>
            <a:ext cx="176893" cy="176893"/>
          </a:xfrm>
          <a:prstGeom prst="ellipse">
            <a:avLst/>
          </a:prstGeom>
          <a:solidFill>
            <a:srgbClr val="D6CFFF"/>
          </a:solidFill>
          <a:ln>
            <a:solidFill>
              <a:srgbClr val="D6C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E5EBDB09-73E1-4ED5-8682-F4E3DBE69D6C}"/>
              </a:ext>
            </a:extLst>
          </p:cNvPr>
          <p:cNvSpPr/>
          <p:nvPr/>
        </p:nvSpPr>
        <p:spPr>
          <a:xfrm>
            <a:off x="6999514" y="3869870"/>
            <a:ext cx="176893" cy="176893"/>
          </a:xfrm>
          <a:prstGeom prst="ellipse">
            <a:avLst/>
          </a:prstGeom>
          <a:solidFill>
            <a:srgbClr val="D1FFE6"/>
          </a:solidFill>
          <a:ln>
            <a:solidFill>
              <a:srgbClr val="D1FF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5C9A0DE4-5190-47A3-9308-CBDD9B1BE72E}"/>
              </a:ext>
            </a:extLst>
          </p:cNvPr>
          <p:cNvSpPr/>
          <p:nvPr/>
        </p:nvSpPr>
        <p:spPr>
          <a:xfrm>
            <a:off x="7278460" y="3869870"/>
            <a:ext cx="176893" cy="176893"/>
          </a:xfrm>
          <a:prstGeom prst="ellipse">
            <a:avLst/>
          </a:prstGeom>
          <a:solidFill>
            <a:srgbClr val="FFD8A1"/>
          </a:solidFill>
          <a:ln>
            <a:solidFill>
              <a:srgbClr val="FFD8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7F95C8FB-A56B-4662-8E43-93AD890A06C9}"/>
              </a:ext>
            </a:extLst>
          </p:cNvPr>
          <p:cNvSpPr/>
          <p:nvPr/>
        </p:nvSpPr>
        <p:spPr>
          <a:xfrm>
            <a:off x="7577818" y="3869870"/>
            <a:ext cx="176893" cy="176893"/>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F7C0CC99-9D76-4534-99FD-C4D78BEFDB9C}"/>
              </a:ext>
            </a:extLst>
          </p:cNvPr>
          <p:cNvSpPr txBox="1"/>
          <p:nvPr/>
        </p:nvSpPr>
        <p:spPr>
          <a:xfrm>
            <a:off x="5481297" y="2619547"/>
            <a:ext cx="1396093" cy="3231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500">
                <a:latin typeface="Grandview Display"/>
              </a:rPr>
              <a:t>cheat sheet </a:t>
            </a:r>
          </a:p>
        </p:txBody>
      </p:sp>
      <p:sp>
        <p:nvSpPr>
          <p:cNvPr id="13" name="TextBox 12">
            <a:extLst>
              <a:ext uri="{FF2B5EF4-FFF2-40B4-BE49-F238E27FC236}">
                <a16:creationId xmlns:a16="http://schemas.microsoft.com/office/drawing/2014/main" id="{38AA4980-FDBE-411C-A537-5EDC46AE50E4}"/>
              </a:ext>
            </a:extLst>
          </p:cNvPr>
          <p:cNvSpPr txBox="1"/>
          <p:nvPr/>
        </p:nvSpPr>
        <p:spPr>
          <a:xfrm>
            <a:off x="5835081" y="2803243"/>
            <a:ext cx="1396093" cy="25391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50">
                <a:latin typeface="Grandview Display"/>
              </a:rPr>
              <a:t>and</a:t>
            </a:r>
          </a:p>
        </p:txBody>
      </p:sp>
      <p:sp>
        <p:nvSpPr>
          <p:cNvPr id="25" name="TextBox 24">
            <a:extLst>
              <a:ext uri="{FF2B5EF4-FFF2-40B4-BE49-F238E27FC236}">
                <a16:creationId xmlns:a16="http://schemas.microsoft.com/office/drawing/2014/main" id="{F4A2E09B-3BB9-4483-92ED-64ACDAFA52D2}"/>
              </a:ext>
            </a:extLst>
          </p:cNvPr>
          <p:cNvSpPr txBox="1"/>
          <p:nvPr/>
        </p:nvSpPr>
        <p:spPr>
          <a:xfrm>
            <a:off x="5386047" y="2932511"/>
            <a:ext cx="1600200" cy="3231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500">
                <a:latin typeface="Grandview Display"/>
              </a:rPr>
              <a:t>key definitions </a:t>
            </a:r>
          </a:p>
        </p:txBody>
      </p:sp>
    </p:spTree>
    <p:extLst>
      <p:ext uri="{BB962C8B-B14F-4D97-AF65-F5344CB8AC3E}">
        <p14:creationId xmlns:p14="http://schemas.microsoft.com/office/powerpoint/2010/main" val="124081843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5" name="TextBox 4">
            <a:extLst>
              <a:ext uri="{FF2B5EF4-FFF2-40B4-BE49-F238E27FC236}">
                <a16:creationId xmlns:a16="http://schemas.microsoft.com/office/drawing/2014/main" id="{77CF38F4-8643-D742-8F96-0042DD50DC6F}"/>
              </a:ext>
            </a:extLst>
          </p:cNvPr>
          <p:cNvSpPr txBox="1"/>
          <p:nvPr/>
        </p:nvSpPr>
        <p:spPr>
          <a:xfrm>
            <a:off x="1505" y="691"/>
            <a:ext cx="1023037" cy="923330"/>
          </a:xfrm>
          <a:prstGeom prst="rect">
            <a:avLst/>
          </a:prstGeom>
          <a:solidFill>
            <a:schemeClr val="accent4"/>
          </a:solidFill>
        </p:spPr>
        <p:txBody>
          <a:bodyPr wrap="square" lIns="91440" tIns="45720" rIns="91440" bIns="45720" rtlCol="0" anchor="t">
            <a:spAutoFit/>
          </a:bodyPr>
          <a:lstStyle/>
          <a:p>
            <a:r>
              <a:rPr lang="en-US"/>
              <a:t>Prototype</a:t>
            </a:r>
            <a:endParaRPr lang="en-US" sz="4000"/>
          </a:p>
          <a:p>
            <a:r>
              <a:rPr lang="en-US" sz="4000"/>
              <a:t>7</a:t>
            </a:r>
          </a:p>
        </p:txBody>
      </p:sp>
      <p:pic>
        <p:nvPicPr>
          <p:cNvPr id="263" name="Google Shape;263;p38"/>
          <p:cNvPicPr preferRelativeResize="0"/>
          <p:nvPr/>
        </p:nvPicPr>
        <p:blipFill>
          <a:blip r:embed="rId3">
            <a:alphaModFix/>
          </a:blip>
          <a:stretch>
            <a:fillRect/>
          </a:stretch>
        </p:blipFill>
        <p:spPr>
          <a:xfrm>
            <a:off x="7753350" y="-6"/>
            <a:ext cx="1390650" cy="966788"/>
          </a:xfrm>
          <a:prstGeom prst="rect">
            <a:avLst/>
          </a:prstGeom>
          <a:noFill/>
          <a:ln>
            <a:noFill/>
          </a:ln>
        </p:spPr>
      </p:pic>
      <p:pic>
        <p:nvPicPr>
          <p:cNvPr id="3" name="Picture 3" descr="Background pattern&#10;&#10;Description automatically generated">
            <a:extLst>
              <a:ext uri="{FF2B5EF4-FFF2-40B4-BE49-F238E27FC236}">
                <a16:creationId xmlns:a16="http://schemas.microsoft.com/office/drawing/2014/main" id="{B7C6FEBF-A878-4689-AD82-17745D15D218}"/>
              </a:ext>
            </a:extLst>
          </p:cNvPr>
          <p:cNvPicPr>
            <a:picLocks noChangeAspect="1"/>
          </p:cNvPicPr>
          <p:nvPr/>
        </p:nvPicPr>
        <p:blipFill>
          <a:blip r:embed="rId4"/>
          <a:stretch>
            <a:fillRect/>
          </a:stretch>
        </p:blipFill>
        <p:spPr>
          <a:xfrm>
            <a:off x="465364" y="228951"/>
            <a:ext cx="7614557" cy="4835277"/>
          </a:xfrm>
          <a:prstGeom prst="rect">
            <a:avLst/>
          </a:prstGeom>
        </p:spPr>
      </p:pic>
      <p:sp>
        <p:nvSpPr>
          <p:cNvPr id="7" name="TextBox 6">
            <a:extLst>
              <a:ext uri="{FF2B5EF4-FFF2-40B4-BE49-F238E27FC236}">
                <a16:creationId xmlns:a16="http://schemas.microsoft.com/office/drawing/2014/main" id="{B54139A4-F124-4CCD-957D-894CB1ADBE8C}"/>
              </a:ext>
            </a:extLst>
          </p:cNvPr>
          <p:cNvSpPr txBox="1"/>
          <p:nvPr/>
        </p:nvSpPr>
        <p:spPr>
          <a:xfrm>
            <a:off x="545436" y="375347"/>
            <a:ext cx="274319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err="1"/>
              <a:t>homescreen</a:t>
            </a:r>
          </a:p>
        </p:txBody>
      </p:sp>
      <p:sp>
        <p:nvSpPr>
          <p:cNvPr id="2" name="Arrow: Right 1">
            <a:extLst>
              <a:ext uri="{FF2B5EF4-FFF2-40B4-BE49-F238E27FC236}">
                <a16:creationId xmlns:a16="http://schemas.microsoft.com/office/drawing/2014/main" id="{35DE8C20-F450-403D-9722-ABBEEE06F772}"/>
              </a:ext>
            </a:extLst>
          </p:cNvPr>
          <p:cNvSpPr/>
          <p:nvPr/>
        </p:nvSpPr>
        <p:spPr>
          <a:xfrm rot="7320000">
            <a:off x="3888990" y="1999315"/>
            <a:ext cx="681404" cy="227134"/>
          </a:xfrm>
          <a:prstGeom prst="rightArrow">
            <a:avLst/>
          </a:prstGeom>
          <a:solidFill>
            <a:srgbClr val="FF0000"/>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54C2A9AE-8852-4338-9582-5CD3CC01D060}"/>
              </a:ext>
            </a:extLst>
          </p:cNvPr>
          <p:cNvSpPr txBox="1"/>
          <p:nvPr/>
        </p:nvSpPr>
        <p:spPr>
          <a:xfrm>
            <a:off x="3672986" y="1460254"/>
            <a:ext cx="274319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user clicks here</a:t>
            </a:r>
          </a:p>
        </p:txBody>
      </p:sp>
      <p:sp>
        <p:nvSpPr>
          <p:cNvPr id="12" name="Rectangle: Rounded Corners 11">
            <a:extLst>
              <a:ext uri="{FF2B5EF4-FFF2-40B4-BE49-F238E27FC236}">
                <a16:creationId xmlns:a16="http://schemas.microsoft.com/office/drawing/2014/main" id="{9068EDD5-D9AD-4925-9351-D434066C2147}"/>
              </a:ext>
            </a:extLst>
          </p:cNvPr>
          <p:cNvSpPr/>
          <p:nvPr/>
        </p:nvSpPr>
        <p:spPr>
          <a:xfrm>
            <a:off x="1243693" y="2631620"/>
            <a:ext cx="1646464" cy="578303"/>
          </a:xfrm>
          <a:prstGeom prst="roundRect">
            <a:avLst/>
          </a:prstGeom>
          <a:solidFill>
            <a:schemeClr val="bg1"/>
          </a:solidFill>
          <a:ln>
            <a:solidFill>
              <a:srgbClr val="80D0FF"/>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1" name="TextBox 10">
            <a:extLst>
              <a:ext uri="{FF2B5EF4-FFF2-40B4-BE49-F238E27FC236}">
                <a16:creationId xmlns:a16="http://schemas.microsoft.com/office/drawing/2014/main" id="{9D6878AF-9E2F-4176-8117-87EBAFCBC72D}"/>
              </a:ext>
            </a:extLst>
          </p:cNvPr>
          <p:cNvSpPr txBox="1"/>
          <p:nvPr/>
        </p:nvSpPr>
        <p:spPr>
          <a:xfrm>
            <a:off x="1473994" y="2755618"/>
            <a:ext cx="1396093"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latin typeface="Grandview Display"/>
              </a:rPr>
              <a:t>instructions</a:t>
            </a:r>
            <a:endParaRPr lang="en-US"/>
          </a:p>
        </p:txBody>
      </p:sp>
      <p:sp>
        <p:nvSpPr>
          <p:cNvPr id="14" name="Rectangle: Rounded Corners 13">
            <a:extLst>
              <a:ext uri="{FF2B5EF4-FFF2-40B4-BE49-F238E27FC236}">
                <a16:creationId xmlns:a16="http://schemas.microsoft.com/office/drawing/2014/main" id="{2CBA3A80-893E-4429-9F61-F116431EAC07}"/>
              </a:ext>
            </a:extLst>
          </p:cNvPr>
          <p:cNvSpPr/>
          <p:nvPr/>
        </p:nvSpPr>
        <p:spPr>
          <a:xfrm>
            <a:off x="3407228" y="2638463"/>
            <a:ext cx="1646464" cy="571459"/>
          </a:xfrm>
          <a:prstGeom prst="roundRect">
            <a:avLst/>
          </a:prstGeom>
          <a:solidFill>
            <a:schemeClr val="bg1"/>
          </a:solidFill>
          <a:ln>
            <a:solidFill>
              <a:srgbClr val="80D0FF"/>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5" name="Rectangle: Rounded Corners 14">
            <a:extLst>
              <a:ext uri="{FF2B5EF4-FFF2-40B4-BE49-F238E27FC236}">
                <a16:creationId xmlns:a16="http://schemas.microsoft.com/office/drawing/2014/main" id="{5F87BA71-DD6F-461C-A1EE-1EA8045B2532}"/>
              </a:ext>
            </a:extLst>
          </p:cNvPr>
          <p:cNvSpPr/>
          <p:nvPr/>
        </p:nvSpPr>
        <p:spPr>
          <a:xfrm>
            <a:off x="5509532" y="2645227"/>
            <a:ext cx="1646464" cy="578303"/>
          </a:xfrm>
          <a:prstGeom prst="roundRect">
            <a:avLst/>
          </a:prstGeom>
          <a:solidFill>
            <a:schemeClr val="bg1"/>
          </a:solidFill>
          <a:ln>
            <a:solidFill>
              <a:srgbClr val="80D0FF"/>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6" name="TextBox 15">
            <a:extLst>
              <a:ext uri="{FF2B5EF4-FFF2-40B4-BE49-F238E27FC236}">
                <a16:creationId xmlns:a16="http://schemas.microsoft.com/office/drawing/2014/main" id="{7FBE4E1E-B8C9-48ED-AF73-58680EB2EC0E}"/>
              </a:ext>
            </a:extLst>
          </p:cNvPr>
          <p:cNvSpPr txBox="1"/>
          <p:nvPr/>
        </p:nvSpPr>
        <p:spPr>
          <a:xfrm>
            <a:off x="3848441" y="2762422"/>
            <a:ext cx="1396093"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latin typeface="Grandview Display"/>
              </a:rPr>
              <a:t>to grid</a:t>
            </a:r>
            <a:endParaRPr lang="en-US"/>
          </a:p>
        </p:txBody>
      </p:sp>
      <p:pic>
        <p:nvPicPr>
          <p:cNvPr id="4" name="Picture 3">
            <a:extLst>
              <a:ext uri="{FF2B5EF4-FFF2-40B4-BE49-F238E27FC236}">
                <a16:creationId xmlns:a16="http://schemas.microsoft.com/office/drawing/2014/main" id="{D04C7715-8F8F-4905-85FB-54D78CB06BF6}"/>
              </a:ext>
            </a:extLst>
          </p:cNvPr>
          <p:cNvPicPr>
            <a:picLocks noChangeAspect="1"/>
          </p:cNvPicPr>
          <p:nvPr/>
        </p:nvPicPr>
        <p:blipFill>
          <a:blip r:embed="rId5"/>
          <a:stretch>
            <a:fillRect/>
          </a:stretch>
        </p:blipFill>
        <p:spPr>
          <a:xfrm flipH="1">
            <a:off x="7365546" y="4445453"/>
            <a:ext cx="427264" cy="416379"/>
          </a:xfrm>
          <a:prstGeom prst="rect">
            <a:avLst/>
          </a:prstGeom>
        </p:spPr>
      </p:pic>
      <p:sp>
        <p:nvSpPr>
          <p:cNvPr id="8" name="TextBox 7">
            <a:extLst>
              <a:ext uri="{FF2B5EF4-FFF2-40B4-BE49-F238E27FC236}">
                <a16:creationId xmlns:a16="http://schemas.microsoft.com/office/drawing/2014/main" id="{874B676A-948D-4F13-800F-0F7930027969}"/>
              </a:ext>
            </a:extLst>
          </p:cNvPr>
          <p:cNvSpPr txBox="1"/>
          <p:nvPr/>
        </p:nvSpPr>
        <p:spPr>
          <a:xfrm>
            <a:off x="5739833" y="2619547"/>
            <a:ext cx="1396093" cy="3231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500">
                <a:latin typeface="Grandview Display"/>
              </a:rPr>
              <a:t>cheat sheet </a:t>
            </a:r>
          </a:p>
        </p:txBody>
      </p:sp>
      <p:sp>
        <p:nvSpPr>
          <p:cNvPr id="9" name="TextBox 8">
            <a:extLst>
              <a:ext uri="{FF2B5EF4-FFF2-40B4-BE49-F238E27FC236}">
                <a16:creationId xmlns:a16="http://schemas.microsoft.com/office/drawing/2014/main" id="{A28E183C-9A48-42D7-89E1-F7F929501C6F}"/>
              </a:ext>
            </a:extLst>
          </p:cNvPr>
          <p:cNvSpPr txBox="1"/>
          <p:nvPr/>
        </p:nvSpPr>
        <p:spPr>
          <a:xfrm>
            <a:off x="6093617" y="2803243"/>
            <a:ext cx="1396093" cy="25391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50">
                <a:latin typeface="Grandview Display"/>
              </a:rPr>
              <a:t>and</a:t>
            </a:r>
          </a:p>
        </p:txBody>
      </p:sp>
      <p:sp>
        <p:nvSpPr>
          <p:cNvPr id="10" name="TextBox 9">
            <a:extLst>
              <a:ext uri="{FF2B5EF4-FFF2-40B4-BE49-F238E27FC236}">
                <a16:creationId xmlns:a16="http://schemas.microsoft.com/office/drawing/2014/main" id="{D9B0B04E-70EB-44A4-A9D2-DDCB0FBA5CC3}"/>
              </a:ext>
            </a:extLst>
          </p:cNvPr>
          <p:cNvSpPr txBox="1"/>
          <p:nvPr/>
        </p:nvSpPr>
        <p:spPr>
          <a:xfrm>
            <a:off x="5664992" y="2932511"/>
            <a:ext cx="1593396" cy="3231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500">
                <a:latin typeface="Grandview Display"/>
              </a:rPr>
              <a:t>key definitions </a:t>
            </a:r>
          </a:p>
        </p:txBody>
      </p:sp>
    </p:spTree>
    <p:extLst>
      <p:ext uri="{BB962C8B-B14F-4D97-AF65-F5344CB8AC3E}">
        <p14:creationId xmlns:p14="http://schemas.microsoft.com/office/powerpoint/2010/main" val="236580461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5" name="TextBox 4">
            <a:extLst>
              <a:ext uri="{FF2B5EF4-FFF2-40B4-BE49-F238E27FC236}">
                <a16:creationId xmlns:a16="http://schemas.microsoft.com/office/drawing/2014/main" id="{77CF38F4-8643-D742-8F96-0042DD50DC6F}"/>
              </a:ext>
            </a:extLst>
          </p:cNvPr>
          <p:cNvSpPr txBox="1"/>
          <p:nvPr/>
        </p:nvSpPr>
        <p:spPr>
          <a:xfrm>
            <a:off x="1505" y="691"/>
            <a:ext cx="1023037" cy="923330"/>
          </a:xfrm>
          <a:prstGeom prst="rect">
            <a:avLst/>
          </a:prstGeom>
          <a:solidFill>
            <a:schemeClr val="accent4"/>
          </a:solidFill>
        </p:spPr>
        <p:txBody>
          <a:bodyPr wrap="square" lIns="91440" tIns="45720" rIns="91440" bIns="45720" rtlCol="0" anchor="t">
            <a:spAutoFit/>
          </a:bodyPr>
          <a:lstStyle/>
          <a:p>
            <a:r>
              <a:rPr lang="en-US"/>
              <a:t>Prototype</a:t>
            </a:r>
            <a:endParaRPr lang="en-US" sz="4000"/>
          </a:p>
          <a:p>
            <a:r>
              <a:rPr lang="en-US" sz="4000"/>
              <a:t>7</a:t>
            </a:r>
          </a:p>
        </p:txBody>
      </p:sp>
      <p:pic>
        <p:nvPicPr>
          <p:cNvPr id="62" name="Picture 9" descr="Graphical user interface, application&#10;&#10;Description automatically generated">
            <a:extLst>
              <a:ext uri="{FF2B5EF4-FFF2-40B4-BE49-F238E27FC236}">
                <a16:creationId xmlns:a16="http://schemas.microsoft.com/office/drawing/2014/main" id="{A5AFF5D0-0345-4DDB-849E-5679874F28BD}"/>
              </a:ext>
            </a:extLst>
          </p:cNvPr>
          <p:cNvPicPr>
            <a:picLocks noChangeAspect="1"/>
          </p:cNvPicPr>
          <p:nvPr/>
        </p:nvPicPr>
        <p:blipFill>
          <a:blip r:embed="rId3"/>
          <a:stretch>
            <a:fillRect/>
          </a:stretch>
        </p:blipFill>
        <p:spPr>
          <a:xfrm>
            <a:off x="548055" y="384837"/>
            <a:ext cx="7439756" cy="4688361"/>
          </a:xfrm>
          <a:prstGeom prst="rect">
            <a:avLst/>
          </a:prstGeom>
        </p:spPr>
      </p:pic>
      <p:pic>
        <p:nvPicPr>
          <p:cNvPr id="263" name="Google Shape;263;p38"/>
          <p:cNvPicPr preferRelativeResize="0"/>
          <p:nvPr/>
        </p:nvPicPr>
        <p:blipFill>
          <a:blip r:embed="rId4">
            <a:alphaModFix/>
          </a:blip>
          <a:stretch>
            <a:fillRect/>
          </a:stretch>
        </p:blipFill>
        <p:spPr>
          <a:xfrm>
            <a:off x="7753350" y="-6"/>
            <a:ext cx="1390650" cy="966788"/>
          </a:xfrm>
          <a:prstGeom prst="rect">
            <a:avLst/>
          </a:prstGeom>
          <a:noFill/>
          <a:ln>
            <a:noFill/>
          </a:ln>
        </p:spPr>
      </p:pic>
      <p:sp>
        <p:nvSpPr>
          <p:cNvPr id="7" name="TextBox 6">
            <a:extLst>
              <a:ext uri="{FF2B5EF4-FFF2-40B4-BE49-F238E27FC236}">
                <a16:creationId xmlns:a16="http://schemas.microsoft.com/office/drawing/2014/main" id="{B54139A4-F124-4CCD-957D-894CB1ADBE8C}"/>
              </a:ext>
            </a:extLst>
          </p:cNvPr>
          <p:cNvSpPr txBox="1"/>
          <p:nvPr/>
        </p:nvSpPr>
        <p:spPr>
          <a:xfrm>
            <a:off x="545436" y="409365"/>
            <a:ext cx="274319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grid</a:t>
            </a:r>
          </a:p>
        </p:txBody>
      </p:sp>
      <p:sp>
        <p:nvSpPr>
          <p:cNvPr id="10" name="Rectangle 9">
            <a:extLst>
              <a:ext uri="{FF2B5EF4-FFF2-40B4-BE49-F238E27FC236}">
                <a16:creationId xmlns:a16="http://schemas.microsoft.com/office/drawing/2014/main" id="{F091F718-A7A8-4706-98F9-FD3C9B82084B}"/>
              </a:ext>
            </a:extLst>
          </p:cNvPr>
          <p:cNvSpPr/>
          <p:nvPr/>
        </p:nvSpPr>
        <p:spPr>
          <a:xfrm>
            <a:off x="651782" y="964746"/>
            <a:ext cx="7313838" cy="224518"/>
          </a:xfrm>
          <a:prstGeom prst="rect">
            <a:avLst/>
          </a:prstGeom>
          <a:solidFill>
            <a:schemeClr val="bg1"/>
          </a:solidFill>
          <a:ln>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E5EC0C29-6E5E-484A-8E4F-609E675877DC}"/>
              </a:ext>
            </a:extLst>
          </p:cNvPr>
          <p:cNvSpPr txBox="1"/>
          <p:nvPr/>
        </p:nvSpPr>
        <p:spPr>
          <a:xfrm>
            <a:off x="650762" y="966278"/>
            <a:ext cx="885825" cy="2308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900">
                <a:latin typeface="Grandview Display"/>
              </a:rPr>
              <a:t>Instructions</a:t>
            </a:r>
            <a:endParaRPr lang="en-US" sz="900"/>
          </a:p>
        </p:txBody>
      </p:sp>
      <p:sp>
        <p:nvSpPr>
          <p:cNvPr id="22" name="TextBox 21">
            <a:extLst>
              <a:ext uri="{FF2B5EF4-FFF2-40B4-BE49-F238E27FC236}">
                <a16:creationId xmlns:a16="http://schemas.microsoft.com/office/drawing/2014/main" id="{98C6B6E5-1B33-473B-A0AC-91AC251B9687}"/>
              </a:ext>
            </a:extLst>
          </p:cNvPr>
          <p:cNvSpPr txBox="1"/>
          <p:nvPr/>
        </p:nvSpPr>
        <p:spPr>
          <a:xfrm>
            <a:off x="1535226" y="959473"/>
            <a:ext cx="885825" cy="2308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900">
                <a:latin typeface="Grandview Display"/>
              </a:rPr>
              <a:t>Grid</a:t>
            </a:r>
            <a:endParaRPr lang="en-US"/>
          </a:p>
        </p:txBody>
      </p:sp>
      <p:sp>
        <p:nvSpPr>
          <p:cNvPr id="23" name="TextBox 22">
            <a:extLst>
              <a:ext uri="{FF2B5EF4-FFF2-40B4-BE49-F238E27FC236}">
                <a16:creationId xmlns:a16="http://schemas.microsoft.com/office/drawing/2014/main" id="{AB656D05-0F39-43B9-A07C-F090CFC27000}"/>
              </a:ext>
            </a:extLst>
          </p:cNvPr>
          <p:cNvSpPr txBox="1"/>
          <p:nvPr/>
        </p:nvSpPr>
        <p:spPr>
          <a:xfrm>
            <a:off x="2099922" y="959473"/>
            <a:ext cx="885825" cy="2308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900">
                <a:latin typeface="Grandview Display"/>
              </a:rPr>
              <a:t>Cheat Sheet</a:t>
            </a:r>
            <a:endParaRPr lang="en-US"/>
          </a:p>
        </p:txBody>
      </p:sp>
      <p:sp>
        <p:nvSpPr>
          <p:cNvPr id="24" name="Rectangle 23">
            <a:extLst>
              <a:ext uri="{FF2B5EF4-FFF2-40B4-BE49-F238E27FC236}">
                <a16:creationId xmlns:a16="http://schemas.microsoft.com/office/drawing/2014/main" id="{6F1F419E-2D7D-4CC4-96A6-E0BE10EA0BB0}"/>
              </a:ext>
            </a:extLst>
          </p:cNvPr>
          <p:cNvSpPr/>
          <p:nvPr/>
        </p:nvSpPr>
        <p:spPr>
          <a:xfrm>
            <a:off x="651782" y="1196067"/>
            <a:ext cx="3374569" cy="231321"/>
          </a:xfrm>
          <a:prstGeom prst="rect">
            <a:avLst/>
          </a:prstGeom>
          <a:solidFill>
            <a:schemeClr val="bg1"/>
          </a:solidFill>
          <a:ln>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057C634D-16F2-4822-A17E-259F82FD829C}"/>
              </a:ext>
            </a:extLst>
          </p:cNvPr>
          <p:cNvSpPr txBox="1"/>
          <p:nvPr/>
        </p:nvSpPr>
        <p:spPr>
          <a:xfrm>
            <a:off x="650762" y="1211205"/>
            <a:ext cx="1715861"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latin typeface="Grandview Display"/>
              </a:rPr>
              <a:t>Vector Addition + Multiplication</a:t>
            </a:r>
            <a:endParaRPr lang="en-US" sz="800" err="1"/>
          </a:p>
        </p:txBody>
      </p:sp>
      <p:sp>
        <p:nvSpPr>
          <p:cNvPr id="28" name="TextBox 27">
            <a:extLst>
              <a:ext uri="{FF2B5EF4-FFF2-40B4-BE49-F238E27FC236}">
                <a16:creationId xmlns:a16="http://schemas.microsoft.com/office/drawing/2014/main" id="{996732EB-F534-4A54-99CD-B10501C4A070}"/>
              </a:ext>
            </a:extLst>
          </p:cNvPr>
          <p:cNvSpPr txBox="1"/>
          <p:nvPr/>
        </p:nvSpPr>
        <p:spPr>
          <a:xfrm>
            <a:off x="2317637" y="1211204"/>
            <a:ext cx="1110344"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latin typeface="Grandview Display"/>
              </a:rPr>
              <a:t>Vector Operations</a:t>
            </a:r>
            <a:endParaRPr lang="en-US" sz="800" err="1"/>
          </a:p>
        </p:txBody>
      </p:sp>
      <p:sp>
        <p:nvSpPr>
          <p:cNvPr id="21" name="Rectangle 20">
            <a:extLst>
              <a:ext uri="{FF2B5EF4-FFF2-40B4-BE49-F238E27FC236}">
                <a16:creationId xmlns:a16="http://schemas.microsoft.com/office/drawing/2014/main" id="{3D7F5EBE-91BC-4669-B5DB-442CB2747B2F}"/>
              </a:ext>
            </a:extLst>
          </p:cNvPr>
          <p:cNvSpPr/>
          <p:nvPr/>
        </p:nvSpPr>
        <p:spPr>
          <a:xfrm>
            <a:off x="1447800" y="964747"/>
            <a:ext cx="612321" cy="224518"/>
          </a:xfrm>
          <a:prstGeom prst="rect">
            <a:avLst/>
          </a:prstGeom>
          <a:solidFill>
            <a:srgbClr val="C4FFFC">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6" name="Straight Arrow Connector 105">
            <a:extLst>
              <a:ext uri="{FF2B5EF4-FFF2-40B4-BE49-F238E27FC236}">
                <a16:creationId xmlns:a16="http://schemas.microsoft.com/office/drawing/2014/main" id="{9BD820E5-5CBE-45A4-9F01-A1744A1EA5C7}"/>
              </a:ext>
            </a:extLst>
          </p:cNvPr>
          <p:cNvCxnSpPr/>
          <p:nvPr/>
        </p:nvCxnSpPr>
        <p:spPr>
          <a:xfrm flipH="1">
            <a:off x="3665762" y="1440994"/>
            <a:ext cx="1" cy="3626303"/>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08" name="Straight Arrow Connector 107">
            <a:extLst>
              <a:ext uri="{FF2B5EF4-FFF2-40B4-BE49-F238E27FC236}">
                <a16:creationId xmlns:a16="http://schemas.microsoft.com/office/drawing/2014/main" id="{BD71E9B9-2CEF-42F6-B25A-286F430EC668}"/>
              </a:ext>
            </a:extLst>
          </p:cNvPr>
          <p:cNvCxnSpPr>
            <a:cxnSpLocks/>
          </p:cNvCxnSpPr>
          <p:nvPr/>
        </p:nvCxnSpPr>
        <p:spPr>
          <a:xfrm flipH="1">
            <a:off x="4169225" y="1189263"/>
            <a:ext cx="1" cy="3864427"/>
          </a:xfrm>
          <a:prstGeom prst="straightConnector1">
            <a:avLst/>
          </a:prstGeom>
          <a:ln w="28575">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10" name="Straight Arrow Connector 109">
            <a:extLst>
              <a:ext uri="{FF2B5EF4-FFF2-40B4-BE49-F238E27FC236}">
                <a16:creationId xmlns:a16="http://schemas.microsoft.com/office/drawing/2014/main" id="{6D01EF08-1EA3-47FB-A069-10BF9ABD80E9}"/>
              </a:ext>
            </a:extLst>
          </p:cNvPr>
          <p:cNvCxnSpPr>
            <a:cxnSpLocks/>
          </p:cNvCxnSpPr>
          <p:nvPr/>
        </p:nvCxnSpPr>
        <p:spPr>
          <a:xfrm flipH="1">
            <a:off x="4672688" y="1196066"/>
            <a:ext cx="1" cy="3864427"/>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12" name="Straight Arrow Connector 111">
            <a:extLst>
              <a:ext uri="{FF2B5EF4-FFF2-40B4-BE49-F238E27FC236}">
                <a16:creationId xmlns:a16="http://schemas.microsoft.com/office/drawing/2014/main" id="{2DD596BC-9006-4080-966C-E8AA637E9373}"/>
              </a:ext>
            </a:extLst>
          </p:cNvPr>
          <p:cNvCxnSpPr>
            <a:cxnSpLocks/>
          </p:cNvCxnSpPr>
          <p:nvPr/>
        </p:nvCxnSpPr>
        <p:spPr>
          <a:xfrm flipH="1">
            <a:off x="5176153" y="1196066"/>
            <a:ext cx="1" cy="3864427"/>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14" name="Straight Arrow Connector 113">
            <a:extLst>
              <a:ext uri="{FF2B5EF4-FFF2-40B4-BE49-F238E27FC236}">
                <a16:creationId xmlns:a16="http://schemas.microsoft.com/office/drawing/2014/main" id="{6B052B3F-C47D-4AE9-85F0-398194CA27C4}"/>
              </a:ext>
            </a:extLst>
          </p:cNvPr>
          <p:cNvCxnSpPr>
            <a:cxnSpLocks/>
          </p:cNvCxnSpPr>
          <p:nvPr/>
        </p:nvCxnSpPr>
        <p:spPr>
          <a:xfrm flipH="1">
            <a:off x="5672813" y="1196066"/>
            <a:ext cx="1" cy="3864427"/>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16" name="Straight Arrow Connector 115">
            <a:extLst>
              <a:ext uri="{FF2B5EF4-FFF2-40B4-BE49-F238E27FC236}">
                <a16:creationId xmlns:a16="http://schemas.microsoft.com/office/drawing/2014/main" id="{D7B3B873-B06D-43AF-BCAF-FE3108A8AE2A}"/>
              </a:ext>
            </a:extLst>
          </p:cNvPr>
          <p:cNvCxnSpPr>
            <a:cxnSpLocks/>
          </p:cNvCxnSpPr>
          <p:nvPr/>
        </p:nvCxnSpPr>
        <p:spPr>
          <a:xfrm flipH="1">
            <a:off x="6169474" y="1189262"/>
            <a:ext cx="1" cy="3864427"/>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18" name="Straight Arrow Connector 117">
            <a:extLst>
              <a:ext uri="{FF2B5EF4-FFF2-40B4-BE49-F238E27FC236}">
                <a16:creationId xmlns:a16="http://schemas.microsoft.com/office/drawing/2014/main" id="{3713F6C5-FACE-4514-BD68-324C21C3939C}"/>
              </a:ext>
            </a:extLst>
          </p:cNvPr>
          <p:cNvCxnSpPr>
            <a:cxnSpLocks/>
          </p:cNvCxnSpPr>
          <p:nvPr/>
        </p:nvCxnSpPr>
        <p:spPr>
          <a:xfrm flipH="1">
            <a:off x="6672939" y="1189262"/>
            <a:ext cx="1" cy="3864427"/>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20" name="Straight Arrow Connector 119">
            <a:extLst>
              <a:ext uri="{FF2B5EF4-FFF2-40B4-BE49-F238E27FC236}">
                <a16:creationId xmlns:a16="http://schemas.microsoft.com/office/drawing/2014/main" id="{D7F58F7A-5228-4536-B93C-0A148EFD948A}"/>
              </a:ext>
            </a:extLst>
          </p:cNvPr>
          <p:cNvCxnSpPr>
            <a:cxnSpLocks/>
          </p:cNvCxnSpPr>
          <p:nvPr/>
        </p:nvCxnSpPr>
        <p:spPr>
          <a:xfrm flipH="1">
            <a:off x="7169599" y="1189262"/>
            <a:ext cx="1" cy="3864427"/>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22" name="Straight Arrow Connector 121">
            <a:extLst>
              <a:ext uri="{FF2B5EF4-FFF2-40B4-BE49-F238E27FC236}">
                <a16:creationId xmlns:a16="http://schemas.microsoft.com/office/drawing/2014/main" id="{E995EC54-78C5-4139-A605-883B43A9DE58}"/>
              </a:ext>
            </a:extLst>
          </p:cNvPr>
          <p:cNvCxnSpPr>
            <a:cxnSpLocks/>
          </p:cNvCxnSpPr>
          <p:nvPr/>
        </p:nvCxnSpPr>
        <p:spPr>
          <a:xfrm flipH="1">
            <a:off x="3169100" y="1434191"/>
            <a:ext cx="2" cy="3585479"/>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24" name="Straight Arrow Connector 123">
            <a:extLst>
              <a:ext uri="{FF2B5EF4-FFF2-40B4-BE49-F238E27FC236}">
                <a16:creationId xmlns:a16="http://schemas.microsoft.com/office/drawing/2014/main" id="{76D00864-F20D-4A17-806C-649E110AC0FC}"/>
              </a:ext>
            </a:extLst>
          </p:cNvPr>
          <p:cNvCxnSpPr>
            <a:cxnSpLocks/>
          </p:cNvCxnSpPr>
          <p:nvPr/>
        </p:nvCxnSpPr>
        <p:spPr>
          <a:xfrm flipH="1">
            <a:off x="2665635" y="1447797"/>
            <a:ext cx="2" cy="3585479"/>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26" name="Straight Arrow Connector 125">
            <a:extLst>
              <a:ext uri="{FF2B5EF4-FFF2-40B4-BE49-F238E27FC236}">
                <a16:creationId xmlns:a16="http://schemas.microsoft.com/office/drawing/2014/main" id="{547A992A-C45A-4D38-8577-E63BA3C95D03}"/>
              </a:ext>
            </a:extLst>
          </p:cNvPr>
          <p:cNvCxnSpPr>
            <a:cxnSpLocks/>
          </p:cNvCxnSpPr>
          <p:nvPr/>
        </p:nvCxnSpPr>
        <p:spPr>
          <a:xfrm flipH="1">
            <a:off x="2168975" y="1454602"/>
            <a:ext cx="2" cy="3585479"/>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28" name="Straight Arrow Connector 127">
            <a:extLst>
              <a:ext uri="{FF2B5EF4-FFF2-40B4-BE49-F238E27FC236}">
                <a16:creationId xmlns:a16="http://schemas.microsoft.com/office/drawing/2014/main" id="{F43F455F-66AA-4F19-9369-9EA8DF5C4867}"/>
              </a:ext>
            </a:extLst>
          </p:cNvPr>
          <p:cNvCxnSpPr>
            <a:cxnSpLocks/>
          </p:cNvCxnSpPr>
          <p:nvPr/>
        </p:nvCxnSpPr>
        <p:spPr>
          <a:xfrm flipH="1">
            <a:off x="1658706" y="1440994"/>
            <a:ext cx="2" cy="3585479"/>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30" name="Straight Arrow Connector 129">
            <a:extLst>
              <a:ext uri="{FF2B5EF4-FFF2-40B4-BE49-F238E27FC236}">
                <a16:creationId xmlns:a16="http://schemas.microsoft.com/office/drawing/2014/main" id="{DB5DFDE7-5349-4B4A-BB93-F0BD82C597D8}"/>
              </a:ext>
            </a:extLst>
          </p:cNvPr>
          <p:cNvCxnSpPr>
            <a:cxnSpLocks/>
          </p:cNvCxnSpPr>
          <p:nvPr/>
        </p:nvCxnSpPr>
        <p:spPr>
          <a:xfrm flipH="1">
            <a:off x="1155243" y="1440995"/>
            <a:ext cx="2" cy="3585479"/>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32" name="Straight Arrow Connector 131">
            <a:extLst>
              <a:ext uri="{FF2B5EF4-FFF2-40B4-BE49-F238E27FC236}">
                <a16:creationId xmlns:a16="http://schemas.microsoft.com/office/drawing/2014/main" id="{305AF14D-A70F-4A99-A261-25CB80DFB854}"/>
              </a:ext>
            </a:extLst>
          </p:cNvPr>
          <p:cNvCxnSpPr>
            <a:cxnSpLocks/>
          </p:cNvCxnSpPr>
          <p:nvPr/>
        </p:nvCxnSpPr>
        <p:spPr>
          <a:xfrm flipH="1">
            <a:off x="651778" y="1440994"/>
            <a:ext cx="2" cy="3585479"/>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34" name="Straight Arrow Connector 133">
            <a:extLst>
              <a:ext uri="{FF2B5EF4-FFF2-40B4-BE49-F238E27FC236}">
                <a16:creationId xmlns:a16="http://schemas.microsoft.com/office/drawing/2014/main" id="{D9F763D9-8B7C-46AF-A87E-85CAF6315624}"/>
              </a:ext>
            </a:extLst>
          </p:cNvPr>
          <p:cNvCxnSpPr>
            <a:cxnSpLocks/>
          </p:cNvCxnSpPr>
          <p:nvPr/>
        </p:nvCxnSpPr>
        <p:spPr>
          <a:xfrm flipH="1" flipV="1">
            <a:off x="638171" y="3203115"/>
            <a:ext cx="7341055" cy="20413"/>
          </a:xfrm>
          <a:prstGeom prst="straightConnector1">
            <a:avLst/>
          </a:prstGeom>
          <a:ln w="28575">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36" name="Straight Arrow Connector 135">
            <a:extLst>
              <a:ext uri="{FF2B5EF4-FFF2-40B4-BE49-F238E27FC236}">
                <a16:creationId xmlns:a16="http://schemas.microsoft.com/office/drawing/2014/main" id="{8067B88F-6933-47DD-A1B2-CBCEEE8436E4}"/>
              </a:ext>
            </a:extLst>
          </p:cNvPr>
          <p:cNvCxnSpPr>
            <a:cxnSpLocks/>
          </p:cNvCxnSpPr>
          <p:nvPr/>
        </p:nvCxnSpPr>
        <p:spPr>
          <a:xfrm flipH="1" flipV="1">
            <a:off x="672188" y="2713256"/>
            <a:ext cx="7307037" cy="20413"/>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38" name="Straight Arrow Connector 137">
            <a:extLst>
              <a:ext uri="{FF2B5EF4-FFF2-40B4-BE49-F238E27FC236}">
                <a16:creationId xmlns:a16="http://schemas.microsoft.com/office/drawing/2014/main" id="{79B808DB-836A-44CE-B9AF-B2F38D750382}"/>
              </a:ext>
            </a:extLst>
          </p:cNvPr>
          <p:cNvCxnSpPr>
            <a:cxnSpLocks/>
          </p:cNvCxnSpPr>
          <p:nvPr/>
        </p:nvCxnSpPr>
        <p:spPr>
          <a:xfrm flipH="1" flipV="1">
            <a:off x="631367" y="3699776"/>
            <a:ext cx="7341055" cy="20413"/>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40" name="Straight Arrow Connector 139">
            <a:extLst>
              <a:ext uri="{FF2B5EF4-FFF2-40B4-BE49-F238E27FC236}">
                <a16:creationId xmlns:a16="http://schemas.microsoft.com/office/drawing/2014/main" id="{A9A7A89D-DDF3-481A-889F-0FC63247893D}"/>
              </a:ext>
            </a:extLst>
          </p:cNvPr>
          <p:cNvCxnSpPr>
            <a:cxnSpLocks/>
          </p:cNvCxnSpPr>
          <p:nvPr/>
        </p:nvCxnSpPr>
        <p:spPr>
          <a:xfrm flipH="1" flipV="1">
            <a:off x="644973" y="4210043"/>
            <a:ext cx="7341055" cy="20413"/>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42" name="Straight Arrow Connector 141">
            <a:extLst>
              <a:ext uri="{FF2B5EF4-FFF2-40B4-BE49-F238E27FC236}">
                <a16:creationId xmlns:a16="http://schemas.microsoft.com/office/drawing/2014/main" id="{E4D7AFF5-D755-4305-87F1-9B91209B47C5}"/>
              </a:ext>
            </a:extLst>
          </p:cNvPr>
          <p:cNvCxnSpPr>
            <a:cxnSpLocks/>
          </p:cNvCxnSpPr>
          <p:nvPr/>
        </p:nvCxnSpPr>
        <p:spPr>
          <a:xfrm flipH="1" flipV="1">
            <a:off x="638171" y="4706704"/>
            <a:ext cx="7341055" cy="20413"/>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44" name="Straight Arrow Connector 143">
            <a:extLst>
              <a:ext uri="{FF2B5EF4-FFF2-40B4-BE49-F238E27FC236}">
                <a16:creationId xmlns:a16="http://schemas.microsoft.com/office/drawing/2014/main" id="{F7A5633B-D441-4422-9A55-C0EBCDDF079F}"/>
              </a:ext>
            </a:extLst>
          </p:cNvPr>
          <p:cNvCxnSpPr>
            <a:cxnSpLocks/>
          </p:cNvCxnSpPr>
          <p:nvPr/>
        </p:nvCxnSpPr>
        <p:spPr>
          <a:xfrm flipH="1" flipV="1">
            <a:off x="638171" y="2216596"/>
            <a:ext cx="7341055" cy="20413"/>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46" name="Straight Arrow Connector 145">
            <a:extLst>
              <a:ext uri="{FF2B5EF4-FFF2-40B4-BE49-F238E27FC236}">
                <a16:creationId xmlns:a16="http://schemas.microsoft.com/office/drawing/2014/main" id="{25C9F937-5366-44AF-BCBF-9C2B8A7964B6}"/>
              </a:ext>
            </a:extLst>
          </p:cNvPr>
          <p:cNvCxnSpPr>
            <a:cxnSpLocks/>
          </p:cNvCxnSpPr>
          <p:nvPr/>
        </p:nvCxnSpPr>
        <p:spPr>
          <a:xfrm flipH="1" flipV="1">
            <a:off x="651778" y="1713132"/>
            <a:ext cx="7341055" cy="20413"/>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51" name="Straight Arrow Connector 150">
            <a:extLst>
              <a:ext uri="{FF2B5EF4-FFF2-40B4-BE49-F238E27FC236}">
                <a16:creationId xmlns:a16="http://schemas.microsoft.com/office/drawing/2014/main" id="{49115806-F7FF-4BF8-850F-6982E7E52B14}"/>
              </a:ext>
            </a:extLst>
          </p:cNvPr>
          <p:cNvCxnSpPr>
            <a:cxnSpLocks/>
          </p:cNvCxnSpPr>
          <p:nvPr/>
        </p:nvCxnSpPr>
        <p:spPr>
          <a:xfrm flipH="1">
            <a:off x="7666259" y="1196065"/>
            <a:ext cx="1" cy="3864427"/>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sp>
        <p:nvSpPr>
          <p:cNvPr id="150" name="Rectangle: Rounded Corners 149">
            <a:extLst>
              <a:ext uri="{FF2B5EF4-FFF2-40B4-BE49-F238E27FC236}">
                <a16:creationId xmlns:a16="http://schemas.microsoft.com/office/drawing/2014/main" id="{167E5688-A020-412B-BF75-4783C737E356}"/>
              </a:ext>
            </a:extLst>
          </p:cNvPr>
          <p:cNvSpPr/>
          <p:nvPr/>
        </p:nvSpPr>
        <p:spPr>
          <a:xfrm>
            <a:off x="7421336" y="1277711"/>
            <a:ext cx="489857" cy="176893"/>
          </a:xfrm>
          <a:prstGeom prst="roundRect">
            <a:avLst/>
          </a:prstGeom>
          <a:solidFill>
            <a:srgbClr val="CCF0FF"/>
          </a:solidFill>
          <a:ln>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000">
                <a:solidFill>
                  <a:schemeClr val="tx1"/>
                </a:solidFill>
                <a:cs typeface="Arial"/>
              </a:rPr>
              <a:t>clear</a:t>
            </a:r>
            <a:endParaRPr lang="en-US" sz="1000">
              <a:solidFill>
                <a:schemeClr val="tx1"/>
              </a:solidFill>
            </a:endParaRPr>
          </a:p>
        </p:txBody>
      </p:sp>
      <p:sp>
        <p:nvSpPr>
          <p:cNvPr id="157" name="Rectangle: Rounded Corners 156">
            <a:extLst>
              <a:ext uri="{FF2B5EF4-FFF2-40B4-BE49-F238E27FC236}">
                <a16:creationId xmlns:a16="http://schemas.microsoft.com/office/drawing/2014/main" id="{9B3E511D-BBA2-4417-B491-A754B07D7536}"/>
              </a:ext>
            </a:extLst>
          </p:cNvPr>
          <p:cNvSpPr/>
          <p:nvPr/>
        </p:nvSpPr>
        <p:spPr>
          <a:xfrm>
            <a:off x="6414407" y="1284513"/>
            <a:ext cx="864053" cy="170090"/>
          </a:xfrm>
          <a:prstGeom prst="roundRect">
            <a:avLst/>
          </a:prstGeom>
          <a:solidFill>
            <a:srgbClr val="CCF0FF"/>
          </a:solidFill>
          <a:ln>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000">
                <a:solidFill>
                  <a:schemeClr val="tx1"/>
                </a:solidFill>
                <a:cs typeface="Arial"/>
              </a:rPr>
              <a:t>calculations</a:t>
            </a:r>
            <a:endParaRPr lang="en-US" sz="1000">
              <a:solidFill>
                <a:schemeClr val="tx1"/>
              </a:solidFill>
            </a:endParaRPr>
          </a:p>
        </p:txBody>
      </p:sp>
      <p:cxnSp>
        <p:nvCxnSpPr>
          <p:cNvPr id="166" name="Straight Arrow Connector 165">
            <a:extLst>
              <a:ext uri="{FF2B5EF4-FFF2-40B4-BE49-F238E27FC236}">
                <a16:creationId xmlns:a16="http://schemas.microsoft.com/office/drawing/2014/main" id="{8D39A1CA-7013-4B32-A388-4CB67DA320BF}"/>
              </a:ext>
            </a:extLst>
          </p:cNvPr>
          <p:cNvCxnSpPr>
            <a:cxnSpLocks/>
          </p:cNvCxnSpPr>
          <p:nvPr/>
        </p:nvCxnSpPr>
        <p:spPr>
          <a:xfrm>
            <a:off x="6992710" y="1114425"/>
            <a:ext cx="734786" cy="0"/>
          </a:xfrm>
          <a:prstGeom prst="straightConnector1">
            <a:avLst/>
          </a:prstGeom>
          <a:ln w="12700"/>
        </p:spPr>
        <p:style>
          <a:lnRef idx="1">
            <a:schemeClr val="dk1"/>
          </a:lnRef>
          <a:fillRef idx="0">
            <a:schemeClr val="dk1"/>
          </a:fillRef>
          <a:effectRef idx="0">
            <a:schemeClr val="dk1"/>
          </a:effectRef>
          <a:fontRef idx="minor">
            <a:schemeClr val="tx1"/>
          </a:fontRef>
        </p:style>
      </p:cxnSp>
      <p:sp>
        <p:nvSpPr>
          <p:cNvPr id="167" name="Flowchart: Connector 166">
            <a:extLst>
              <a:ext uri="{FF2B5EF4-FFF2-40B4-BE49-F238E27FC236}">
                <a16:creationId xmlns:a16="http://schemas.microsoft.com/office/drawing/2014/main" id="{C44FC12A-62CB-41F5-8E26-AABEF68180DB}"/>
              </a:ext>
            </a:extLst>
          </p:cNvPr>
          <p:cNvSpPr/>
          <p:nvPr/>
        </p:nvSpPr>
        <p:spPr>
          <a:xfrm>
            <a:off x="7323365" y="1084489"/>
            <a:ext cx="68034" cy="68035"/>
          </a:xfrm>
          <a:prstGeom prst="flowChartConnector">
            <a:avLst/>
          </a:prstGeom>
          <a:solidFill>
            <a:srgbClr val="80D0FF"/>
          </a:solidFill>
          <a:ln>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Flowchart: Connector 167">
            <a:extLst>
              <a:ext uri="{FF2B5EF4-FFF2-40B4-BE49-F238E27FC236}">
                <a16:creationId xmlns:a16="http://schemas.microsoft.com/office/drawing/2014/main" id="{511BEC9F-6BE6-4886-A2B5-669B661C1ABF}"/>
              </a:ext>
            </a:extLst>
          </p:cNvPr>
          <p:cNvSpPr/>
          <p:nvPr/>
        </p:nvSpPr>
        <p:spPr>
          <a:xfrm>
            <a:off x="7690758" y="1077686"/>
            <a:ext cx="68034" cy="68035"/>
          </a:xfrm>
          <a:prstGeom prst="flowChartConnector">
            <a:avLst/>
          </a:prstGeom>
          <a:solidFill>
            <a:schemeClr val="bg1"/>
          </a:solidFill>
          <a:ln>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Flowchart: Connector 168">
            <a:extLst>
              <a:ext uri="{FF2B5EF4-FFF2-40B4-BE49-F238E27FC236}">
                <a16:creationId xmlns:a16="http://schemas.microsoft.com/office/drawing/2014/main" id="{5F1B5680-4D78-481B-ADB9-07AFAA2DDBA6}"/>
              </a:ext>
            </a:extLst>
          </p:cNvPr>
          <p:cNvSpPr/>
          <p:nvPr/>
        </p:nvSpPr>
        <p:spPr>
          <a:xfrm>
            <a:off x="6962776" y="1084490"/>
            <a:ext cx="68034" cy="68035"/>
          </a:xfrm>
          <a:prstGeom prst="flowChartConnector">
            <a:avLst/>
          </a:prstGeom>
          <a:solidFill>
            <a:schemeClr val="bg1"/>
          </a:solidFill>
          <a:ln>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Flowchart: Connector 169">
            <a:extLst>
              <a:ext uri="{FF2B5EF4-FFF2-40B4-BE49-F238E27FC236}">
                <a16:creationId xmlns:a16="http://schemas.microsoft.com/office/drawing/2014/main" id="{B7F5679B-2A5A-49C0-AB1E-122F647AA774}"/>
              </a:ext>
            </a:extLst>
          </p:cNvPr>
          <p:cNvSpPr/>
          <p:nvPr/>
        </p:nvSpPr>
        <p:spPr>
          <a:xfrm>
            <a:off x="7146472" y="1084489"/>
            <a:ext cx="68034" cy="68035"/>
          </a:xfrm>
          <a:prstGeom prst="flowChartConnector">
            <a:avLst/>
          </a:prstGeom>
          <a:solidFill>
            <a:schemeClr val="bg1"/>
          </a:solidFill>
          <a:ln>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Flowchart: Connector 170">
            <a:extLst>
              <a:ext uri="{FF2B5EF4-FFF2-40B4-BE49-F238E27FC236}">
                <a16:creationId xmlns:a16="http://schemas.microsoft.com/office/drawing/2014/main" id="{39648B50-99CB-4BF2-84C8-EA27720FD64C}"/>
              </a:ext>
            </a:extLst>
          </p:cNvPr>
          <p:cNvSpPr/>
          <p:nvPr/>
        </p:nvSpPr>
        <p:spPr>
          <a:xfrm>
            <a:off x="7500257" y="1084489"/>
            <a:ext cx="68034" cy="68035"/>
          </a:xfrm>
          <a:prstGeom prst="flowChartConnector">
            <a:avLst/>
          </a:prstGeom>
          <a:solidFill>
            <a:schemeClr val="bg1"/>
          </a:solidFill>
          <a:ln>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Arrow: Right 160">
            <a:extLst>
              <a:ext uri="{FF2B5EF4-FFF2-40B4-BE49-F238E27FC236}">
                <a16:creationId xmlns:a16="http://schemas.microsoft.com/office/drawing/2014/main" id="{5577C8E4-59C4-428D-A7AB-47139EB751E6}"/>
              </a:ext>
            </a:extLst>
          </p:cNvPr>
          <p:cNvSpPr/>
          <p:nvPr/>
        </p:nvSpPr>
        <p:spPr>
          <a:xfrm rot="8160000">
            <a:off x="1940958" y="712805"/>
            <a:ext cx="259582" cy="104670"/>
          </a:xfrm>
          <a:prstGeom prst="rightArrow">
            <a:avLst/>
          </a:prstGeom>
          <a:solidFill>
            <a:srgbClr val="FF0000"/>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TextBox 172">
            <a:extLst>
              <a:ext uri="{FF2B5EF4-FFF2-40B4-BE49-F238E27FC236}">
                <a16:creationId xmlns:a16="http://schemas.microsoft.com/office/drawing/2014/main" id="{3984CE6E-331A-4F08-BB70-65D81BB5A3FE}"/>
              </a:ext>
            </a:extLst>
          </p:cNvPr>
          <p:cNvSpPr txBox="1"/>
          <p:nvPr/>
        </p:nvSpPr>
        <p:spPr>
          <a:xfrm>
            <a:off x="2162592" y="460129"/>
            <a:ext cx="2743199"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t>Highlighted to let the user know where they currently are</a:t>
            </a:r>
          </a:p>
        </p:txBody>
      </p:sp>
      <p:sp>
        <p:nvSpPr>
          <p:cNvPr id="176" name="Arrow: Right 175">
            <a:extLst>
              <a:ext uri="{FF2B5EF4-FFF2-40B4-BE49-F238E27FC236}">
                <a16:creationId xmlns:a16="http://schemas.microsoft.com/office/drawing/2014/main" id="{6019BF61-DA8D-46A0-A858-ADAEB1E37FB6}"/>
              </a:ext>
            </a:extLst>
          </p:cNvPr>
          <p:cNvSpPr/>
          <p:nvPr/>
        </p:nvSpPr>
        <p:spPr>
          <a:xfrm rot="12600000">
            <a:off x="7860065" y="1100609"/>
            <a:ext cx="259582" cy="104670"/>
          </a:xfrm>
          <a:prstGeom prst="rightArrow">
            <a:avLst/>
          </a:prstGeom>
          <a:solidFill>
            <a:srgbClr val="FF0000"/>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TextBox 176">
            <a:extLst>
              <a:ext uri="{FF2B5EF4-FFF2-40B4-BE49-F238E27FC236}">
                <a16:creationId xmlns:a16="http://schemas.microsoft.com/office/drawing/2014/main" id="{03FA82F9-A581-4AC4-8505-C2FE8A17936C}"/>
              </a:ext>
            </a:extLst>
          </p:cNvPr>
          <p:cNvSpPr txBox="1"/>
          <p:nvPr/>
        </p:nvSpPr>
        <p:spPr>
          <a:xfrm>
            <a:off x="8081698" y="1181308"/>
            <a:ext cx="98107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t>Scale for grid</a:t>
            </a:r>
          </a:p>
        </p:txBody>
      </p:sp>
      <p:sp>
        <p:nvSpPr>
          <p:cNvPr id="178" name="Arrow: Right 177">
            <a:extLst>
              <a:ext uri="{FF2B5EF4-FFF2-40B4-BE49-F238E27FC236}">
                <a16:creationId xmlns:a16="http://schemas.microsoft.com/office/drawing/2014/main" id="{766B51C7-7CDE-4378-8FE4-E54110901831}"/>
              </a:ext>
            </a:extLst>
          </p:cNvPr>
          <p:cNvSpPr/>
          <p:nvPr/>
        </p:nvSpPr>
        <p:spPr>
          <a:xfrm rot="12600000">
            <a:off x="7725329" y="1583662"/>
            <a:ext cx="354831" cy="104670"/>
          </a:xfrm>
          <a:prstGeom prst="rightArrow">
            <a:avLst/>
          </a:prstGeom>
          <a:solidFill>
            <a:srgbClr val="FF0000"/>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TextBox 178">
            <a:extLst>
              <a:ext uri="{FF2B5EF4-FFF2-40B4-BE49-F238E27FC236}">
                <a16:creationId xmlns:a16="http://schemas.microsoft.com/office/drawing/2014/main" id="{AF4C5975-A1E9-40BA-A53D-A146B431D01E}"/>
              </a:ext>
            </a:extLst>
          </p:cNvPr>
          <p:cNvSpPr txBox="1"/>
          <p:nvPr/>
        </p:nvSpPr>
        <p:spPr>
          <a:xfrm>
            <a:off x="8013661" y="1677968"/>
            <a:ext cx="981075"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t>Resets grid and vectors</a:t>
            </a:r>
          </a:p>
        </p:txBody>
      </p:sp>
      <p:sp>
        <p:nvSpPr>
          <p:cNvPr id="180" name="Arrow: Right 179">
            <a:extLst>
              <a:ext uri="{FF2B5EF4-FFF2-40B4-BE49-F238E27FC236}">
                <a16:creationId xmlns:a16="http://schemas.microsoft.com/office/drawing/2014/main" id="{AA636BD7-816B-423D-AD09-BA89C214B979}"/>
              </a:ext>
            </a:extLst>
          </p:cNvPr>
          <p:cNvSpPr/>
          <p:nvPr/>
        </p:nvSpPr>
        <p:spPr>
          <a:xfrm rot="15900000">
            <a:off x="6745615" y="1644894"/>
            <a:ext cx="354831" cy="104670"/>
          </a:xfrm>
          <a:prstGeom prst="rightArrow">
            <a:avLst/>
          </a:prstGeom>
          <a:solidFill>
            <a:srgbClr val="FF0000"/>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TextBox 180">
            <a:extLst>
              <a:ext uri="{FF2B5EF4-FFF2-40B4-BE49-F238E27FC236}">
                <a16:creationId xmlns:a16="http://schemas.microsoft.com/office/drawing/2014/main" id="{A8D336FB-F4D9-4F4D-B509-EC0786439DD6}"/>
              </a:ext>
            </a:extLst>
          </p:cNvPr>
          <p:cNvSpPr txBox="1"/>
          <p:nvPr/>
        </p:nvSpPr>
        <p:spPr>
          <a:xfrm>
            <a:off x="6047428" y="1909290"/>
            <a:ext cx="1804307" cy="861774"/>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t>Bring up a menu that shows detailed calculations about the current vector operations</a:t>
            </a:r>
          </a:p>
          <a:p>
            <a:r>
              <a:rPr lang="en-US" sz="1000"/>
              <a:t>(click grid button to go back to grid)</a:t>
            </a:r>
          </a:p>
        </p:txBody>
      </p:sp>
      <p:sp>
        <p:nvSpPr>
          <p:cNvPr id="182" name="Arrow: Right 181">
            <a:extLst>
              <a:ext uri="{FF2B5EF4-FFF2-40B4-BE49-F238E27FC236}">
                <a16:creationId xmlns:a16="http://schemas.microsoft.com/office/drawing/2014/main" id="{A50B5CD4-FCB9-48EF-AF5F-02604CBADFBD}"/>
              </a:ext>
            </a:extLst>
          </p:cNvPr>
          <p:cNvSpPr/>
          <p:nvPr/>
        </p:nvSpPr>
        <p:spPr>
          <a:xfrm rot="19380000">
            <a:off x="6125155" y="1243484"/>
            <a:ext cx="259582" cy="104670"/>
          </a:xfrm>
          <a:prstGeom prst="rightArrow">
            <a:avLst/>
          </a:prstGeom>
          <a:solidFill>
            <a:srgbClr val="FF0000"/>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TextBox 182">
            <a:extLst>
              <a:ext uri="{FF2B5EF4-FFF2-40B4-BE49-F238E27FC236}">
                <a16:creationId xmlns:a16="http://schemas.microsoft.com/office/drawing/2014/main" id="{840E6A58-026F-440C-99F5-81A9D80EE3C7}"/>
              </a:ext>
            </a:extLst>
          </p:cNvPr>
          <p:cNvSpPr txBox="1"/>
          <p:nvPr/>
        </p:nvSpPr>
        <p:spPr>
          <a:xfrm>
            <a:off x="5285429" y="1412628"/>
            <a:ext cx="1103539" cy="400110"/>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t>Hides all grid marks</a:t>
            </a:r>
          </a:p>
        </p:txBody>
      </p:sp>
      <p:sp>
        <p:nvSpPr>
          <p:cNvPr id="54" name="TextBox 53">
            <a:extLst>
              <a:ext uri="{FF2B5EF4-FFF2-40B4-BE49-F238E27FC236}">
                <a16:creationId xmlns:a16="http://schemas.microsoft.com/office/drawing/2014/main" id="{78ECB728-2E40-4E76-ACE8-A02C4D4E0755}"/>
              </a:ext>
            </a:extLst>
          </p:cNvPr>
          <p:cNvSpPr txBox="1"/>
          <p:nvPr/>
        </p:nvSpPr>
        <p:spPr>
          <a:xfrm>
            <a:off x="3951930" y="4828022"/>
            <a:ext cx="98107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t>y</a:t>
            </a:r>
          </a:p>
        </p:txBody>
      </p:sp>
      <p:sp>
        <p:nvSpPr>
          <p:cNvPr id="55" name="TextBox 54">
            <a:extLst>
              <a:ext uri="{FF2B5EF4-FFF2-40B4-BE49-F238E27FC236}">
                <a16:creationId xmlns:a16="http://schemas.microsoft.com/office/drawing/2014/main" id="{87F68006-2A30-46CB-AC79-475BC4834534}"/>
              </a:ext>
            </a:extLst>
          </p:cNvPr>
          <p:cNvSpPr txBox="1"/>
          <p:nvPr/>
        </p:nvSpPr>
        <p:spPr>
          <a:xfrm>
            <a:off x="7761930" y="3215574"/>
            <a:ext cx="98107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t>x</a:t>
            </a:r>
          </a:p>
        </p:txBody>
      </p:sp>
      <p:sp>
        <p:nvSpPr>
          <p:cNvPr id="3" name="TextBox 2">
            <a:extLst>
              <a:ext uri="{FF2B5EF4-FFF2-40B4-BE49-F238E27FC236}">
                <a16:creationId xmlns:a16="http://schemas.microsoft.com/office/drawing/2014/main" id="{CA6A5480-1668-4C6C-A064-8A74B1142BB9}"/>
              </a:ext>
            </a:extLst>
          </p:cNvPr>
          <p:cNvSpPr txBox="1"/>
          <p:nvPr/>
        </p:nvSpPr>
        <p:spPr>
          <a:xfrm>
            <a:off x="6812666" y="937825"/>
            <a:ext cx="2743200" cy="18466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600"/>
              <a:t> 0.2x  0.5x   1x   1.5x   2x</a:t>
            </a:r>
          </a:p>
        </p:txBody>
      </p:sp>
      <p:sp>
        <p:nvSpPr>
          <p:cNvPr id="57" name="Rectangle: Rounded Corners 56">
            <a:extLst>
              <a:ext uri="{FF2B5EF4-FFF2-40B4-BE49-F238E27FC236}">
                <a16:creationId xmlns:a16="http://schemas.microsoft.com/office/drawing/2014/main" id="{464A1EAA-81CE-151F-AA18-8DA79AB8068E}"/>
              </a:ext>
            </a:extLst>
          </p:cNvPr>
          <p:cNvSpPr/>
          <p:nvPr/>
        </p:nvSpPr>
        <p:spPr>
          <a:xfrm>
            <a:off x="6387192" y="1019171"/>
            <a:ext cx="503464" cy="122466"/>
          </a:xfrm>
          <a:prstGeom prst="roundRect">
            <a:avLst/>
          </a:prstGeom>
          <a:solidFill>
            <a:srgbClr val="CCF0FF"/>
          </a:solidFill>
          <a:ln>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600">
                <a:solidFill>
                  <a:schemeClr val="tx1"/>
                </a:solidFill>
                <a:cs typeface="Arial"/>
              </a:rPr>
              <a:t>hide grid</a:t>
            </a:r>
            <a:endParaRPr lang="en-US" sz="600">
              <a:solidFill>
                <a:schemeClr val="tx1"/>
              </a:solidFill>
            </a:endParaRPr>
          </a:p>
        </p:txBody>
      </p:sp>
      <p:cxnSp>
        <p:nvCxnSpPr>
          <p:cNvPr id="2" name="Straight Arrow Connector 1">
            <a:extLst>
              <a:ext uri="{FF2B5EF4-FFF2-40B4-BE49-F238E27FC236}">
                <a16:creationId xmlns:a16="http://schemas.microsoft.com/office/drawing/2014/main" id="{5C8F6E4B-08B8-18BD-7DB7-0BBFFA7E4E35}"/>
              </a:ext>
            </a:extLst>
          </p:cNvPr>
          <p:cNvCxnSpPr/>
          <p:nvPr/>
        </p:nvCxnSpPr>
        <p:spPr>
          <a:xfrm flipV="1">
            <a:off x="4169229" y="2729592"/>
            <a:ext cx="2721" cy="49393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63" name="Arrow: Right 62">
            <a:extLst>
              <a:ext uri="{FF2B5EF4-FFF2-40B4-BE49-F238E27FC236}">
                <a16:creationId xmlns:a16="http://schemas.microsoft.com/office/drawing/2014/main" id="{4DE514CF-1CD8-449E-1EBB-695CB0F3D0FF}"/>
              </a:ext>
            </a:extLst>
          </p:cNvPr>
          <p:cNvSpPr/>
          <p:nvPr/>
        </p:nvSpPr>
        <p:spPr>
          <a:xfrm rot="3540000">
            <a:off x="6281637" y="801251"/>
            <a:ext cx="259582" cy="104670"/>
          </a:xfrm>
          <a:prstGeom prst="rightArrow">
            <a:avLst/>
          </a:prstGeom>
          <a:solidFill>
            <a:srgbClr val="FF0000"/>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8C1C4E91-F5AC-7010-F439-3A5E620DD034}"/>
              </a:ext>
            </a:extLst>
          </p:cNvPr>
          <p:cNvCxnSpPr/>
          <p:nvPr/>
        </p:nvCxnSpPr>
        <p:spPr>
          <a:xfrm flipV="1">
            <a:off x="4169228" y="1178379"/>
            <a:ext cx="2721" cy="289832"/>
          </a:xfrm>
          <a:prstGeom prst="straightConnector1">
            <a:avLst/>
          </a:prstGeom>
          <a:ln w="28575">
            <a:solidFill>
              <a:schemeClr val="bg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AE478F7F-BFB3-2770-674F-ACDC33EF26A5}"/>
              </a:ext>
            </a:extLst>
          </p:cNvPr>
          <p:cNvCxnSpPr>
            <a:cxnSpLocks/>
          </p:cNvCxnSpPr>
          <p:nvPr/>
        </p:nvCxnSpPr>
        <p:spPr>
          <a:xfrm>
            <a:off x="7720692" y="3223531"/>
            <a:ext cx="281667" cy="2722"/>
          </a:xfrm>
          <a:prstGeom prst="straightConnector1">
            <a:avLst/>
          </a:prstGeom>
          <a:ln w="28575">
            <a:solidFill>
              <a:schemeClr val="bg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4BEB55CA-5A38-6E5A-199B-AD7481721DB0}"/>
              </a:ext>
            </a:extLst>
          </p:cNvPr>
          <p:cNvCxnSpPr>
            <a:cxnSpLocks/>
          </p:cNvCxnSpPr>
          <p:nvPr/>
        </p:nvCxnSpPr>
        <p:spPr>
          <a:xfrm flipH="1">
            <a:off x="627289" y="3203121"/>
            <a:ext cx="276224" cy="2721"/>
          </a:xfrm>
          <a:prstGeom prst="straightConnector1">
            <a:avLst/>
          </a:prstGeom>
          <a:ln w="28575">
            <a:solidFill>
              <a:schemeClr val="bg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E7FB2ED-DD82-380A-6ABF-887B6F7A17C1}"/>
              </a:ext>
            </a:extLst>
          </p:cNvPr>
          <p:cNvCxnSpPr>
            <a:cxnSpLocks/>
          </p:cNvCxnSpPr>
          <p:nvPr/>
        </p:nvCxnSpPr>
        <p:spPr>
          <a:xfrm flipH="1">
            <a:off x="4167867" y="4859111"/>
            <a:ext cx="4081" cy="213631"/>
          </a:xfrm>
          <a:prstGeom prst="straightConnector1">
            <a:avLst/>
          </a:prstGeom>
          <a:ln w="28575">
            <a:solidFill>
              <a:schemeClr val="bg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3E61C778-5203-1958-2A3F-2B051F0C54CF}"/>
              </a:ext>
            </a:extLst>
          </p:cNvPr>
          <p:cNvSpPr txBox="1"/>
          <p:nvPr/>
        </p:nvSpPr>
        <p:spPr>
          <a:xfrm>
            <a:off x="4132490" y="1152526"/>
            <a:ext cx="450396" cy="401648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800"/>
              <a:t>40</a:t>
            </a:r>
          </a:p>
          <a:p>
            <a:endParaRPr lang="en-US" sz="900"/>
          </a:p>
          <a:p>
            <a:endParaRPr lang="en-US" sz="900"/>
          </a:p>
          <a:p>
            <a:r>
              <a:rPr lang="en-US" sz="800"/>
              <a:t>30</a:t>
            </a:r>
          </a:p>
          <a:p>
            <a:endParaRPr lang="en-US" sz="900"/>
          </a:p>
          <a:p>
            <a:endParaRPr lang="en-US" sz="900"/>
          </a:p>
          <a:p>
            <a:endParaRPr lang="en-US" sz="800"/>
          </a:p>
          <a:p>
            <a:r>
              <a:rPr lang="en-US" sz="800"/>
              <a:t>20</a:t>
            </a:r>
          </a:p>
          <a:p>
            <a:endParaRPr lang="en-US" sz="800"/>
          </a:p>
          <a:p>
            <a:endParaRPr lang="en-US" sz="800"/>
          </a:p>
          <a:p>
            <a:endParaRPr lang="en-US" sz="800"/>
          </a:p>
          <a:p>
            <a:r>
              <a:rPr lang="en-US" sz="800"/>
              <a:t>10</a:t>
            </a:r>
          </a:p>
          <a:p>
            <a:endParaRPr lang="en-US" sz="800"/>
          </a:p>
          <a:p>
            <a:endParaRPr lang="en-US" sz="800"/>
          </a:p>
          <a:p>
            <a:endParaRPr lang="en-US" sz="800"/>
          </a:p>
          <a:p>
            <a:r>
              <a:rPr lang="en-US" sz="800"/>
              <a:t>0</a:t>
            </a:r>
          </a:p>
          <a:p>
            <a:endParaRPr lang="en-US" sz="850"/>
          </a:p>
          <a:p>
            <a:endParaRPr lang="en-US" sz="850"/>
          </a:p>
          <a:p>
            <a:endParaRPr lang="en-US" sz="800"/>
          </a:p>
          <a:p>
            <a:r>
              <a:rPr lang="en-US" sz="800"/>
              <a:t>-10</a:t>
            </a:r>
          </a:p>
          <a:p>
            <a:endParaRPr lang="en-US" sz="900"/>
          </a:p>
          <a:p>
            <a:endParaRPr lang="en-US" sz="900"/>
          </a:p>
          <a:p>
            <a:endParaRPr lang="en-US" sz="800"/>
          </a:p>
          <a:p>
            <a:r>
              <a:rPr lang="en-US" sz="800"/>
              <a:t>-20</a:t>
            </a:r>
          </a:p>
          <a:p>
            <a:endParaRPr lang="en-US" sz="800"/>
          </a:p>
          <a:p>
            <a:endParaRPr lang="en-US" sz="800"/>
          </a:p>
          <a:p>
            <a:endParaRPr lang="en-US" sz="800"/>
          </a:p>
          <a:p>
            <a:r>
              <a:rPr lang="en-US" sz="800"/>
              <a:t>-30</a:t>
            </a:r>
          </a:p>
          <a:p>
            <a:endParaRPr lang="en-US" sz="600"/>
          </a:p>
          <a:p>
            <a:endParaRPr lang="en-US" sz="800"/>
          </a:p>
          <a:p>
            <a:r>
              <a:rPr lang="en-US" sz="800"/>
              <a:t>-40</a:t>
            </a:r>
          </a:p>
        </p:txBody>
      </p:sp>
      <p:sp>
        <p:nvSpPr>
          <p:cNvPr id="6" name="TextBox 5">
            <a:extLst>
              <a:ext uri="{FF2B5EF4-FFF2-40B4-BE49-F238E27FC236}">
                <a16:creationId xmlns:a16="http://schemas.microsoft.com/office/drawing/2014/main" id="{80106835-2469-2883-B914-F83119AB1671}"/>
              </a:ext>
            </a:extLst>
          </p:cNvPr>
          <p:cNvSpPr txBox="1"/>
          <p:nvPr/>
        </p:nvSpPr>
        <p:spPr>
          <a:xfrm>
            <a:off x="567418" y="3003097"/>
            <a:ext cx="7430860"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t>-70             -60          </a:t>
            </a:r>
            <a:r>
              <a:rPr lang="en-US" sz="700"/>
              <a:t>  </a:t>
            </a:r>
            <a:r>
              <a:rPr lang="en-US" sz="800"/>
              <a:t> -50             -40        </a:t>
            </a:r>
            <a:r>
              <a:rPr lang="en-US" sz="600"/>
              <a:t>   </a:t>
            </a:r>
            <a:r>
              <a:rPr lang="en-US" sz="800"/>
              <a:t>  -30        </a:t>
            </a:r>
            <a:r>
              <a:rPr lang="en-US" sz="900"/>
              <a:t>   </a:t>
            </a:r>
            <a:r>
              <a:rPr lang="en-US" sz="800"/>
              <a:t> -20             -10                       </a:t>
            </a:r>
            <a:r>
              <a:rPr lang="en-US" sz="700"/>
              <a:t>  </a:t>
            </a:r>
            <a:r>
              <a:rPr lang="en-US" sz="800"/>
              <a:t>10              20            </a:t>
            </a:r>
            <a:r>
              <a:rPr lang="en-US" sz="600"/>
              <a:t> </a:t>
            </a:r>
            <a:r>
              <a:rPr lang="en-US" sz="800"/>
              <a:t> 30           </a:t>
            </a:r>
            <a:r>
              <a:rPr lang="en-US" sz="650"/>
              <a:t>  </a:t>
            </a:r>
            <a:r>
              <a:rPr lang="en-US" sz="800"/>
              <a:t> 40           </a:t>
            </a:r>
            <a:r>
              <a:rPr lang="en-US" sz="900"/>
              <a:t> </a:t>
            </a:r>
            <a:r>
              <a:rPr lang="en-US" sz="1000"/>
              <a:t> </a:t>
            </a:r>
            <a:r>
              <a:rPr lang="en-US" sz="800"/>
              <a:t>50           </a:t>
            </a:r>
            <a:r>
              <a:rPr lang="en-US" sz="850"/>
              <a:t>  </a:t>
            </a:r>
            <a:r>
              <a:rPr lang="en-US" sz="800"/>
              <a:t> 60             70 </a:t>
            </a:r>
          </a:p>
        </p:txBody>
      </p:sp>
      <p:sp>
        <p:nvSpPr>
          <p:cNvPr id="67" name="Rectangle: Rounded Corners 66">
            <a:extLst>
              <a:ext uri="{FF2B5EF4-FFF2-40B4-BE49-F238E27FC236}">
                <a16:creationId xmlns:a16="http://schemas.microsoft.com/office/drawing/2014/main" id="{81F3E8E5-9A32-90D2-B8DD-7C5AF1E55F7D}"/>
              </a:ext>
            </a:extLst>
          </p:cNvPr>
          <p:cNvSpPr/>
          <p:nvPr/>
        </p:nvSpPr>
        <p:spPr>
          <a:xfrm>
            <a:off x="5829298" y="1019170"/>
            <a:ext cx="503464" cy="122466"/>
          </a:xfrm>
          <a:prstGeom prst="roundRect">
            <a:avLst/>
          </a:prstGeom>
          <a:solidFill>
            <a:srgbClr val="CCF0FF"/>
          </a:solidFill>
          <a:ln>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600">
                <a:solidFill>
                  <a:schemeClr val="tx1"/>
                </a:solidFill>
                <a:cs typeface="Arial"/>
              </a:rPr>
              <a:t>hide axis</a:t>
            </a:r>
            <a:endParaRPr lang="en-US" sz="600">
              <a:solidFill>
                <a:schemeClr val="tx1"/>
              </a:solidFill>
            </a:endParaRPr>
          </a:p>
        </p:txBody>
      </p:sp>
      <p:sp>
        <p:nvSpPr>
          <p:cNvPr id="69" name="Arrow: Right 68">
            <a:extLst>
              <a:ext uri="{FF2B5EF4-FFF2-40B4-BE49-F238E27FC236}">
                <a16:creationId xmlns:a16="http://schemas.microsoft.com/office/drawing/2014/main" id="{CCF05896-22C1-0A09-F3D4-33C2D3BF0D08}"/>
              </a:ext>
            </a:extLst>
          </p:cNvPr>
          <p:cNvSpPr/>
          <p:nvPr/>
        </p:nvSpPr>
        <p:spPr>
          <a:xfrm rot="6300000">
            <a:off x="5880226" y="774037"/>
            <a:ext cx="259582" cy="104670"/>
          </a:xfrm>
          <a:prstGeom prst="rightArrow">
            <a:avLst/>
          </a:prstGeom>
          <a:solidFill>
            <a:srgbClr val="FF0000"/>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TextBox 63">
            <a:extLst>
              <a:ext uri="{FF2B5EF4-FFF2-40B4-BE49-F238E27FC236}">
                <a16:creationId xmlns:a16="http://schemas.microsoft.com/office/drawing/2014/main" id="{354B5C79-0A2A-1037-CF69-655604131C1D}"/>
              </a:ext>
            </a:extLst>
          </p:cNvPr>
          <p:cNvSpPr txBox="1"/>
          <p:nvPr/>
        </p:nvSpPr>
        <p:spPr>
          <a:xfrm>
            <a:off x="5401089" y="480538"/>
            <a:ext cx="1103539" cy="246221"/>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t>User clicks here</a:t>
            </a:r>
          </a:p>
        </p:txBody>
      </p:sp>
      <p:sp>
        <p:nvSpPr>
          <p:cNvPr id="70" name="Arrow: Right 69">
            <a:extLst>
              <a:ext uri="{FF2B5EF4-FFF2-40B4-BE49-F238E27FC236}">
                <a16:creationId xmlns:a16="http://schemas.microsoft.com/office/drawing/2014/main" id="{555EA2FB-A14A-FF47-9628-FD62C0366507}"/>
              </a:ext>
            </a:extLst>
          </p:cNvPr>
          <p:cNvSpPr/>
          <p:nvPr/>
        </p:nvSpPr>
        <p:spPr>
          <a:xfrm rot="19380000">
            <a:off x="5540048" y="1066590"/>
            <a:ext cx="259582" cy="104670"/>
          </a:xfrm>
          <a:prstGeom prst="rightArrow">
            <a:avLst/>
          </a:prstGeom>
          <a:solidFill>
            <a:srgbClr val="FF0000"/>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TextBox 70">
            <a:extLst>
              <a:ext uri="{FF2B5EF4-FFF2-40B4-BE49-F238E27FC236}">
                <a16:creationId xmlns:a16="http://schemas.microsoft.com/office/drawing/2014/main" id="{D073F492-6183-3FE9-3291-A87871A39C3B}"/>
              </a:ext>
            </a:extLst>
          </p:cNvPr>
          <p:cNvSpPr txBox="1"/>
          <p:nvPr/>
        </p:nvSpPr>
        <p:spPr>
          <a:xfrm>
            <a:off x="4434983" y="1113270"/>
            <a:ext cx="1103539" cy="246221"/>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t>Hides axis</a:t>
            </a:r>
          </a:p>
        </p:txBody>
      </p:sp>
    </p:spTree>
    <p:extLst>
      <p:ext uri="{BB962C8B-B14F-4D97-AF65-F5344CB8AC3E}">
        <p14:creationId xmlns:p14="http://schemas.microsoft.com/office/powerpoint/2010/main" val="235130741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5" name="TextBox 4">
            <a:extLst>
              <a:ext uri="{FF2B5EF4-FFF2-40B4-BE49-F238E27FC236}">
                <a16:creationId xmlns:a16="http://schemas.microsoft.com/office/drawing/2014/main" id="{77CF38F4-8643-D742-8F96-0042DD50DC6F}"/>
              </a:ext>
            </a:extLst>
          </p:cNvPr>
          <p:cNvSpPr txBox="1"/>
          <p:nvPr/>
        </p:nvSpPr>
        <p:spPr>
          <a:xfrm>
            <a:off x="1505" y="691"/>
            <a:ext cx="1023037" cy="923330"/>
          </a:xfrm>
          <a:prstGeom prst="rect">
            <a:avLst/>
          </a:prstGeom>
          <a:solidFill>
            <a:schemeClr val="accent4"/>
          </a:solidFill>
        </p:spPr>
        <p:txBody>
          <a:bodyPr wrap="square" lIns="91440" tIns="45720" rIns="91440" bIns="45720" rtlCol="0" anchor="t">
            <a:spAutoFit/>
          </a:bodyPr>
          <a:lstStyle/>
          <a:p>
            <a:r>
              <a:rPr lang="en-US"/>
              <a:t>Prototype</a:t>
            </a:r>
            <a:endParaRPr lang="en-US" sz="4000"/>
          </a:p>
          <a:p>
            <a:r>
              <a:rPr lang="en-US" sz="4000"/>
              <a:t>7</a:t>
            </a:r>
          </a:p>
        </p:txBody>
      </p:sp>
      <p:pic>
        <p:nvPicPr>
          <p:cNvPr id="62" name="Picture 9" descr="Graphical user interface, application&#10;&#10;Description automatically generated">
            <a:extLst>
              <a:ext uri="{FF2B5EF4-FFF2-40B4-BE49-F238E27FC236}">
                <a16:creationId xmlns:a16="http://schemas.microsoft.com/office/drawing/2014/main" id="{A5AFF5D0-0345-4DDB-849E-5679874F28BD}"/>
              </a:ext>
            </a:extLst>
          </p:cNvPr>
          <p:cNvPicPr>
            <a:picLocks noChangeAspect="1"/>
          </p:cNvPicPr>
          <p:nvPr/>
        </p:nvPicPr>
        <p:blipFill>
          <a:blip r:embed="rId3"/>
          <a:stretch>
            <a:fillRect/>
          </a:stretch>
        </p:blipFill>
        <p:spPr>
          <a:xfrm>
            <a:off x="548055" y="384837"/>
            <a:ext cx="7439756" cy="4688361"/>
          </a:xfrm>
          <a:prstGeom prst="rect">
            <a:avLst/>
          </a:prstGeom>
        </p:spPr>
      </p:pic>
      <p:pic>
        <p:nvPicPr>
          <p:cNvPr id="263" name="Google Shape;263;p38"/>
          <p:cNvPicPr preferRelativeResize="0"/>
          <p:nvPr/>
        </p:nvPicPr>
        <p:blipFill>
          <a:blip r:embed="rId4">
            <a:alphaModFix/>
          </a:blip>
          <a:stretch>
            <a:fillRect/>
          </a:stretch>
        </p:blipFill>
        <p:spPr>
          <a:xfrm>
            <a:off x="7753350" y="-6"/>
            <a:ext cx="1390650" cy="966788"/>
          </a:xfrm>
          <a:prstGeom prst="rect">
            <a:avLst/>
          </a:prstGeom>
          <a:noFill/>
          <a:ln>
            <a:noFill/>
          </a:ln>
        </p:spPr>
      </p:pic>
      <p:sp>
        <p:nvSpPr>
          <p:cNvPr id="7" name="TextBox 6">
            <a:extLst>
              <a:ext uri="{FF2B5EF4-FFF2-40B4-BE49-F238E27FC236}">
                <a16:creationId xmlns:a16="http://schemas.microsoft.com/office/drawing/2014/main" id="{B54139A4-F124-4CCD-957D-894CB1ADBE8C}"/>
              </a:ext>
            </a:extLst>
          </p:cNvPr>
          <p:cNvSpPr txBox="1"/>
          <p:nvPr/>
        </p:nvSpPr>
        <p:spPr>
          <a:xfrm>
            <a:off x="545436" y="409365"/>
            <a:ext cx="274319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grid</a:t>
            </a:r>
          </a:p>
        </p:txBody>
      </p:sp>
      <p:sp>
        <p:nvSpPr>
          <p:cNvPr id="10" name="Rectangle 9">
            <a:extLst>
              <a:ext uri="{FF2B5EF4-FFF2-40B4-BE49-F238E27FC236}">
                <a16:creationId xmlns:a16="http://schemas.microsoft.com/office/drawing/2014/main" id="{F091F718-A7A8-4706-98F9-FD3C9B82084B}"/>
              </a:ext>
            </a:extLst>
          </p:cNvPr>
          <p:cNvSpPr/>
          <p:nvPr/>
        </p:nvSpPr>
        <p:spPr>
          <a:xfrm>
            <a:off x="651782" y="964746"/>
            <a:ext cx="7313838" cy="224518"/>
          </a:xfrm>
          <a:prstGeom prst="rect">
            <a:avLst/>
          </a:prstGeom>
          <a:solidFill>
            <a:schemeClr val="bg1"/>
          </a:solidFill>
          <a:ln>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E5EC0C29-6E5E-484A-8E4F-609E675877DC}"/>
              </a:ext>
            </a:extLst>
          </p:cNvPr>
          <p:cNvSpPr txBox="1"/>
          <p:nvPr/>
        </p:nvSpPr>
        <p:spPr>
          <a:xfrm>
            <a:off x="650762" y="966278"/>
            <a:ext cx="885825" cy="2308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900">
                <a:latin typeface="Grandview Display"/>
              </a:rPr>
              <a:t>Instructions</a:t>
            </a:r>
            <a:endParaRPr lang="en-US" sz="900"/>
          </a:p>
        </p:txBody>
      </p:sp>
      <p:sp>
        <p:nvSpPr>
          <p:cNvPr id="22" name="TextBox 21">
            <a:extLst>
              <a:ext uri="{FF2B5EF4-FFF2-40B4-BE49-F238E27FC236}">
                <a16:creationId xmlns:a16="http://schemas.microsoft.com/office/drawing/2014/main" id="{98C6B6E5-1B33-473B-A0AC-91AC251B9687}"/>
              </a:ext>
            </a:extLst>
          </p:cNvPr>
          <p:cNvSpPr txBox="1"/>
          <p:nvPr/>
        </p:nvSpPr>
        <p:spPr>
          <a:xfrm>
            <a:off x="1535226" y="959473"/>
            <a:ext cx="885825" cy="2308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900">
                <a:latin typeface="Grandview Display"/>
              </a:rPr>
              <a:t>Grid</a:t>
            </a:r>
            <a:endParaRPr lang="en-US"/>
          </a:p>
        </p:txBody>
      </p:sp>
      <p:sp>
        <p:nvSpPr>
          <p:cNvPr id="23" name="TextBox 22">
            <a:extLst>
              <a:ext uri="{FF2B5EF4-FFF2-40B4-BE49-F238E27FC236}">
                <a16:creationId xmlns:a16="http://schemas.microsoft.com/office/drawing/2014/main" id="{AB656D05-0F39-43B9-A07C-F090CFC27000}"/>
              </a:ext>
            </a:extLst>
          </p:cNvPr>
          <p:cNvSpPr txBox="1"/>
          <p:nvPr/>
        </p:nvSpPr>
        <p:spPr>
          <a:xfrm>
            <a:off x="2099922" y="959473"/>
            <a:ext cx="885825" cy="2308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900">
                <a:latin typeface="Grandview Display"/>
              </a:rPr>
              <a:t>Cheat Sheet</a:t>
            </a:r>
            <a:endParaRPr lang="en-US"/>
          </a:p>
        </p:txBody>
      </p:sp>
      <p:sp>
        <p:nvSpPr>
          <p:cNvPr id="24" name="Rectangle 23">
            <a:extLst>
              <a:ext uri="{FF2B5EF4-FFF2-40B4-BE49-F238E27FC236}">
                <a16:creationId xmlns:a16="http://schemas.microsoft.com/office/drawing/2014/main" id="{6F1F419E-2D7D-4CC4-96A6-E0BE10EA0BB0}"/>
              </a:ext>
            </a:extLst>
          </p:cNvPr>
          <p:cNvSpPr/>
          <p:nvPr/>
        </p:nvSpPr>
        <p:spPr>
          <a:xfrm>
            <a:off x="651782" y="1196067"/>
            <a:ext cx="3374569" cy="231321"/>
          </a:xfrm>
          <a:prstGeom prst="rect">
            <a:avLst/>
          </a:prstGeom>
          <a:solidFill>
            <a:schemeClr val="bg1"/>
          </a:solidFill>
          <a:ln>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057C634D-16F2-4822-A17E-259F82FD829C}"/>
              </a:ext>
            </a:extLst>
          </p:cNvPr>
          <p:cNvSpPr txBox="1"/>
          <p:nvPr/>
        </p:nvSpPr>
        <p:spPr>
          <a:xfrm>
            <a:off x="650762" y="1211205"/>
            <a:ext cx="1715861"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latin typeface="Grandview Display"/>
              </a:rPr>
              <a:t>Vector Addition + Multiplication</a:t>
            </a:r>
            <a:endParaRPr lang="en-US" sz="800" err="1"/>
          </a:p>
        </p:txBody>
      </p:sp>
      <p:sp>
        <p:nvSpPr>
          <p:cNvPr id="28" name="TextBox 27">
            <a:extLst>
              <a:ext uri="{FF2B5EF4-FFF2-40B4-BE49-F238E27FC236}">
                <a16:creationId xmlns:a16="http://schemas.microsoft.com/office/drawing/2014/main" id="{996732EB-F534-4A54-99CD-B10501C4A070}"/>
              </a:ext>
            </a:extLst>
          </p:cNvPr>
          <p:cNvSpPr txBox="1"/>
          <p:nvPr/>
        </p:nvSpPr>
        <p:spPr>
          <a:xfrm>
            <a:off x="2317637" y="1211204"/>
            <a:ext cx="1110344"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latin typeface="Grandview Display"/>
              </a:rPr>
              <a:t>Vector Operations</a:t>
            </a:r>
            <a:endParaRPr lang="en-US" sz="800" err="1"/>
          </a:p>
        </p:txBody>
      </p:sp>
      <p:sp>
        <p:nvSpPr>
          <p:cNvPr id="21" name="Rectangle 20">
            <a:extLst>
              <a:ext uri="{FF2B5EF4-FFF2-40B4-BE49-F238E27FC236}">
                <a16:creationId xmlns:a16="http://schemas.microsoft.com/office/drawing/2014/main" id="{3D7F5EBE-91BC-4669-B5DB-442CB2747B2F}"/>
              </a:ext>
            </a:extLst>
          </p:cNvPr>
          <p:cNvSpPr/>
          <p:nvPr/>
        </p:nvSpPr>
        <p:spPr>
          <a:xfrm>
            <a:off x="1447800" y="964747"/>
            <a:ext cx="612321" cy="224518"/>
          </a:xfrm>
          <a:prstGeom prst="rect">
            <a:avLst/>
          </a:prstGeom>
          <a:solidFill>
            <a:srgbClr val="C4FFFC">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8" name="Straight Arrow Connector 107">
            <a:extLst>
              <a:ext uri="{FF2B5EF4-FFF2-40B4-BE49-F238E27FC236}">
                <a16:creationId xmlns:a16="http://schemas.microsoft.com/office/drawing/2014/main" id="{BD71E9B9-2CEF-42F6-B25A-286F430EC668}"/>
              </a:ext>
            </a:extLst>
          </p:cNvPr>
          <p:cNvCxnSpPr>
            <a:cxnSpLocks/>
          </p:cNvCxnSpPr>
          <p:nvPr/>
        </p:nvCxnSpPr>
        <p:spPr>
          <a:xfrm flipH="1">
            <a:off x="4169225" y="1189263"/>
            <a:ext cx="1" cy="3864427"/>
          </a:xfrm>
          <a:prstGeom prst="straightConnector1">
            <a:avLst/>
          </a:prstGeom>
          <a:ln w="28575">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32" name="Straight Arrow Connector 131">
            <a:extLst>
              <a:ext uri="{FF2B5EF4-FFF2-40B4-BE49-F238E27FC236}">
                <a16:creationId xmlns:a16="http://schemas.microsoft.com/office/drawing/2014/main" id="{305AF14D-A70F-4A99-A261-25CB80DFB854}"/>
              </a:ext>
            </a:extLst>
          </p:cNvPr>
          <p:cNvCxnSpPr>
            <a:cxnSpLocks/>
          </p:cNvCxnSpPr>
          <p:nvPr/>
        </p:nvCxnSpPr>
        <p:spPr>
          <a:xfrm flipH="1">
            <a:off x="651778" y="1440994"/>
            <a:ext cx="2" cy="3585479"/>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34" name="Straight Arrow Connector 133">
            <a:extLst>
              <a:ext uri="{FF2B5EF4-FFF2-40B4-BE49-F238E27FC236}">
                <a16:creationId xmlns:a16="http://schemas.microsoft.com/office/drawing/2014/main" id="{D9F763D9-8B7C-46AF-A87E-85CAF6315624}"/>
              </a:ext>
            </a:extLst>
          </p:cNvPr>
          <p:cNvCxnSpPr>
            <a:cxnSpLocks/>
          </p:cNvCxnSpPr>
          <p:nvPr/>
        </p:nvCxnSpPr>
        <p:spPr>
          <a:xfrm flipH="1" flipV="1">
            <a:off x="638171" y="3203115"/>
            <a:ext cx="7341055" cy="20413"/>
          </a:xfrm>
          <a:prstGeom prst="straightConnector1">
            <a:avLst/>
          </a:prstGeom>
          <a:ln w="28575">
            <a:solidFill>
              <a:schemeClr val="tx2">
                <a:lumMod val="75000"/>
              </a:schemeClr>
            </a:solidFill>
          </a:ln>
        </p:spPr>
        <p:style>
          <a:lnRef idx="1">
            <a:schemeClr val="dk1"/>
          </a:lnRef>
          <a:fillRef idx="0">
            <a:schemeClr val="dk1"/>
          </a:fillRef>
          <a:effectRef idx="0">
            <a:schemeClr val="dk1"/>
          </a:effectRef>
          <a:fontRef idx="minor">
            <a:schemeClr val="tx1"/>
          </a:fontRef>
        </p:style>
      </p:cxnSp>
      <p:sp>
        <p:nvSpPr>
          <p:cNvPr id="150" name="Rectangle: Rounded Corners 149">
            <a:extLst>
              <a:ext uri="{FF2B5EF4-FFF2-40B4-BE49-F238E27FC236}">
                <a16:creationId xmlns:a16="http://schemas.microsoft.com/office/drawing/2014/main" id="{167E5688-A020-412B-BF75-4783C737E356}"/>
              </a:ext>
            </a:extLst>
          </p:cNvPr>
          <p:cNvSpPr/>
          <p:nvPr/>
        </p:nvSpPr>
        <p:spPr>
          <a:xfrm>
            <a:off x="7421336" y="1277711"/>
            <a:ext cx="489857" cy="176893"/>
          </a:xfrm>
          <a:prstGeom prst="roundRect">
            <a:avLst/>
          </a:prstGeom>
          <a:solidFill>
            <a:srgbClr val="CCF0FF"/>
          </a:solidFill>
          <a:ln>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000">
                <a:solidFill>
                  <a:schemeClr val="tx1"/>
                </a:solidFill>
                <a:cs typeface="Arial"/>
              </a:rPr>
              <a:t>clear</a:t>
            </a:r>
            <a:endParaRPr lang="en-US" sz="1000">
              <a:solidFill>
                <a:schemeClr val="tx1"/>
              </a:solidFill>
            </a:endParaRPr>
          </a:p>
        </p:txBody>
      </p:sp>
      <p:sp>
        <p:nvSpPr>
          <p:cNvPr id="157" name="Rectangle: Rounded Corners 156">
            <a:extLst>
              <a:ext uri="{FF2B5EF4-FFF2-40B4-BE49-F238E27FC236}">
                <a16:creationId xmlns:a16="http://schemas.microsoft.com/office/drawing/2014/main" id="{9B3E511D-BBA2-4417-B491-A754B07D7536}"/>
              </a:ext>
            </a:extLst>
          </p:cNvPr>
          <p:cNvSpPr/>
          <p:nvPr/>
        </p:nvSpPr>
        <p:spPr>
          <a:xfrm>
            <a:off x="6414407" y="1284513"/>
            <a:ext cx="864053" cy="170090"/>
          </a:xfrm>
          <a:prstGeom prst="roundRect">
            <a:avLst/>
          </a:prstGeom>
          <a:solidFill>
            <a:srgbClr val="CCF0FF"/>
          </a:solidFill>
          <a:ln>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000">
                <a:solidFill>
                  <a:schemeClr val="tx1"/>
                </a:solidFill>
                <a:cs typeface="Arial"/>
              </a:rPr>
              <a:t>calculations</a:t>
            </a:r>
            <a:endParaRPr lang="en-US" sz="1000">
              <a:solidFill>
                <a:schemeClr val="tx1"/>
              </a:solidFill>
            </a:endParaRPr>
          </a:p>
        </p:txBody>
      </p:sp>
      <p:cxnSp>
        <p:nvCxnSpPr>
          <p:cNvPr id="166" name="Straight Arrow Connector 165">
            <a:extLst>
              <a:ext uri="{FF2B5EF4-FFF2-40B4-BE49-F238E27FC236}">
                <a16:creationId xmlns:a16="http://schemas.microsoft.com/office/drawing/2014/main" id="{8D39A1CA-7013-4B32-A388-4CB67DA320BF}"/>
              </a:ext>
            </a:extLst>
          </p:cNvPr>
          <p:cNvCxnSpPr>
            <a:cxnSpLocks/>
          </p:cNvCxnSpPr>
          <p:nvPr/>
        </p:nvCxnSpPr>
        <p:spPr>
          <a:xfrm>
            <a:off x="6992710" y="1114425"/>
            <a:ext cx="734786" cy="0"/>
          </a:xfrm>
          <a:prstGeom prst="straightConnector1">
            <a:avLst/>
          </a:prstGeom>
          <a:ln w="12700"/>
        </p:spPr>
        <p:style>
          <a:lnRef idx="1">
            <a:schemeClr val="dk1"/>
          </a:lnRef>
          <a:fillRef idx="0">
            <a:schemeClr val="dk1"/>
          </a:fillRef>
          <a:effectRef idx="0">
            <a:schemeClr val="dk1"/>
          </a:effectRef>
          <a:fontRef idx="minor">
            <a:schemeClr val="tx1"/>
          </a:fontRef>
        </p:style>
      </p:cxnSp>
      <p:sp>
        <p:nvSpPr>
          <p:cNvPr id="167" name="Flowchart: Connector 166">
            <a:extLst>
              <a:ext uri="{FF2B5EF4-FFF2-40B4-BE49-F238E27FC236}">
                <a16:creationId xmlns:a16="http://schemas.microsoft.com/office/drawing/2014/main" id="{C44FC12A-62CB-41F5-8E26-AABEF68180DB}"/>
              </a:ext>
            </a:extLst>
          </p:cNvPr>
          <p:cNvSpPr/>
          <p:nvPr/>
        </p:nvSpPr>
        <p:spPr>
          <a:xfrm>
            <a:off x="7323365" y="1084489"/>
            <a:ext cx="68034" cy="68035"/>
          </a:xfrm>
          <a:prstGeom prst="flowChartConnector">
            <a:avLst/>
          </a:prstGeom>
          <a:solidFill>
            <a:srgbClr val="80D0FF"/>
          </a:solidFill>
          <a:ln>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Flowchart: Connector 167">
            <a:extLst>
              <a:ext uri="{FF2B5EF4-FFF2-40B4-BE49-F238E27FC236}">
                <a16:creationId xmlns:a16="http://schemas.microsoft.com/office/drawing/2014/main" id="{511BEC9F-6BE6-4886-A2B5-669B661C1ABF}"/>
              </a:ext>
            </a:extLst>
          </p:cNvPr>
          <p:cNvSpPr/>
          <p:nvPr/>
        </p:nvSpPr>
        <p:spPr>
          <a:xfrm>
            <a:off x="7690758" y="1077686"/>
            <a:ext cx="68034" cy="68035"/>
          </a:xfrm>
          <a:prstGeom prst="flowChartConnector">
            <a:avLst/>
          </a:prstGeom>
          <a:solidFill>
            <a:schemeClr val="bg1"/>
          </a:solidFill>
          <a:ln>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Flowchart: Connector 168">
            <a:extLst>
              <a:ext uri="{FF2B5EF4-FFF2-40B4-BE49-F238E27FC236}">
                <a16:creationId xmlns:a16="http://schemas.microsoft.com/office/drawing/2014/main" id="{5F1B5680-4D78-481B-ADB9-07AFAA2DDBA6}"/>
              </a:ext>
            </a:extLst>
          </p:cNvPr>
          <p:cNvSpPr/>
          <p:nvPr/>
        </p:nvSpPr>
        <p:spPr>
          <a:xfrm>
            <a:off x="6962776" y="1084490"/>
            <a:ext cx="68034" cy="68035"/>
          </a:xfrm>
          <a:prstGeom prst="flowChartConnector">
            <a:avLst/>
          </a:prstGeom>
          <a:solidFill>
            <a:schemeClr val="bg1"/>
          </a:solidFill>
          <a:ln>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Flowchart: Connector 169">
            <a:extLst>
              <a:ext uri="{FF2B5EF4-FFF2-40B4-BE49-F238E27FC236}">
                <a16:creationId xmlns:a16="http://schemas.microsoft.com/office/drawing/2014/main" id="{B7F5679B-2A5A-49C0-AB1E-122F647AA774}"/>
              </a:ext>
            </a:extLst>
          </p:cNvPr>
          <p:cNvSpPr/>
          <p:nvPr/>
        </p:nvSpPr>
        <p:spPr>
          <a:xfrm>
            <a:off x="7146472" y="1084489"/>
            <a:ext cx="68034" cy="68035"/>
          </a:xfrm>
          <a:prstGeom prst="flowChartConnector">
            <a:avLst/>
          </a:prstGeom>
          <a:solidFill>
            <a:schemeClr val="bg1"/>
          </a:solidFill>
          <a:ln>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Flowchart: Connector 170">
            <a:extLst>
              <a:ext uri="{FF2B5EF4-FFF2-40B4-BE49-F238E27FC236}">
                <a16:creationId xmlns:a16="http://schemas.microsoft.com/office/drawing/2014/main" id="{39648B50-99CB-4BF2-84C8-EA27720FD64C}"/>
              </a:ext>
            </a:extLst>
          </p:cNvPr>
          <p:cNvSpPr/>
          <p:nvPr/>
        </p:nvSpPr>
        <p:spPr>
          <a:xfrm>
            <a:off x="7500257" y="1084489"/>
            <a:ext cx="68034" cy="68035"/>
          </a:xfrm>
          <a:prstGeom prst="flowChartConnector">
            <a:avLst/>
          </a:prstGeom>
          <a:solidFill>
            <a:schemeClr val="bg1"/>
          </a:solidFill>
          <a:ln>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TextBox 178">
            <a:extLst>
              <a:ext uri="{FF2B5EF4-FFF2-40B4-BE49-F238E27FC236}">
                <a16:creationId xmlns:a16="http://schemas.microsoft.com/office/drawing/2014/main" id="{AF4C5975-A1E9-40BA-A53D-A146B431D01E}"/>
              </a:ext>
            </a:extLst>
          </p:cNvPr>
          <p:cNvSpPr txBox="1"/>
          <p:nvPr/>
        </p:nvSpPr>
        <p:spPr>
          <a:xfrm>
            <a:off x="1026393" y="1929700"/>
            <a:ext cx="1314450"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t>User clicks here</a:t>
            </a:r>
          </a:p>
        </p:txBody>
      </p:sp>
      <p:sp>
        <p:nvSpPr>
          <p:cNvPr id="180" name="Arrow: Right 179">
            <a:extLst>
              <a:ext uri="{FF2B5EF4-FFF2-40B4-BE49-F238E27FC236}">
                <a16:creationId xmlns:a16="http://schemas.microsoft.com/office/drawing/2014/main" id="{AA636BD7-816B-423D-AD09-BA89C214B979}"/>
              </a:ext>
            </a:extLst>
          </p:cNvPr>
          <p:cNvSpPr/>
          <p:nvPr/>
        </p:nvSpPr>
        <p:spPr>
          <a:xfrm rot="15900000">
            <a:off x="1289151" y="1631287"/>
            <a:ext cx="354831" cy="104670"/>
          </a:xfrm>
          <a:prstGeom prst="rightArrow">
            <a:avLst/>
          </a:prstGeom>
          <a:solidFill>
            <a:srgbClr val="FF0000"/>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extBox 53">
            <a:extLst>
              <a:ext uri="{FF2B5EF4-FFF2-40B4-BE49-F238E27FC236}">
                <a16:creationId xmlns:a16="http://schemas.microsoft.com/office/drawing/2014/main" id="{78ECB728-2E40-4E76-ACE8-A02C4D4E0755}"/>
              </a:ext>
            </a:extLst>
          </p:cNvPr>
          <p:cNvSpPr txBox="1"/>
          <p:nvPr/>
        </p:nvSpPr>
        <p:spPr>
          <a:xfrm>
            <a:off x="4135626" y="4828022"/>
            <a:ext cx="98107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t>y</a:t>
            </a:r>
          </a:p>
        </p:txBody>
      </p:sp>
      <p:sp>
        <p:nvSpPr>
          <p:cNvPr id="55" name="TextBox 54">
            <a:extLst>
              <a:ext uri="{FF2B5EF4-FFF2-40B4-BE49-F238E27FC236}">
                <a16:creationId xmlns:a16="http://schemas.microsoft.com/office/drawing/2014/main" id="{87F68006-2A30-46CB-AC79-475BC4834534}"/>
              </a:ext>
            </a:extLst>
          </p:cNvPr>
          <p:cNvSpPr txBox="1"/>
          <p:nvPr/>
        </p:nvSpPr>
        <p:spPr>
          <a:xfrm>
            <a:off x="7802751" y="2984253"/>
            <a:ext cx="98107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t>x</a:t>
            </a:r>
          </a:p>
        </p:txBody>
      </p:sp>
      <p:sp>
        <p:nvSpPr>
          <p:cNvPr id="57" name="Rectangle: Rounded Corners 56">
            <a:extLst>
              <a:ext uri="{FF2B5EF4-FFF2-40B4-BE49-F238E27FC236}">
                <a16:creationId xmlns:a16="http://schemas.microsoft.com/office/drawing/2014/main" id="{464A1EAA-81CE-151F-AA18-8DA79AB8068E}"/>
              </a:ext>
            </a:extLst>
          </p:cNvPr>
          <p:cNvSpPr/>
          <p:nvPr/>
        </p:nvSpPr>
        <p:spPr>
          <a:xfrm>
            <a:off x="6387192" y="1019171"/>
            <a:ext cx="503464" cy="122466"/>
          </a:xfrm>
          <a:prstGeom prst="roundRect">
            <a:avLst/>
          </a:prstGeom>
          <a:solidFill>
            <a:srgbClr val="CCF0FF"/>
          </a:solidFill>
          <a:ln>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600">
                <a:solidFill>
                  <a:schemeClr val="tx1"/>
                </a:solidFill>
                <a:cs typeface="Arial"/>
              </a:rPr>
              <a:t>hide grid</a:t>
            </a:r>
            <a:endParaRPr lang="en-US" sz="600">
              <a:solidFill>
                <a:schemeClr val="tx1"/>
              </a:solidFill>
            </a:endParaRPr>
          </a:p>
        </p:txBody>
      </p:sp>
      <p:cxnSp>
        <p:nvCxnSpPr>
          <p:cNvPr id="2" name="Straight Arrow Connector 1">
            <a:extLst>
              <a:ext uri="{FF2B5EF4-FFF2-40B4-BE49-F238E27FC236}">
                <a16:creationId xmlns:a16="http://schemas.microsoft.com/office/drawing/2014/main" id="{EEFB7106-4BDE-651F-1CDB-C7456CF57D4E}"/>
              </a:ext>
            </a:extLst>
          </p:cNvPr>
          <p:cNvCxnSpPr/>
          <p:nvPr/>
        </p:nvCxnSpPr>
        <p:spPr>
          <a:xfrm flipV="1">
            <a:off x="4169229" y="2729592"/>
            <a:ext cx="2721" cy="49393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4" name="Straight Arrow Connector 3">
            <a:extLst>
              <a:ext uri="{FF2B5EF4-FFF2-40B4-BE49-F238E27FC236}">
                <a16:creationId xmlns:a16="http://schemas.microsoft.com/office/drawing/2014/main" id="{6E3266CC-B0AB-DD83-6485-17973BC056C6}"/>
              </a:ext>
            </a:extLst>
          </p:cNvPr>
          <p:cNvCxnSpPr/>
          <p:nvPr/>
        </p:nvCxnSpPr>
        <p:spPr>
          <a:xfrm flipV="1">
            <a:off x="4169228" y="1178379"/>
            <a:ext cx="2721" cy="289832"/>
          </a:xfrm>
          <a:prstGeom prst="straightConnector1">
            <a:avLst/>
          </a:prstGeom>
          <a:ln w="28575">
            <a:solidFill>
              <a:schemeClr val="bg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62AE530C-FC0F-1104-CC43-D0B612753AB5}"/>
              </a:ext>
            </a:extLst>
          </p:cNvPr>
          <p:cNvCxnSpPr>
            <a:cxnSpLocks/>
          </p:cNvCxnSpPr>
          <p:nvPr/>
        </p:nvCxnSpPr>
        <p:spPr>
          <a:xfrm>
            <a:off x="7720692" y="3223531"/>
            <a:ext cx="281667" cy="2722"/>
          </a:xfrm>
          <a:prstGeom prst="straightConnector1">
            <a:avLst/>
          </a:prstGeom>
          <a:ln w="28575">
            <a:solidFill>
              <a:schemeClr val="bg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F29064A3-7206-A5C4-A389-27C0FF78339C}"/>
              </a:ext>
            </a:extLst>
          </p:cNvPr>
          <p:cNvCxnSpPr>
            <a:cxnSpLocks/>
          </p:cNvCxnSpPr>
          <p:nvPr/>
        </p:nvCxnSpPr>
        <p:spPr>
          <a:xfrm flipH="1">
            <a:off x="627289" y="3203121"/>
            <a:ext cx="276224" cy="2721"/>
          </a:xfrm>
          <a:prstGeom prst="straightConnector1">
            <a:avLst/>
          </a:prstGeom>
          <a:ln w="28575">
            <a:solidFill>
              <a:schemeClr val="bg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9E1696BF-97A4-ED69-C505-4A049FA6518A}"/>
              </a:ext>
            </a:extLst>
          </p:cNvPr>
          <p:cNvCxnSpPr>
            <a:cxnSpLocks/>
          </p:cNvCxnSpPr>
          <p:nvPr/>
        </p:nvCxnSpPr>
        <p:spPr>
          <a:xfrm flipH="1">
            <a:off x="4167867" y="4859111"/>
            <a:ext cx="4081" cy="213631"/>
          </a:xfrm>
          <a:prstGeom prst="straightConnector1">
            <a:avLst/>
          </a:prstGeom>
          <a:ln w="28575">
            <a:solidFill>
              <a:schemeClr val="bg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Rounded Corners 10">
            <a:extLst>
              <a:ext uri="{FF2B5EF4-FFF2-40B4-BE49-F238E27FC236}">
                <a16:creationId xmlns:a16="http://schemas.microsoft.com/office/drawing/2014/main" id="{6A15731E-E0F7-F5D7-9310-E611A35D153F}"/>
              </a:ext>
            </a:extLst>
          </p:cNvPr>
          <p:cNvSpPr/>
          <p:nvPr/>
        </p:nvSpPr>
        <p:spPr>
          <a:xfrm>
            <a:off x="5829298" y="1019170"/>
            <a:ext cx="503464" cy="122466"/>
          </a:xfrm>
          <a:prstGeom prst="roundRect">
            <a:avLst/>
          </a:prstGeom>
          <a:solidFill>
            <a:srgbClr val="CCF0FF"/>
          </a:solidFill>
          <a:ln>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600">
                <a:solidFill>
                  <a:schemeClr val="tx1"/>
                </a:solidFill>
                <a:cs typeface="Arial"/>
              </a:rPr>
              <a:t>hide axis</a:t>
            </a:r>
            <a:endParaRPr lang="en-US" sz="600">
              <a:solidFill>
                <a:schemeClr val="tx1"/>
              </a:solidFill>
            </a:endParaRPr>
          </a:p>
        </p:txBody>
      </p:sp>
      <p:sp>
        <p:nvSpPr>
          <p:cNvPr id="12" name="TextBox 11">
            <a:extLst>
              <a:ext uri="{FF2B5EF4-FFF2-40B4-BE49-F238E27FC236}">
                <a16:creationId xmlns:a16="http://schemas.microsoft.com/office/drawing/2014/main" id="{E5AB6CBA-C072-5C00-6EFC-9D3FB59FF0FD}"/>
              </a:ext>
            </a:extLst>
          </p:cNvPr>
          <p:cNvSpPr txBox="1"/>
          <p:nvPr/>
        </p:nvSpPr>
        <p:spPr>
          <a:xfrm>
            <a:off x="6812666" y="937825"/>
            <a:ext cx="2743200" cy="18466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600"/>
              <a:t> 0.2x  0.5x   1x   1.5x   2x</a:t>
            </a:r>
          </a:p>
        </p:txBody>
      </p:sp>
    </p:spTree>
    <p:extLst>
      <p:ext uri="{BB962C8B-B14F-4D97-AF65-F5344CB8AC3E}">
        <p14:creationId xmlns:p14="http://schemas.microsoft.com/office/powerpoint/2010/main" val="111053476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5" name="TextBox 4">
            <a:extLst>
              <a:ext uri="{FF2B5EF4-FFF2-40B4-BE49-F238E27FC236}">
                <a16:creationId xmlns:a16="http://schemas.microsoft.com/office/drawing/2014/main" id="{77CF38F4-8643-D742-8F96-0042DD50DC6F}"/>
              </a:ext>
            </a:extLst>
          </p:cNvPr>
          <p:cNvSpPr txBox="1"/>
          <p:nvPr/>
        </p:nvSpPr>
        <p:spPr>
          <a:xfrm>
            <a:off x="1505" y="691"/>
            <a:ext cx="1023037" cy="923330"/>
          </a:xfrm>
          <a:prstGeom prst="rect">
            <a:avLst/>
          </a:prstGeom>
          <a:solidFill>
            <a:schemeClr val="accent4"/>
          </a:solidFill>
        </p:spPr>
        <p:txBody>
          <a:bodyPr wrap="square" lIns="91440" tIns="45720" rIns="91440" bIns="45720" rtlCol="0" anchor="t">
            <a:spAutoFit/>
          </a:bodyPr>
          <a:lstStyle/>
          <a:p>
            <a:r>
              <a:rPr lang="en-US"/>
              <a:t>Prototype</a:t>
            </a:r>
            <a:endParaRPr lang="en-US" sz="4000"/>
          </a:p>
          <a:p>
            <a:r>
              <a:rPr lang="en-US" sz="4000"/>
              <a:t>7</a:t>
            </a:r>
          </a:p>
        </p:txBody>
      </p:sp>
      <p:pic>
        <p:nvPicPr>
          <p:cNvPr id="62" name="Picture 9" descr="Graphical user interface, application&#10;&#10;Description automatically generated">
            <a:extLst>
              <a:ext uri="{FF2B5EF4-FFF2-40B4-BE49-F238E27FC236}">
                <a16:creationId xmlns:a16="http://schemas.microsoft.com/office/drawing/2014/main" id="{A5AFF5D0-0345-4DDB-849E-5679874F28BD}"/>
              </a:ext>
            </a:extLst>
          </p:cNvPr>
          <p:cNvPicPr>
            <a:picLocks noChangeAspect="1"/>
          </p:cNvPicPr>
          <p:nvPr/>
        </p:nvPicPr>
        <p:blipFill>
          <a:blip r:embed="rId3"/>
          <a:stretch>
            <a:fillRect/>
          </a:stretch>
        </p:blipFill>
        <p:spPr>
          <a:xfrm>
            <a:off x="548055" y="384837"/>
            <a:ext cx="7439756" cy="4688361"/>
          </a:xfrm>
          <a:prstGeom prst="rect">
            <a:avLst/>
          </a:prstGeom>
        </p:spPr>
      </p:pic>
      <p:pic>
        <p:nvPicPr>
          <p:cNvPr id="263" name="Google Shape;263;p38"/>
          <p:cNvPicPr preferRelativeResize="0"/>
          <p:nvPr/>
        </p:nvPicPr>
        <p:blipFill>
          <a:blip r:embed="rId4">
            <a:alphaModFix/>
          </a:blip>
          <a:stretch>
            <a:fillRect/>
          </a:stretch>
        </p:blipFill>
        <p:spPr>
          <a:xfrm>
            <a:off x="7753350" y="-6"/>
            <a:ext cx="1390650" cy="966788"/>
          </a:xfrm>
          <a:prstGeom prst="rect">
            <a:avLst/>
          </a:prstGeom>
          <a:noFill/>
          <a:ln>
            <a:noFill/>
          </a:ln>
        </p:spPr>
      </p:pic>
      <p:sp>
        <p:nvSpPr>
          <p:cNvPr id="7" name="TextBox 6">
            <a:extLst>
              <a:ext uri="{FF2B5EF4-FFF2-40B4-BE49-F238E27FC236}">
                <a16:creationId xmlns:a16="http://schemas.microsoft.com/office/drawing/2014/main" id="{B54139A4-F124-4CCD-957D-894CB1ADBE8C}"/>
              </a:ext>
            </a:extLst>
          </p:cNvPr>
          <p:cNvSpPr txBox="1"/>
          <p:nvPr/>
        </p:nvSpPr>
        <p:spPr>
          <a:xfrm>
            <a:off x="545436" y="409365"/>
            <a:ext cx="274319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grid</a:t>
            </a:r>
          </a:p>
        </p:txBody>
      </p:sp>
      <p:sp>
        <p:nvSpPr>
          <p:cNvPr id="10" name="Rectangle 9">
            <a:extLst>
              <a:ext uri="{FF2B5EF4-FFF2-40B4-BE49-F238E27FC236}">
                <a16:creationId xmlns:a16="http://schemas.microsoft.com/office/drawing/2014/main" id="{F091F718-A7A8-4706-98F9-FD3C9B82084B}"/>
              </a:ext>
            </a:extLst>
          </p:cNvPr>
          <p:cNvSpPr/>
          <p:nvPr/>
        </p:nvSpPr>
        <p:spPr>
          <a:xfrm>
            <a:off x="651782" y="964746"/>
            <a:ext cx="7313838" cy="224518"/>
          </a:xfrm>
          <a:prstGeom prst="rect">
            <a:avLst/>
          </a:prstGeom>
          <a:solidFill>
            <a:schemeClr val="bg1"/>
          </a:solidFill>
          <a:ln>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E5EC0C29-6E5E-484A-8E4F-609E675877DC}"/>
              </a:ext>
            </a:extLst>
          </p:cNvPr>
          <p:cNvSpPr txBox="1"/>
          <p:nvPr/>
        </p:nvSpPr>
        <p:spPr>
          <a:xfrm>
            <a:off x="650762" y="966278"/>
            <a:ext cx="885825" cy="2308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900">
                <a:latin typeface="Grandview Display"/>
              </a:rPr>
              <a:t>Instructions</a:t>
            </a:r>
            <a:endParaRPr lang="en-US" sz="900"/>
          </a:p>
        </p:txBody>
      </p:sp>
      <p:sp>
        <p:nvSpPr>
          <p:cNvPr id="22" name="TextBox 21">
            <a:extLst>
              <a:ext uri="{FF2B5EF4-FFF2-40B4-BE49-F238E27FC236}">
                <a16:creationId xmlns:a16="http://schemas.microsoft.com/office/drawing/2014/main" id="{98C6B6E5-1B33-473B-A0AC-91AC251B9687}"/>
              </a:ext>
            </a:extLst>
          </p:cNvPr>
          <p:cNvSpPr txBox="1"/>
          <p:nvPr/>
        </p:nvSpPr>
        <p:spPr>
          <a:xfrm>
            <a:off x="1535226" y="959473"/>
            <a:ext cx="885825" cy="2308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900">
                <a:latin typeface="Grandview Display"/>
              </a:rPr>
              <a:t>Grid</a:t>
            </a:r>
            <a:endParaRPr lang="en-US"/>
          </a:p>
        </p:txBody>
      </p:sp>
      <p:sp>
        <p:nvSpPr>
          <p:cNvPr id="23" name="TextBox 22">
            <a:extLst>
              <a:ext uri="{FF2B5EF4-FFF2-40B4-BE49-F238E27FC236}">
                <a16:creationId xmlns:a16="http://schemas.microsoft.com/office/drawing/2014/main" id="{AB656D05-0F39-43B9-A07C-F090CFC27000}"/>
              </a:ext>
            </a:extLst>
          </p:cNvPr>
          <p:cNvSpPr txBox="1"/>
          <p:nvPr/>
        </p:nvSpPr>
        <p:spPr>
          <a:xfrm>
            <a:off x="2099922" y="959473"/>
            <a:ext cx="885825" cy="2308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900">
                <a:latin typeface="Grandview Display"/>
              </a:rPr>
              <a:t>Cheat Sheet</a:t>
            </a:r>
            <a:endParaRPr lang="en-US"/>
          </a:p>
        </p:txBody>
      </p:sp>
      <p:sp>
        <p:nvSpPr>
          <p:cNvPr id="24" name="Rectangle 23">
            <a:extLst>
              <a:ext uri="{FF2B5EF4-FFF2-40B4-BE49-F238E27FC236}">
                <a16:creationId xmlns:a16="http://schemas.microsoft.com/office/drawing/2014/main" id="{6F1F419E-2D7D-4CC4-96A6-E0BE10EA0BB0}"/>
              </a:ext>
            </a:extLst>
          </p:cNvPr>
          <p:cNvSpPr/>
          <p:nvPr/>
        </p:nvSpPr>
        <p:spPr>
          <a:xfrm>
            <a:off x="651782" y="1196067"/>
            <a:ext cx="3374569" cy="231321"/>
          </a:xfrm>
          <a:prstGeom prst="rect">
            <a:avLst/>
          </a:prstGeom>
          <a:solidFill>
            <a:schemeClr val="bg1"/>
          </a:solidFill>
          <a:ln>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057C634D-16F2-4822-A17E-259F82FD829C}"/>
              </a:ext>
            </a:extLst>
          </p:cNvPr>
          <p:cNvSpPr txBox="1"/>
          <p:nvPr/>
        </p:nvSpPr>
        <p:spPr>
          <a:xfrm>
            <a:off x="650762" y="1211205"/>
            <a:ext cx="1715861"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latin typeface="Grandview Display"/>
              </a:rPr>
              <a:t>Vector Addition + Multiplication</a:t>
            </a:r>
            <a:endParaRPr lang="en-US" sz="800" err="1"/>
          </a:p>
        </p:txBody>
      </p:sp>
      <p:sp>
        <p:nvSpPr>
          <p:cNvPr id="28" name="TextBox 27">
            <a:extLst>
              <a:ext uri="{FF2B5EF4-FFF2-40B4-BE49-F238E27FC236}">
                <a16:creationId xmlns:a16="http://schemas.microsoft.com/office/drawing/2014/main" id="{996732EB-F534-4A54-99CD-B10501C4A070}"/>
              </a:ext>
            </a:extLst>
          </p:cNvPr>
          <p:cNvSpPr txBox="1"/>
          <p:nvPr/>
        </p:nvSpPr>
        <p:spPr>
          <a:xfrm>
            <a:off x="2317637" y="1211204"/>
            <a:ext cx="1110344"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latin typeface="Grandview Display"/>
              </a:rPr>
              <a:t>Vector Operations</a:t>
            </a:r>
            <a:endParaRPr lang="en-US" sz="800" err="1"/>
          </a:p>
        </p:txBody>
      </p:sp>
      <p:sp>
        <p:nvSpPr>
          <p:cNvPr id="21" name="Rectangle 20">
            <a:extLst>
              <a:ext uri="{FF2B5EF4-FFF2-40B4-BE49-F238E27FC236}">
                <a16:creationId xmlns:a16="http://schemas.microsoft.com/office/drawing/2014/main" id="{3D7F5EBE-91BC-4669-B5DB-442CB2747B2F}"/>
              </a:ext>
            </a:extLst>
          </p:cNvPr>
          <p:cNvSpPr/>
          <p:nvPr/>
        </p:nvSpPr>
        <p:spPr>
          <a:xfrm>
            <a:off x="1447800" y="964747"/>
            <a:ext cx="612321" cy="224518"/>
          </a:xfrm>
          <a:prstGeom prst="rect">
            <a:avLst/>
          </a:prstGeom>
          <a:solidFill>
            <a:srgbClr val="C4FFFC">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6" name="Straight Arrow Connector 105">
            <a:extLst>
              <a:ext uri="{FF2B5EF4-FFF2-40B4-BE49-F238E27FC236}">
                <a16:creationId xmlns:a16="http://schemas.microsoft.com/office/drawing/2014/main" id="{9BD820E5-5CBE-45A4-9F01-A1744A1EA5C7}"/>
              </a:ext>
            </a:extLst>
          </p:cNvPr>
          <p:cNvCxnSpPr/>
          <p:nvPr/>
        </p:nvCxnSpPr>
        <p:spPr>
          <a:xfrm flipH="1">
            <a:off x="3665762" y="1440994"/>
            <a:ext cx="1" cy="3626303"/>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08" name="Straight Arrow Connector 107">
            <a:extLst>
              <a:ext uri="{FF2B5EF4-FFF2-40B4-BE49-F238E27FC236}">
                <a16:creationId xmlns:a16="http://schemas.microsoft.com/office/drawing/2014/main" id="{BD71E9B9-2CEF-42F6-B25A-286F430EC668}"/>
              </a:ext>
            </a:extLst>
          </p:cNvPr>
          <p:cNvCxnSpPr>
            <a:cxnSpLocks/>
          </p:cNvCxnSpPr>
          <p:nvPr/>
        </p:nvCxnSpPr>
        <p:spPr>
          <a:xfrm flipH="1">
            <a:off x="4169225" y="1189263"/>
            <a:ext cx="1" cy="3864427"/>
          </a:xfrm>
          <a:prstGeom prst="straightConnector1">
            <a:avLst/>
          </a:prstGeom>
          <a:ln w="28575">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10" name="Straight Arrow Connector 109">
            <a:extLst>
              <a:ext uri="{FF2B5EF4-FFF2-40B4-BE49-F238E27FC236}">
                <a16:creationId xmlns:a16="http://schemas.microsoft.com/office/drawing/2014/main" id="{6D01EF08-1EA3-47FB-A069-10BF9ABD80E9}"/>
              </a:ext>
            </a:extLst>
          </p:cNvPr>
          <p:cNvCxnSpPr>
            <a:cxnSpLocks/>
          </p:cNvCxnSpPr>
          <p:nvPr/>
        </p:nvCxnSpPr>
        <p:spPr>
          <a:xfrm flipH="1">
            <a:off x="4672688" y="1196066"/>
            <a:ext cx="1" cy="3864427"/>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12" name="Straight Arrow Connector 111">
            <a:extLst>
              <a:ext uri="{FF2B5EF4-FFF2-40B4-BE49-F238E27FC236}">
                <a16:creationId xmlns:a16="http://schemas.microsoft.com/office/drawing/2014/main" id="{2DD596BC-9006-4080-966C-E8AA637E9373}"/>
              </a:ext>
            </a:extLst>
          </p:cNvPr>
          <p:cNvCxnSpPr>
            <a:cxnSpLocks/>
          </p:cNvCxnSpPr>
          <p:nvPr/>
        </p:nvCxnSpPr>
        <p:spPr>
          <a:xfrm flipH="1">
            <a:off x="5176153" y="1196066"/>
            <a:ext cx="1" cy="3864427"/>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14" name="Straight Arrow Connector 113">
            <a:extLst>
              <a:ext uri="{FF2B5EF4-FFF2-40B4-BE49-F238E27FC236}">
                <a16:creationId xmlns:a16="http://schemas.microsoft.com/office/drawing/2014/main" id="{6B052B3F-C47D-4AE9-85F0-398194CA27C4}"/>
              </a:ext>
            </a:extLst>
          </p:cNvPr>
          <p:cNvCxnSpPr>
            <a:cxnSpLocks/>
          </p:cNvCxnSpPr>
          <p:nvPr/>
        </p:nvCxnSpPr>
        <p:spPr>
          <a:xfrm flipH="1">
            <a:off x="5672813" y="1196066"/>
            <a:ext cx="1" cy="3864427"/>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16" name="Straight Arrow Connector 115">
            <a:extLst>
              <a:ext uri="{FF2B5EF4-FFF2-40B4-BE49-F238E27FC236}">
                <a16:creationId xmlns:a16="http://schemas.microsoft.com/office/drawing/2014/main" id="{D7B3B873-B06D-43AF-BCAF-FE3108A8AE2A}"/>
              </a:ext>
            </a:extLst>
          </p:cNvPr>
          <p:cNvCxnSpPr>
            <a:cxnSpLocks/>
          </p:cNvCxnSpPr>
          <p:nvPr/>
        </p:nvCxnSpPr>
        <p:spPr>
          <a:xfrm flipH="1">
            <a:off x="6169474" y="1189262"/>
            <a:ext cx="1" cy="3864427"/>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18" name="Straight Arrow Connector 117">
            <a:extLst>
              <a:ext uri="{FF2B5EF4-FFF2-40B4-BE49-F238E27FC236}">
                <a16:creationId xmlns:a16="http://schemas.microsoft.com/office/drawing/2014/main" id="{3713F6C5-FACE-4514-BD68-324C21C3939C}"/>
              </a:ext>
            </a:extLst>
          </p:cNvPr>
          <p:cNvCxnSpPr>
            <a:cxnSpLocks/>
          </p:cNvCxnSpPr>
          <p:nvPr/>
        </p:nvCxnSpPr>
        <p:spPr>
          <a:xfrm flipH="1">
            <a:off x="6672939" y="1189262"/>
            <a:ext cx="1" cy="3864427"/>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20" name="Straight Arrow Connector 119">
            <a:extLst>
              <a:ext uri="{FF2B5EF4-FFF2-40B4-BE49-F238E27FC236}">
                <a16:creationId xmlns:a16="http://schemas.microsoft.com/office/drawing/2014/main" id="{D7F58F7A-5228-4536-B93C-0A148EFD948A}"/>
              </a:ext>
            </a:extLst>
          </p:cNvPr>
          <p:cNvCxnSpPr>
            <a:cxnSpLocks/>
          </p:cNvCxnSpPr>
          <p:nvPr/>
        </p:nvCxnSpPr>
        <p:spPr>
          <a:xfrm flipH="1">
            <a:off x="7169599" y="1189262"/>
            <a:ext cx="1" cy="3864427"/>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22" name="Straight Arrow Connector 121">
            <a:extLst>
              <a:ext uri="{FF2B5EF4-FFF2-40B4-BE49-F238E27FC236}">
                <a16:creationId xmlns:a16="http://schemas.microsoft.com/office/drawing/2014/main" id="{E995EC54-78C5-4139-A605-883B43A9DE58}"/>
              </a:ext>
            </a:extLst>
          </p:cNvPr>
          <p:cNvCxnSpPr>
            <a:cxnSpLocks/>
          </p:cNvCxnSpPr>
          <p:nvPr/>
        </p:nvCxnSpPr>
        <p:spPr>
          <a:xfrm flipH="1">
            <a:off x="3169100" y="1434191"/>
            <a:ext cx="2" cy="3585479"/>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24" name="Straight Arrow Connector 123">
            <a:extLst>
              <a:ext uri="{FF2B5EF4-FFF2-40B4-BE49-F238E27FC236}">
                <a16:creationId xmlns:a16="http://schemas.microsoft.com/office/drawing/2014/main" id="{76D00864-F20D-4A17-806C-649E110AC0FC}"/>
              </a:ext>
            </a:extLst>
          </p:cNvPr>
          <p:cNvCxnSpPr>
            <a:cxnSpLocks/>
          </p:cNvCxnSpPr>
          <p:nvPr/>
        </p:nvCxnSpPr>
        <p:spPr>
          <a:xfrm flipH="1">
            <a:off x="2665635" y="1447797"/>
            <a:ext cx="2" cy="3585479"/>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26" name="Straight Arrow Connector 125">
            <a:extLst>
              <a:ext uri="{FF2B5EF4-FFF2-40B4-BE49-F238E27FC236}">
                <a16:creationId xmlns:a16="http://schemas.microsoft.com/office/drawing/2014/main" id="{547A992A-C45A-4D38-8577-E63BA3C95D03}"/>
              </a:ext>
            </a:extLst>
          </p:cNvPr>
          <p:cNvCxnSpPr>
            <a:cxnSpLocks/>
          </p:cNvCxnSpPr>
          <p:nvPr/>
        </p:nvCxnSpPr>
        <p:spPr>
          <a:xfrm flipH="1">
            <a:off x="2168975" y="1454602"/>
            <a:ext cx="2" cy="3585479"/>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28" name="Straight Arrow Connector 127">
            <a:extLst>
              <a:ext uri="{FF2B5EF4-FFF2-40B4-BE49-F238E27FC236}">
                <a16:creationId xmlns:a16="http://schemas.microsoft.com/office/drawing/2014/main" id="{F43F455F-66AA-4F19-9369-9EA8DF5C4867}"/>
              </a:ext>
            </a:extLst>
          </p:cNvPr>
          <p:cNvCxnSpPr>
            <a:cxnSpLocks/>
          </p:cNvCxnSpPr>
          <p:nvPr/>
        </p:nvCxnSpPr>
        <p:spPr>
          <a:xfrm flipH="1">
            <a:off x="1658706" y="1440994"/>
            <a:ext cx="2" cy="3585479"/>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30" name="Straight Arrow Connector 129">
            <a:extLst>
              <a:ext uri="{FF2B5EF4-FFF2-40B4-BE49-F238E27FC236}">
                <a16:creationId xmlns:a16="http://schemas.microsoft.com/office/drawing/2014/main" id="{DB5DFDE7-5349-4B4A-BB93-F0BD82C597D8}"/>
              </a:ext>
            </a:extLst>
          </p:cNvPr>
          <p:cNvCxnSpPr>
            <a:cxnSpLocks/>
          </p:cNvCxnSpPr>
          <p:nvPr/>
        </p:nvCxnSpPr>
        <p:spPr>
          <a:xfrm flipH="1">
            <a:off x="1155243" y="1440995"/>
            <a:ext cx="2" cy="3585479"/>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34" name="Straight Arrow Connector 133">
            <a:extLst>
              <a:ext uri="{FF2B5EF4-FFF2-40B4-BE49-F238E27FC236}">
                <a16:creationId xmlns:a16="http://schemas.microsoft.com/office/drawing/2014/main" id="{D9F763D9-8B7C-46AF-A87E-85CAF6315624}"/>
              </a:ext>
            </a:extLst>
          </p:cNvPr>
          <p:cNvCxnSpPr>
            <a:cxnSpLocks/>
          </p:cNvCxnSpPr>
          <p:nvPr/>
        </p:nvCxnSpPr>
        <p:spPr>
          <a:xfrm flipH="1" flipV="1">
            <a:off x="638171" y="3203115"/>
            <a:ext cx="7341055" cy="20413"/>
          </a:xfrm>
          <a:prstGeom prst="straightConnector1">
            <a:avLst/>
          </a:prstGeom>
          <a:ln w="28575">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36" name="Straight Arrow Connector 135">
            <a:extLst>
              <a:ext uri="{FF2B5EF4-FFF2-40B4-BE49-F238E27FC236}">
                <a16:creationId xmlns:a16="http://schemas.microsoft.com/office/drawing/2014/main" id="{8067B88F-6933-47DD-A1B2-CBCEEE8436E4}"/>
              </a:ext>
            </a:extLst>
          </p:cNvPr>
          <p:cNvCxnSpPr>
            <a:cxnSpLocks/>
          </p:cNvCxnSpPr>
          <p:nvPr/>
        </p:nvCxnSpPr>
        <p:spPr>
          <a:xfrm flipH="1" flipV="1">
            <a:off x="672188" y="2713256"/>
            <a:ext cx="7307037" cy="20413"/>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38" name="Straight Arrow Connector 137">
            <a:extLst>
              <a:ext uri="{FF2B5EF4-FFF2-40B4-BE49-F238E27FC236}">
                <a16:creationId xmlns:a16="http://schemas.microsoft.com/office/drawing/2014/main" id="{79B808DB-836A-44CE-B9AF-B2F38D750382}"/>
              </a:ext>
            </a:extLst>
          </p:cNvPr>
          <p:cNvCxnSpPr>
            <a:cxnSpLocks/>
          </p:cNvCxnSpPr>
          <p:nvPr/>
        </p:nvCxnSpPr>
        <p:spPr>
          <a:xfrm flipH="1" flipV="1">
            <a:off x="631367" y="3699776"/>
            <a:ext cx="7341055" cy="20413"/>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40" name="Straight Arrow Connector 139">
            <a:extLst>
              <a:ext uri="{FF2B5EF4-FFF2-40B4-BE49-F238E27FC236}">
                <a16:creationId xmlns:a16="http://schemas.microsoft.com/office/drawing/2014/main" id="{A9A7A89D-DDF3-481A-889F-0FC63247893D}"/>
              </a:ext>
            </a:extLst>
          </p:cNvPr>
          <p:cNvCxnSpPr>
            <a:cxnSpLocks/>
          </p:cNvCxnSpPr>
          <p:nvPr/>
        </p:nvCxnSpPr>
        <p:spPr>
          <a:xfrm flipH="1" flipV="1">
            <a:off x="644973" y="4210043"/>
            <a:ext cx="7341055" cy="20413"/>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42" name="Straight Arrow Connector 141">
            <a:extLst>
              <a:ext uri="{FF2B5EF4-FFF2-40B4-BE49-F238E27FC236}">
                <a16:creationId xmlns:a16="http://schemas.microsoft.com/office/drawing/2014/main" id="{E4D7AFF5-D755-4305-87F1-9B91209B47C5}"/>
              </a:ext>
            </a:extLst>
          </p:cNvPr>
          <p:cNvCxnSpPr>
            <a:cxnSpLocks/>
          </p:cNvCxnSpPr>
          <p:nvPr/>
        </p:nvCxnSpPr>
        <p:spPr>
          <a:xfrm flipH="1" flipV="1">
            <a:off x="638171" y="4706704"/>
            <a:ext cx="7341055" cy="20413"/>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44" name="Straight Arrow Connector 143">
            <a:extLst>
              <a:ext uri="{FF2B5EF4-FFF2-40B4-BE49-F238E27FC236}">
                <a16:creationId xmlns:a16="http://schemas.microsoft.com/office/drawing/2014/main" id="{F7A5633B-D441-4422-9A55-C0EBCDDF079F}"/>
              </a:ext>
            </a:extLst>
          </p:cNvPr>
          <p:cNvCxnSpPr>
            <a:cxnSpLocks/>
          </p:cNvCxnSpPr>
          <p:nvPr/>
        </p:nvCxnSpPr>
        <p:spPr>
          <a:xfrm flipH="1" flipV="1">
            <a:off x="638171" y="2216596"/>
            <a:ext cx="7341055" cy="20413"/>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46" name="Straight Arrow Connector 145">
            <a:extLst>
              <a:ext uri="{FF2B5EF4-FFF2-40B4-BE49-F238E27FC236}">
                <a16:creationId xmlns:a16="http://schemas.microsoft.com/office/drawing/2014/main" id="{25C9F937-5366-44AF-BCBF-9C2B8A7964B6}"/>
              </a:ext>
            </a:extLst>
          </p:cNvPr>
          <p:cNvCxnSpPr>
            <a:cxnSpLocks/>
          </p:cNvCxnSpPr>
          <p:nvPr/>
        </p:nvCxnSpPr>
        <p:spPr>
          <a:xfrm flipH="1" flipV="1">
            <a:off x="651778" y="1713132"/>
            <a:ext cx="7341055" cy="20413"/>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51" name="Straight Arrow Connector 150">
            <a:extLst>
              <a:ext uri="{FF2B5EF4-FFF2-40B4-BE49-F238E27FC236}">
                <a16:creationId xmlns:a16="http://schemas.microsoft.com/office/drawing/2014/main" id="{49115806-F7FF-4BF8-850F-6982E7E52B14}"/>
              </a:ext>
            </a:extLst>
          </p:cNvPr>
          <p:cNvCxnSpPr>
            <a:cxnSpLocks/>
          </p:cNvCxnSpPr>
          <p:nvPr/>
        </p:nvCxnSpPr>
        <p:spPr>
          <a:xfrm flipH="1">
            <a:off x="7666259" y="1196065"/>
            <a:ext cx="1" cy="3864427"/>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sp>
        <p:nvSpPr>
          <p:cNvPr id="150" name="Rectangle: Rounded Corners 149">
            <a:extLst>
              <a:ext uri="{FF2B5EF4-FFF2-40B4-BE49-F238E27FC236}">
                <a16:creationId xmlns:a16="http://schemas.microsoft.com/office/drawing/2014/main" id="{167E5688-A020-412B-BF75-4783C737E356}"/>
              </a:ext>
            </a:extLst>
          </p:cNvPr>
          <p:cNvSpPr/>
          <p:nvPr/>
        </p:nvSpPr>
        <p:spPr>
          <a:xfrm>
            <a:off x="7421336" y="1277711"/>
            <a:ext cx="489857" cy="176893"/>
          </a:xfrm>
          <a:prstGeom prst="roundRect">
            <a:avLst/>
          </a:prstGeom>
          <a:solidFill>
            <a:srgbClr val="CCF0FF"/>
          </a:solidFill>
          <a:ln>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000">
                <a:solidFill>
                  <a:schemeClr val="tx1"/>
                </a:solidFill>
                <a:cs typeface="Arial"/>
              </a:rPr>
              <a:t>clear</a:t>
            </a:r>
            <a:endParaRPr lang="en-US" sz="1000">
              <a:solidFill>
                <a:schemeClr val="tx1"/>
              </a:solidFill>
            </a:endParaRPr>
          </a:p>
        </p:txBody>
      </p:sp>
      <p:sp>
        <p:nvSpPr>
          <p:cNvPr id="3" name="Rectangle 2">
            <a:extLst>
              <a:ext uri="{FF2B5EF4-FFF2-40B4-BE49-F238E27FC236}">
                <a16:creationId xmlns:a16="http://schemas.microsoft.com/office/drawing/2014/main" id="{40996EA1-F612-4BD6-9C5D-3DAF8DE4E1EE}"/>
              </a:ext>
            </a:extLst>
          </p:cNvPr>
          <p:cNvSpPr/>
          <p:nvPr/>
        </p:nvSpPr>
        <p:spPr>
          <a:xfrm>
            <a:off x="648361" y="1427307"/>
            <a:ext cx="1666874" cy="2796346"/>
          </a:xfrm>
          <a:prstGeom prst="rect">
            <a:avLst/>
          </a:prstGeom>
          <a:solidFill>
            <a:schemeClr val="bg1"/>
          </a:solidFill>
          <a:ln w="12700">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7" descr="A picture containing text, monitor, screen, screenshot&#10;&#10;Description automatically generated">
            <a:extLst>
              <a:ext uri="{FF2B5EF4-FFF2-40B4-BE49-F238E27FC236}">
                <a16:creationId xmlns:a16="http://schemas.microsoft.com/office/drawing/2014/main" id="{A2C8F40B-950D-4420-9D09-A2B2008EA708}"/>
              </a:ext>
            </a:extLst>
          </p:cNvPr>
          <p:cNvPicPr>
            <a:picLocks noChangeAspect="1"/>
          </p:cNvPicPr>
          <p:nvPr/>
        </p:nvPicPr>
        <p:blipFill>
          <a:blip r:embed="rId5"/>
          <a:stretch>
            <a:fillRect/>
          </a:stretch>
        </p:blipFill>
        <p:spPr>
          <a:xfrm>
            <a:off x="1735590" y="1487259"/>
            <a:ext cx="250375" cy="311606"/>
          </a:xfrm>
          <a:prstGeom prst="rect">
            <a:avLst/>
          </a:prstGeom>
        </p:spPr>
      </p:pic>
      <p:sp>
        <p:nvSpPr>
          <p:cNvPr id="41" name="TextBox 40">
            <a:extLst>
              <a:ext uri="{FF2B5EF4-FFF2-40B4-BE49-F238E27FC236}">
                <a16:creationId xmlns:a16="http://schemas.microsoft.com/office/drawing/2014/main" id="{4A7E1291-EB2E-4A23-8B49-8C164F119AC9}"/>
              </a:ext>
            </a:extLst>
          </p:cNvPr>
          <p:cNvSpPr txBox="1"/>
          <p:nvPr/>
        </p:nvSpPr>
        <p:spPr>
          <a:xfrm>
            <a:off x="854870" y="1537776"/>
            <a:ext cx="957283"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latin typeface="Grandview Display"/>
              </a:rPr>
              <a:t>original vector = </a:t>
            </a:r>
            <a:endParaRPr lang="en-US" sz="800"/>
          </a:p>
        </p:txBody>
      </p:sp>
      <p:sp>
        <p:nvSpPr>
          <p:cNvPr id="6" name="Rectangle 5">
            <a:extLst>
              <a:ext uri="{FF2B5EF4-FFF2-40B4-BE49-F238E27FC236}">
                <a16:creationId xmlns:a16="http://schemas.microsoft.com/office/drawing/2014/main" id="{D1FDC388-79FC-4D17-8D25-87B5EC1041EA}"/>
              </a:ext>
            </a:extLst>
          </p:cNvPr>
          <p:cNvSpPr/>
          <p:nvPr/>
        </p:nvSpPr>
        <p:spPr>
          <a:xfrm>
            <a:off x="753836" y="1971675"/>
            <a:ext cx="95251" cy="88448"/>
          </a:xfrm>
          <a:prstGeom prst="rect">
            <a:avLst/>
          </a:prstGeom>
          <a:solidFill>
            <a:schemeClr val="bg1"/>
          </a:solidFill>
          <a:ln w="12700">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2E8368A5-B9E0-468A-8F30-1D13409070DA}"/>
              </a:ext>
            </a:extLst>
          </p:cNvPr>
          <p:cNvSpPr txBox="1"/>
          <p:nvPr/>
        </p:nvSpPr>
        <p:spPr>
          <a:xfrm>
            <a:off x="861673" y="1911972"/>
            <a:ext cx="953861"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latin typeface="Grandview Display"/>
              </a:rPr>
              <a:t>scalar value 1 = </a:t>
            </a:r>
            <a:endParaRPr lang="en-US" sz="800"/>
          </a:p>
        </p:txBody>
      </p:sp>
      <p:pic>
        <p:nvPicPr>
          <p:cNvPr id="8" name="Picture 8" descr="A picture containing text, monitor, electronics, screen&#10;&#10;Description automatically generated">
            <a:extLst>
              <a:ext uri="{FF2B5EF4-FFF2-40B4-BE49-F238E27FC236}">
                <a16:creationId xmlns:a16="http://schemas.microsoft.com/office/drawing/2014/main" id="{99B763C7-8E1D-411E-80C3-22D142875C9D}"/>
              </a:ext>
            </a:extLst>
          </p:cNvPr>
          <p:cNvPicPr>
            <a:picLocks noChangeAspect="1"/>
          </p:cNvPicPr>
          <p:nvPr/>
        </p:nvPicPr>
        <p:blipFill>
          <a:blip r:embed="rId6"/>
          <a:stretch>
            <a:fillRect/>
          </a:stretch>
        </p:blipFill>
        <p:spPr>
          <a:xfrm>
            <a:off x="1732869" y="1889352"/>
            <a:ext cx="249013" cy="242208"/>
          </a:xfrm>
          <a:prstGeom prst="rect">
            <a:avLst/>
          </a:prstGeom>
        </p:spPr>
      </p:pic>
      <p:sp>
        <p:nvSpPr>
          <p:cNvPr id="45" name="TextBox 44">
            <a:extLst>
              <a:ext uri="{FF2B5EF4-FFF2-40B4-BE49-F238E27FC236}">
                <a16:creationId xmlns:a16="http://schemas.microsoft.com/office/drawing/2014/main" id="{6163D14D-C4A9-4138-809D-BDBC91856521}"/>
              </a:ext>
            </a:extLst>
          </p:cNvPr>
          <p:cNvSpPr txBox="1"/>
          <p:nvPr/>
        </p:nvSpPr>
        <p:spPr>
          <a:xfrm>
            <a:off x="854869" y="2299776"/>
            <a:ext cx="953861"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latin typeface="Grandview Display"/>
              </a:rPr>
              <a:t>second vector = </a:t>
            </a:r>
            <a:endParaRPr lang="en-US" sz="800"/>
          </a:p>
        </p:txBody>
      </p:sp>
      <p:pic>
        <p:nvPicPr>
          <p:cNvPr id="46" name="Picture 7" descr="A picture containing text, monitor, screen, screenshot&#10;&#10;Description automatically generated">
            <a:extLst>
              <a:ext uri="{FF2B5EF4-FFF2-40B4-BE49-F238E27FC236}">
                <a16:creationId xmlns:a16="http://schemas.microsoft.com/office/drawing/2014/main" id="{CE165165-7864-47A5-8934-6182F8742B28}"/>
              </a:ext>
            </a:extLst>
          </p:cNvPr>
          <p:cNvPicPr>
            <a:picLocks noChangeAspect="1"/>
          </p:cNvPicPr>
          <p:nvPr/>
        </p:nvPicPr>
        <p:blipFill>
          <a:blip r:embed="rId5"/>
          <a:stretch>
            <a:fillRect/>
          </a:stretch>
        </p:blipFill>
        <p:spPr>
          <a:xfrm>
            <a:off x="1735590" y="2242456"/>
            <a:ext cx="250375" cy="311606"/>
          </a:xfrm>
          <a:prstGeom prst="rect">
            <a:avLst/>
          </a:prstGeom>
        </p:spPr>
      </p:pic>
      <p:sp>
        <p:nvSpPr>
          <p:cNvPr id="47" name="Rectangle 46">
            <a:extLst>
              <a:ext uri="{FF2B5EF4-FFF2-40B4-BE49-F238E27FC236}">
                <a16:creationId xmlns:a16="http://schemas.microsoft.com/office/drawing/2014/main" id="{39EB8DBA-FB7A-4800-8C54-A712D88665C7}"/>
              </a:ext>
            </a:extLst>
          </p:cNvPr>
          <p:cNvSpPr/>
          <p:nvPr/>
        </p:nvSpPr>
        <p:spPr>
          <a:xfrm>
            <a:off x="760639" y="2359479"/>
            <a:ext cx="95251" cy="88448"/>
          </a:xfrm>
          <a:prstGeom prst="rect">
            <a:avLst/>
          </a:prstGeom>
          <a:solidFill>
            <a:schemeClr val="bg1"/>
          </a:solidFill>
          <a:ln w="12700">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8" name="Picture 8" descr="A picture containing text, monitor, electronics, screen&#10;&#10;Description automatically generated">
            <a:extLst>
              <a:ext uri="{FF2B5EF4-FFF2-40B4-BE49-F238E27FC236}">
                <a16:creationId xmlns:a16="http://schemas.microsoft.com/office/drawing/2014/main" id="{697CD7B6-5F78-4A21-8058-696773645234}"/>
              </a:ext>
            </a:extLst>
          </p:cNvPr>
          <p:cNvPicPr>
            <a:picLocks noChangeAspect="1"/>
          </p:cNvPicPr>
          <p:nvPr/>
        </p:nvPicPr>
        <p:blipFill>
          <a:blip r:embed="rId6"/>
          <a:stretch>
            <a:fillRect/>
          </a:stretch>
        </p:blipFill>
        <p:spPr>
          <a:xfrm>
            <a:off x="1732869" y="2678565"/>
            <a:ext cx="249013" cy="242208"/>
          </a:xfrm>
          <a:prstGeom prst="rect">
            <a:avLst/>
          </a:prstGeom>
        </p:spPr>
      </p:pic>
      <p:sp>
        <p:nvSpPr>
          <p:cNvPr id="49" name="TextBox 48">
            <a:extLst>
              <a:ext uri="{FF2B5EF4-FFF2-40B4-BE49-F238E27FC236}">
                <a16:creationId xmlns:a16="http://schemas.microsoft.com/office/drawing/2014/main" id="{0A4B26BA-C68B-469F-8988-CAECC21AAB33}"/>
              </a:ext>
            </a:extLst>
          </p:cNvPr>
          <p:cNvSpPr txBox="1"/>
          <p:nvPr/>
        </p:nvSpPr>
        <p:spPr>
          <a:xfrm>
            <a:off x="861673" y="2687579"/>
            <a:ext cx="953861"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latin typeface="Grandview Display"/>
              </a:rPr>
              <a:t>scalar value 2 = </a:t>
            </a:r>
            <a:endParaRPr lang="en-US" sz="800"/>
          </a:p>
        </p:txBody>
      </p:sp>
      <p:sp>
        <p:nvSpPr>
          <p:cNvPr id="50" name="Rectangle 49">
            <a:extLst>
              <a:ext uri="{FF2B5EF4-FFF2-40B4-BE49-F238E27FC236}">
                <a16:creationId xmlns:a16="http://schemas.microsoft.com/office/drawing/2014/main" id="{A326AC42-315C-406B-B39F-7E23743E5E2D}"/>
              </a:ext>
            </a:extLst>
          </p:cNvPr>
          <p:cNvSpPr/>
          <p:nvPr/>
        </p:nvSpPr>
        <p:spPr>
          <a:xfrm>
            <a:off x="767443" y="2747281"/>
            <a:ext cx="95251" cy="88448"/>
          </a:xfrm>
          <a:prstGeom prst="rect">
            <a:avLst/>
          </a:prstGeom>
          <a:solidFill>
            <a:schemeClr val="bg1"/>
          </a:solidFill>
          <a:ln w="12700">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 name="Picture 7" descr="A picture containing text, monitor, screen, screenshot&#10;&#10;Description automatically generated">
            <a:extLst>
              <a:ext uri="{FF2B5EF4-FFF2-40B4-BE49-F238E27FC236}">
                <a16:creationId xmlns:a16="http://schemas.microsoft.com/office/drawing/2014/main" id="{2C0CC446-1321-411A-BB8D-829F1997F2E8}"/>
              </a:ext>
            </a:extLst>
          </p:cNvPr>
          <p:cNvPicPr>
            <a:picLocks noChangeAspect="1"/>
          </p:cNvPicPr>
          <p:nvPr/>
        </p:nvPicPr>
        <p:blipFill>
          <a:blip r:embed="rId5"/>
          <a:stretch>
            <a:fillRect/>
          </a:stretch>
        </p:blipFill>
        <p:spPr>
          <a:xfrm>
            <a:off x="1735590" y="3018063"/>
            <a:ext cx="250375" cy="311606"/>
          </a:xfrm>
          <a:prstGeom prst="rect">
            <a:avLst/>
          </a:prstGeom>
        </p:spPr>
      </p:pic>
      <p:sp>
        <p:nvSpPr>
          <p:cNvPr id="52" name="TextBox 51">
            <a:extLst>
              <a:ext uri="{FF2B5EF4-FFF2-40B4-BE49-F238E27FC236}">
                <a16:creationId xmlns:a16="http://schemas.microsoft.com/office/drawing/2014/main" id="{BFF8A866-00DC-427E-A810-BEEF4B66CD21}"/>
              </a:ext>
            </a:extLst>
          </p:cNvPr>
          <p:cNvSpPr txBox="1"/>
          <p:nvPr/>
        </p:nvSpPr>
        <p:spPr>
          <a:xfrm>
            <a:off x="861673" y="3082187"/>
            <a:ext cx="994683" cy="20774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750">
                <a:latin typeface="Grandview Display"/>
              </a:rPr>
              <a:t>resultant vector = </a:t>
            </a:r>
            <a:endParaRPr lang="en-US" sz="750"/>
          </a:p>
        </p:txBody>
      </p:sp>
      <p:sp>
        <p:nvSpPr>
          <p:cNvPr id="53" name="Rectangle 52">
            <a:extLst>
              <a:ext uri="{FF2B5EF4-FFF2-40B4-BE49-F238E27FC236}">
                <a16:creationId xmlns:a16="http://schemas.microsoft.com/office/drawing/2014/main" id="{D413BAB5-4C8C-472C-804A-0A8C1D7EF806}"/>
              </a:ext>
            </a:extLst>
          </p:cNvPr>
          <p:cNvSpPr/>
          <p:nvPr/>
        </p:nvSpPr>
        <p:spPr>
          <a:xfrm>
            <a:off x="767442" y="3135084"/>
            <a:ext cx="95251" cy="88448"/>
          </a:xfrm>
          <a:prstGeom prst="rect">
            <a:avLst/>
          </a:prstGeom>
          <a:solidFill>
            <a:schemeClr val="bg1"/>
          </a:solidFill>
          <a:ln w="12700">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864C8424-FAFA-4BBF-B4BD-FAC416AF29E3}"/>
              </a:ext>
            </a:extLst>
          </p:cNvPr>
          <p:cNvSpPr/>
          <p:nvPr/>
        </p:nvSpPr>
        <p:spPr>
          <a:xfrm>
            <a:off x="658586" y="1209675"/>
            <a:ext cx="1666873" cy="217715"/>
          </a:xfrm>
          <a:prstGeom prst="rect">
            <a:avLst/>
          </a:prstGeom>
          <a:solidFill>
            <a:srgbClr val="C4FFFC">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A2FEE96-8CCD-4380-A97D-EE3B9BEC4EB3}"/>
              </a:ext>
            </a:extLst>
          </p:cNvPr>
          <p:cNvSpPr/>
          <p:nvPr/>
        </p:nvSpPr>
        <p:spPr>
          <a:xfrm>
            <a:off x="760640" y="1604281"/>
            <a:ext cx="95251" cy="88448"/>
          </a:xfrm>
          <a:prstGeom prst="rect">
            <a:avLst/>
          </a:prstGeom>
          <a:solidFill>
            <a:srgbClr val="C4FFFC">
              <a:alpha val="45000"/>
            </a:srgbClr>
          </a:solidFill>
          <a:ln w="12700">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Rounded Corners 56">
            <a:extLst>
              <a:ext uri="{FF2B5EF4-FFF2-40B4-BE49-F238E27FC236}">
                <a16:creationId xmlns:a16="http://schemas.microsoft.com/office/drawing/2014/main" id="{379E189F-FDFB-48F6-91DB-15645ED7B355}"/>
              </a:ext>
            </a:extLst>
          </p:cNvPr>
          <p:cNvSpPr/>
          <p:nvPr/>
        </p:nvSpPr>
        <p:spPr>
          <a:xfrm>
            <a:off x="6414407" y="1284513"/>
            <a:ext cx="864053" cy="170090"/>
          </a:xfrm>
          <a:prstGeom prst="roundRect">
            <a:avLst/>
          </a:prstGeom>
          <a:solidFill>
            <a:srgbClr val="CCF0FF"/>
          </a:solidFill>
          <a:ln>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000">
                <a:solidFill>
                  <a:schemeClr val="tx1"/>
                </a:solidFill>
                <a:cs typeface="Arial"/>
              </a:rPr>
              <a:t>calculations</a:t>
            </a:r>
            <a:endParaRPr lang="en-US" sz="1000">
              <a:solidFill>
                <a:schemeClr val="tx1"/>
              </a:solidFill>
            </a:endParaRPr>
          </a:p>
        </p:txBody>
      </p:sp>
      <p:cxnSp>
        <p:nvCxnSpPr>
          <p:cNvPr id="11" name="Straight Arrow Connector 10">
            <a:extLst>
              <a:ext uri="{FF2B5EF4-FFF2-40B4-BE49-F238E27FC236}">
                <a16:creationId xmlns:a16="http://schemas.microsoft.com/office/drawing/2014/main" id="{56584B48-F3A4-4F84-B479-D2A148670A74}"/>
              </a:ext>
            </a:extLst>
          </p:cNvPr>
          <p:cNvCxnSpPr>
            <a:cxnSpLocks/>
          </p:cNvCxnSpPr>
          <p:nvPr/>
        </p:nvCxnSpPr>
        <p:spPr>
          <a:xfrm>
            <a:off x="6992710" y="1114424"/>
            <a:ext cx="734786" cy="0"/>
          </a:xfrm>
          <a:prstGeom prst="straightConnector1">
            <a:avLst/>
          </a:prstGeom>
          <a:ln w="12700"/>
        </p:spPr>
        <p:style>
          <a:lnRef idx="1">
            <a:schemeClr val="dk1"/>
          </a:lnRef>
          <a:fillRef idx="0">
            <a:schemeClr val="dk1"/>
          </a:fillRef>
          <a:effectRef idx="0">
            <a:schemeClr val="dk1"/>
          </a:effectRef>
          <a:fontRef idx="minor">
            <a:schemeClr val="tx1"/>
          </a:fontRef>
        </p:style>
      </p:cxnSp>
      <p:sp>
        <p:nvSpPr>
          <p:cNvPr id="12" name="Flowchart: Connector 11">
            <a:extLst>
              <a:ext uri="{FF2B5EF4-FFF2-40B4-BE49-F238E27FC236}">
                <a16:creationId xmlns:a16="http://schemas.microsoft.com/office/drawing/2014/main" id="{4057DFEA-2404-427E-814D-6AC8AAFE8580}"/>
              </a:ext>
            </a:extLst>
          </p:cNvPr>
          <p:cNvSpPr/>
          <p:nvPr/>
        </p:nvSpPr>
        <p:spPr>
          <a:xfrm>
            <a:off x="7323365" y="1084489"/>
            <a:ext cx="68034" cy="68035"/>
          </a:xfrm>
          <a:prstGeom prst="flowChartConnector">
            <a:avLst/>
          </a:prstGeom>
          <a:solidFill>
            <a:srgbClr val="80D0FF"/>
          </a:solidFill>
          <a:ln>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lowchart: Connector 12">
            <a:extLst>
              <a:ext uri="{FF2B5EF4-FFF2-40B4-BE49-F238E27FC236}">
                <a16:creationId xmlns:a16="http://schemas.microsoft.com/office/drawing/2014/main" id="{C4B86F20-9CD7-4DBC-B638-3199275CAB88}"/>
              </a:ext>
            </a:extLst>
          </p:cNvPr>
          <p:cNvSpPr/>
          <p:nvPr/>
        </p:nvSpPr>
        <p:spPr>
          <a:xfrm>
            <a:off x="7690758" y="1084489"/>
            <a:ext cx="68034" cy="68035"/>
          </a:xfrm>
          <a:prstGeom prst="flowChartConnector">
            <a:avLst/>
          </a:prstGeom>
          <a:solidFill>
            <a:schemeClr val="bg1"/>
          </a:solidFill>
          <a:ln>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lowchart: Connector 13">
            <a:extLst>
              <a:ext uri="{FF2B5EF4-FFF2-40B4-BE49-F238E27FC236}">
                <a16:creationId xmlns:a16="http://schemas.microsoft.com/office/drawing/2014/main" id="{30009A99-F07F-44B5-8591-7BECD1DF6CAA}"/>
              </a:ext>
            </a:extLst>
          </p:cNvPr>
          <p:cNvSpPr/>
          <p:nvPr/>
        </p:nvSpPr>
        <p:spPr>
          <a:xfrm>
            <a:off x="6962776" y="1084489"/>
            <a:ext cx="68034" cy="68035"/>
          </a:xfrm>
          <a:prstGeom prst="flowChartConnector">
            <a:avLst/>
          </a:prstGeom>
          <a:solidFill>
            <a:schemeClr val="bg1"/>
          </a:solidFill>
          <a:ln>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lowchart: Connector 14">
            <a:extLst>
              <a:ext uri="{FF2B5EF4-FFF2-40B4-BE49-F238E27FC236}">
                <a16:creationId xmlns:a16="http://schemas.microsoft.com/office/drawing/2014/main" id="{132C280F-5E2F-43ED-8237-02A28FDBCE8D}"/>
              </a:ext>
            </a:extLst>
          </p:cNvPr>
          <p:cNvSpPr/>
          <p:nvPr/>
        </p:nvSpPr>
        <p:spPr>
          <a:xfrm>
            <a:off x="7146472" y="1084489"/>
            <a:ext cx="68034" cy="68035"/>
          </a:xfrm>
          <a:prstGeom prst="flowChartConnector">
            <a:avLst/>
          </a:prstGeom>
          <a:solidFill>
            <a:schemeClr val="bg1"/>
          </a:solidFill>
          <a:ln>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lowchart: Connector 15">
            <a:extLst>
              <a:ext uri="{FF2B5EF4-FFF2-40B4-BE49-F238E27FC236}">
                <a16:creationId xmlns:a16="http://schemas.microsoft.com/office/drawing/2014/main" id="{3574B8E6-A992-4565-970F-7FAF55B1278E}"/>
              </a:ext>
            </a:extLst>
          </p:cNvPr>
          <p:cNvSpPr/>
          <p:nvPr/>
        </p:nvSpPr>
        <p:spPr>
          <a:xfrm>
            <a:off x="7500257" y="1084489"/>
            <a:ext cx="68034" cy="68035"/>
          </a:xfrm>
          <a:prstGeom prst="flowChartConnector">
            <a:avLst/>
          </a:prstGeom>
          <a:solidFill>
            <a:schemeClr val="bg1"/>
          </a:solidFill>
          <a:ln>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FC9F5AA4-520C-4717-AB81-C8BCAC01617F}"/>
              </a:ext>
            </a:extLst>
          </p:cNvPr>
          <p:cNvSpPr txBox="1"/>
          <p:nvPr/>
        </p:nvSpPr>
        <p:spPr>
          <a:xfrm>
            <a:off x="-62177" y="698255"/>
            <a:ext cx="695325" cy="584775"/>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t>opened and highlighted menu</a:t>
            </a:r>
          </a:p>
        </p:txBody>
      </p:sp>
      <p:sp>
        <p:nvSpPr>
          <p:cNvPr id="17" name="Arrow: Right 16">
            <a:extLst>
              <a:ext uri="{FF2B5EF4-FFF2-40B4-BE49-F238E27FC236}">
                <a16:creationId xmlns:a16="http://schemas.microsoft.com/office/drawing/2014/main" id="{21579ECA-285C-4BE5-B419-CD6868BADAD5}"/>
              </a:ext>
            </a:extLst>
          </p:cNvPr>
          <p:cNvSpPr/>
          <p:nvPr/>
        </p:nvSpPr>
        <p:spPr>
          <a:xfrm rot="1800000">
            <a:off x="369333" y="1202662"/>
            <a:ext cx="259582" cy="104670"/>
          </a:xfrm>
          <a:prstGeom prst="rightArrow">
            <a:avLst/>
          </a:prstGeom>
          <a:solidFill>
            <a:srgbClr val="FF0000"/>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Arrow: Right 73">
            <a:extLst>
              <a:ext uri="{FF2B5EF4-FFF2-40B4-BE49-F238E27FC236}">
                <a16:creationId xmlns:a16="http://schemas.microsoft.com/office/drawing/2014/main" id="{7DAB880A-1A43-4FB4-821D-87B7EE6B0FCF}"/>
              </a:ext>
            </a:extLst>
          </p:cNvPr>
          <p:cNvSpPr/>
          <p:nvPr/>
        </p:nvSpPr>
        <p:spPr>
          <a:xfrm rot="-1380000">
            <a:off x="416957" y="3243734"/>
            <a:ext cx="259582" cy="104670"/>
          </a:xfrm>
          <a:prstGeom prst="rightArrow">
            <a:avLst/>
          </a:prstGeom>
          <a:solidFill>
            <a:srgbClr val="FF0000"/>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TextBox 74">
            <a:extLst>
              <a:ext uri="{FF2B5EF4-FFF2-40B4-BE49-F238E27FC236}">
                <a16:creationId xmlns:a16="http://schemas.microsoft.com/office/drawing/2014/main" id="{CA23DCB9-40A3-4E72-B8F2-5F16505A29CF}"/>
              </a:ext>
            </a:extLst>
          </p:cNvPr>
          <p:cNvSpPr txBox="1"/>
          <p:nvPr/>
        </p:nvSpPr>
        <p:spPr>
          <a:xfrm>
            <a:off x="-107848" y="3399274"/>
            <a:ext cx="1062718" cy="707886"/>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t>User can decide what is displayed on grid</a:t>
            </a:r>
          </a:p>
        </p:txBody>
      </p:sp>
      <p:sp>
        <p:nvSpPr>
          <p:cNvPr id="76" name="Arrow: Right 75">
            <a:extLst>
              <a:ext uri="{FF2B5EF4-FFF2-40B4-BE49-F238E27FC236}">
                <a16:creationId xmlns:a16="http://schemas.microsoft.com/office/drawing/2014/main" id="{6D702229-BA2A-4BC0-B6AD-AF534E3F41FE}"/>
              </a:ext>
            </a:extLst>
          </p:cNvPr>
          <p:cNvSpPr/>
          <p:nvPr/>
        </p:nvSpPr>
        <p:spPr>
          <a:xfrm rot="-2400000">
            <a:off x="491795" y="1746948"/>
            <a:ext cx="259582" cy="104670"/>
          </a:xfrm>
          <a:prstGeom prst="rightArrow">
            <a:avLst/>
          </a:prstGeom>
          <a:solidFill>
            <a:srgbClr val="FF0000"/>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TextBox 76">
            <a:extLst>
              <a:ext uri="{FF2B5EF4-FFF2-40B4-BE49-F238E27FC236}">
                <a16:creationId xmlns:a16="http://schemas.microsoft.com/office/drawing/2014/main" id="{CC91AC56-6850-4C2E-A9D3-6272DDEB3C45}"/>
              </a:ext>
            </a:extLst>
          </p:cNvPr>
          <p:cNvSpPr txBox="1"/>
          <p:nvPr/>
        </p:nvSpPr>
        <p:spPr>
          <a:xfrm>
            <a:off x="-48573" y="1929702"/>
            <a:ext cx="695325" cy="400110"/>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t>Checked off box</a:t>
            </a:r>
          </a:p>
        </p:txBody>
      </p:sp>
      <p:sp>
        <p:nvSpPr>
          <p:cNvPr id="78" name="TextBox 77">
            <a:extLst>
              <a:ext uri="{FF2B5EF4-FFF2-40B4-BE49-F238E27FC236}">
                <a16:creationId xmlns:a16="http://schemas.microsoft.com/office/drawing/2014/main" id="{33C68EAF-8230-44F2-929F-46D88ACDC16D}"/>
              </a:ext>
            </a:extLst>
          </p:cNvPr>
          <p:cNvSpPr txBox="1"/>
          <p:nvPr/>
        </p:nvSpPr>
        <p:spPr>
          <a:xfrm>
            <a:off x="1698513" y="1456135"/>
            <a:ext cx="32793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900">
                <a:latin typeface="Grandview Display"/>
              </a:rPr>
              <a:t>0</a:t>
            </a:r>
          </a:p>
          <a:p>
            <a:pPr algn="ctr"/>
            <a:r>
              <a:rPr lang="en-US" sz="900">
                <a:latin typeface="Grandview Display"/>
              </a:rPr>
              <a:t>10</a:t>
            </a:r>
          </a:p>
        </p:txBody>
      </p:sp>
      <p:cxnSp>
        <p:nvCxnSpPr>
          <p:cNvPr id="20" name="Straight Arrow Connector 19">
            <a:extLst>
              <a:ext uri="{FF2B5EF4-FFF2-40B4-BE49-F238E27FC236}">
                <a16:creationId xmlns:a16="http://schemas.microsoft.com/office/drawing/2014/main" id="{C35F5A16-205A-41D9-B2CD-6B9EEB900FDD}"/>
              </a:ext>
            </a:extLst>
          </p:cNvPr>
          <p:cNvCxnSpPr/>
          <p:nvPr/>
        </p:nvCxnSpPr>
        <p:spPr>
          <a:xfrm flipV="1">
            <a:off x="4169229" y="2729592"/>
            <a:ext cx="2721" cy="49393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80" name="Arrow: Right 79">
            <a:extLst>
              <a:ext uri="{FF2B5EF4-FFF2-40B4-BE49-F238E27FC236}">
                <a16:creationId xmlns:a16="http://schemas.microsoft.com/office/drawing/2014/main" id="{4EADB2A4-5E2F-41DA-AB83-BFC9A54E862F}"/>
              </a:ext>
            </a:extLst>
          </p:cNvPr>
          <p:cNvSpPr/>
          <p:nvPr/>
        </p:nvSpPr>
        <p:spPr>
          <a:xfrm rot="12780000">
            <a:off x="2233510" y="1433983"/>
            <a:ext cx="259582" cy="104670"/>
          </a:xfrm>
          <a:prstGeom prst="rightArrow">
            <a:avLst/>
          </a:prstGeom>
          <a:solidFill>
            <a:srgbClr val="FF0000"/>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TextBox 80">
            <a:extLst>
              <a:ext uri="{FF2B5EF4-FFF2-40B4-BE49-F238E27FC236}">
                <a16:creationId xmlns:a16="http://schemas.microsoft.com/office/drawing/2014/main" id="{276A42C5-E03A-45F3-8187-2120854307BF}"/>
              </a:ext>
            </a:extLst>
          </p:cNvPr>
          <p:cNvSpPr txBox="1"/>
          <p:nvPr/>
        </p:nvSpPr>
        <p:spPr>
          <a:xfrm>
            <a:off x="2339479" y="1603130"/>
            <a:ext cx="1702253" cy="246221"/>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t>Click again to close menu</a:t>
            </a:r>
          </a:p>
        </p:txBody>
      </p:sp>
      <p:sp>
        <p:nvSpPr>
          <p:cNvPr id="70" name="TextBox 69">
            <a:extLst>
              <a:ext uri="{FF2B5EF4-FFF2-40B4-BE49-F238E27FC236}">
                <a16:creationId xmlns:a16="http://schemas.microsoft.com/office/drawing/2014/main" id="{21163A61-9DAA-4C4E-B313-16034E497FB6}"/>
              </a:ext>
            </a:extLst>
          </p:cNvPr>
          <p:cNvSpPr txBox="1"/>
          <p:nvPr/>
        </p:nvSpPr>
        <p:spPr>
          <a:xfrm>
            <a:off x="861673" y="3395149"/>
            <a:ext cx="953861"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latin typeface="Grandview Display"/>
              </a:rPr>
              <a:t>multiply vectors</a:t>
            </a:r>
            <a:endParaRPr lang="en-US"/>
          </a:p>
        </p:txBody>
      </p:sp>
      <p:sp>
        <p:nvSpPr>
          <p:cNvPr id="71" name="TextBox 70">
            <a:extLst>
              <a:ext uri="{FF2B5EF4-FFF2-40B4-BE49-F238E27FC236}">
                <a16:creationId xmlns:a16="http://schemas.microsoft.com/office/drawing/2014/main" id="{32AF274C-D537-4B62-BB52-B495A5B25939}"/>
              </a:ext>
            </a:extLst>
          </p:cNvPr>
          <p:cNvSpPr txBox="1"/>
          <p:nvPr/>
        </p:nvSpPr>
        <p:spPr>
          <a:xfrm>
            <a:off x="854870" y="3633275"/>
            <a:ext cx="1130753"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latin typeface="Grandview Display"/>
              </a:rPr>
              <a:t>add vectors together</a:t>
            </a:r>
            <a:endParaRPr lang="en-US" sz="800"/>
          </a:p>
        </p:txBody>
      </p:sp>
      <p:sp>
        <p:nvSpPr>
          <p:cNvPr id="72" name="Rectangle 71">
            <a:extLst>
              <a:ext uri="{FF2B5EF4-FFF2-40B4-BE49-F238E27FC236}">
                <a16:creationId xmlns:a16="http://schemas.microsoft.com/office/drawing/2014/main" id="{758BD54E-6E1E-4727-AB51-B4A41AD57383}"/>
              </a:ext>
            </a:extLst>
          </p:cNvPr>
          <p:cNvSpPr/>
          <p:nvPr/>
        </p:nvSpPr>
        <p:spPr>
          <a:xfrm>
            <a:off x="767441" y="3454852"/>
            <a:ext cx="95251" cy="88448"/>
          </a:xfrm>
          <a:prstGeom prst="rect">
            <a:avLst/>
          </a:prstGeom>
          <a:solidFill>
            <a:schemeClr val="bg1"/>
          </a:solidFill>
          <a:ln w="12700">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AF60358B-A420-4C44-A8FF-C4B4A0C1B01D}"/>
              </a:ext>
            </a:extLst>
          </p:cNvPr>
          <p:cNvSpPr/>
          <p:nvPr/>
        </p:nvSpPr>
        <p:spPr>
          <a:xfrm>
            <a:off x="767441" y="3692977"/>
            <a:ext cx="95251" cy="88448"/>
          </a:xfrm>
          <a:prstGeom prst="rect">
            <a:avLst/>
          </a:prstGeom>
          <a:solidFill>
            <a:schemeClr val="bg1"/>
          </a:solidFill>
          <a:ln w="12700">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Rounded Corners 85">
            <a:extLst>
              <a:ext uri="{FF2B5EF4-FFF2-40B4-BE49-F238E27FC236}">
                <a16:creationId xmlns:a16="http://schemas.microsoft.com/office/drawing/2014/main" id="{72DD6B53-720E-48E4-AA28-51974A78010F}"/>
              </a:ext>
            </a:extLst>
          </p:cNvPr>
          <p:cNvSpPr/>
          <p:nvPr/>
        </p:nvSpPr>
        <p:spPr>
          <a:xfrm>
            <a:off x="957943" y="3917495"/>
            <a:ext cx="1068160" cy="190500"/>
          </a:xfrm>
          <a:prstGeom prst="roundRect">
            <a:avLst/>
          </a:prstGeom>
          <a:solidFill>
            <a:srgbClr val="CCF0FF"/>
          </a:solidFill>
          <a:ln>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800">
                <a:solidFill>
                  <a:schemeClr val="tx1"/>
                </a:solidFill>
                <a:cs typeface="Arial"/>
              </a:rPr>
              <a:t>create new vector</a:t>
            </a:r>
            <a:endParaRPr lang="en-US" sz="800">
              <a:solidFill>
                <a:schemeClr val="tx1"/>
              </a:solidFill>
            </a:endParaRPr>
          </a:p>
        </p:txBody>
      </p:sp>
      <p:sp>
        <p:nvSpPr>
          <p:cNvPr id="88" name="Arrow: Right 87">
            <a:extLst>
              <a:ext uri="{FF2B5EF4-FFF2-40B4-BE49-F238E27FC236}">
                <a16:creationId xmlns:a16="http://schemas.microsoft.com/office/drawing/2014/main" id="{92092AE8-479E-426A-89AA-7E72B68610E7}"/>
              </a:ext>
            </a:extLst>
          </p:cNvPr>
          <p:cNvSpPr/>
          <p:nvPr/>
        </p:nvSpPr>
        <p:spPr>
          <a:xfrm rot="12780000">
            <a:off x="2015795" y="4169018"/>
            <a:ext cx="259582" cy="104670"/>
          </a:xfrm>
          <a:prstGeom prst="rightArrow">
            <a:avLst/>
          </a:prstGeom>
          <a:solidFill>
            <a:srgbClr val="FF0000"/>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TextBox 88">
            <a:extLst>
              <a:ext uri="{FF2B5EF4-FFF2-40B4-BE49-F238E27FC236}">
                <a16:creationId xmlns:a16="http://schemas.microsoft.com/office/drawing/2014/main" id="{86A44382-8965-43BD-BCFC-A8E7B4CF67FB}"/>
              </a:ext>
            </a:extLst>
          </p:cNvPr>
          <p:cNvSpPr txBox="1"/>
          <p:nvPr/>
        </p:nvSpPr>
        <p:spPr>
          <a:xfrm>
            <a:off x="2312264" y="4276934"/>
            <a:ext cx="1702253" cy="400110"/>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t>create a new vector to display</a:t>
            </a:r>
          </a:p>
        </p:txBody>
      </p:sp>
      <p:sp>
        <p:nvSpPr>
          <p:cNvPr id="26" name="TextBox 25">
            <a:extLst>
              <a:ext uri="{FF2B5EF4-FFF2-40B4-BE49-F238E27FC236}">
                <a16:creationId xmlns:a16="http://schemas.microsoft.com/office/drawing/2014/main" id="{D4651DA8-476D-4BE1-9624-A2B46542C141}"/>
              </a:ext>
            </a:extLst>
          </p:cNvPr>
          <p:cNvSpPr txBox="1"/>
          <p:nvPr/>
        </p:nvSpPr>
        <p:spPr>
          <a:xfrm>
            <a:off x="7761930" y="3201967"/>
            <a:ext cx="98107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t>x</a:t>
            </a:r>
          </a:p>
        </p:txBody>
      </p:sp>
      <p:sp>
        <p:nvSpPr>
          <p:cNvPr id="27" name="TextBox 26">
            <a:extLst>
              <a:ext uri="{FF2B5EF4-FFF2-40B4-BE49-F238E27FC236}">
                <a16:creationId xmlns:a16="http://schemas.microsoft.com/office/drawing/2014/main" id="{9749471C-CEF1-4FD0-B3A7-34CA68D41069}"/>
              </a:ext>
            </a:extLst>
          </p:cNvPr>
          <p:cNvSpPr txBox="1"/>
          <p:nvPr/>
        </p:nvSpPr>
        <p:spPr>
          <a:xfrm>
            <a:off x="3931519" y="4834826"/>
            <a:ext cx="98107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t>y</a:t>
            </a:r>
          </a:p>
        </p:txBody>
      </p:sp>
      <p:pic>
        <p:nvPicPr>
          <p:cNvPr id="30" name="Picture 3">
            <a:extLst>
              <a:ext uri="{FF2B5EF4-FFF2-40B4-BE49-F238E27FC236}">
                <a16:creationId xmlns:a16="http://schemas.microsoft.com/office/drawing/2014/main" id="{EC24CAAF-1E1D-453D-A405-42A3B36DD173}"/>
              </a:ext>
            </a:extLst>
          </p:cNvPr>
          <p:cNvPicPr>
            <a:picLocks noChangeAspect="1"/>
          </p:cNvPicPr>
          <p:nvPr/>
        </p:nvPicPr>
        <p:blipFill>
          <a:blip r:embed="rId7"/>
          <a:stretch>
            <a:fillRect/>
          </a:stretch>
        </p:blipFill>
        <p:spPr>
          <a:xfrm flipH="1">
            <a:off x="2072367" y="1560738"/>
            <a:ext cx="155122" cy="151040"/>
          </a:xfrm>
          <a:prstGeom prst="rect">
            <a:avLst/>
          </a:prstGeom>
        </p:spPr>
      </p:pic>
      <p:pic>
        <p:nvPicPr>
          <p:cNvPr id="92" name="Picture 3">
            <a:extLst>
              <a:ext uri="{FF2B5EF4-FFF2-40B4-BE49-F238E27FC236}">
                <a16:creationId xmlns:a16="http://schemas.microsoft.com/office/drawing/2014/main" id="{58C2CEFC-30EB-4DD0-8956-9D8B0238EEC4}"/>
              </a:ext>
            </a:extLst>
          </p:cNvPr>
          <p:cNvPicPr>
            <a:picLocks noChangeAspect="1"/>
          </p:cNvPicPr>
          <p:nvPr/>
        </p:nvPicPr>
        <p:blipFill>
          <a:blip r:embed="rId7"/>
          <a:stretch>
            <a:fillRect/>
          </a:stretch>
        </p:blipFill>
        <p:spPr>
          <a:xfrm flipH="1">
            <a:off x="2072366" y="2322737"/>
            <a:ext cx="155122" cy="151040"/>
          </a:xfrm>
          <a:prstGeom prst="rect">
            <a:avLst/>
          </a:prstGeom>
        </p:spPr>
      </p:pic>
      <p:cxnSp>
        <p:nvCxnSpPr>
          <p:cNvPr id="2" name="Straight Arrow Connector 1">
            <a:extLst>
              <a:ext uri="{FF2B5EF4-FFF2-40B4-BE49-F238E27FC236}">
                <a16:creationId xmlns:a16="http://schemas.microsoft.com/office/drawing/2014/main" id="{FB6A4793-8611-BD7E-7FC6-C316036E6ED7}"/>
              </a:ext>
            </a:extLst>
          </p:cNvPr>
          <p:cNvCxnSpPr/>
          <p:nvPr/>
        </p:nvCxnSpPr>
        <p:spPr>
          <a:xfrm flipV="1">
            <a:off x="4169228" y="1178379"/>
            <a:ext cx="2721" cy="289832"/>
          </a:xfrm>
          <a:prstGeom prst="straightConnector1">
            <a:avLst/>
          </a:prstGeom>
          <a:ln w="28575">
            <a:solidFill>
              <a:schemeClr val="bg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E3FD26F8-E52F-24B4-9A61-01D30738DAD4}"/>
              </a:ext>
            </a:extLst>
          </p:cNvPr>
          <p:cNvCxnSpPr>
            <a:cxnSpLocks/>
          </p:cNvCxnSpPr>
          <p:nvPr/>
        </p:nvCxnSpPr>
        <p:spPr>
          <a:xfrm>
            <a:off x="7720692" y="3223531"/>
            <a:ext cx="281667" cy="2722"/>
          </a:xfrm>
          <a:prstGeom prst="straightConnector1">
            <a:avLst/>
          </a:prstGeom>
          <a:ln w="28575">
            <a:solidFill>
              <a:schemeClr val="bg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B6117207-32C2-823A-4156-F83E69C97D8C}"/>
              </a:ext>
            </a:extLst>
          </p:cNvPr>
          <p:cNvCxnSpPr>
            <a:cxnSpLocks/>
          </p:cNvCxnSpPr>
          <p:nvPr/>
        </p:nvCxnSpPr>
        <p:spPr>
          <a:xfrm flipH="1">
            <a:off x="4167867" y="4859111"/>
            <a:ext cx="4081" cy="213631"/>
          </a:xfrm>
          <a:prstGeom prst="straightConnector1">
            <a:avLst/>
          </a:prstGeom>
          <a:ln w="28575">
            <a:solidFill>
              <a:schemeClr val="bg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6" name="Picture 36">
            <a:extLst>
              <a:ext uri="{FF2B5EF4-FFF2-40B4-BE49-F238E27FC236}">
                <a16:creationId xmlns:a16="http://schemas.microsoft.com/office/drawing/2014/main" id="{685FD0DA-40AC-32D0-7A73-35CD62C09EBE}"/>
              </a:ext>
            </a:extLst>
          </p:cNvPr>
          <p:cNvPicPr>
            <a:picLocks noChangeAspect="1"/>
          </p:cNvPicPr>
          <p:nvPr/>
        </p:nvPicPr>
        <p:blipFill>
          <a:blip r:embed="rId8"/>
          <a:stretch>
            <a:fillRect/>
          </a:stretch>
        </p:blipFill>
        <p:spPr>
          <a:xfrm flipH="1">
            <a:off x="4038602" y="2628901"/>
            <a:ext cx="474887" cy="382360"/>
          </a:xfrm>
          <a:prstGeom prst="rect">
            <a:avLst/>
          </a:prstGeom>
        </p:spPr>
      </p:pic>
      <p:sp>
        <p:nvSpPr>
          <p:cNvPr id="99" name="Arrow: Right 98">
            <a:extLst>
              <a:ext uri="{FF2B5EF4-FFF2-40B4-BE49-F238E27FC236}">
                <a16:creationId xmlns:a16="http://schemas.microsoft.com/office/drawing/2014/main" id="{1E86B2B4-8F3D-1A38-09C0-55F7F24A65A9}"/>
              </a:ext>
            </a:extLst>
          </p:cNvPr>
          <p:cNvSpPr/>
          <p:nvPr/>
        </p:nvSpPr>
        <p:spPr>
          <a:xfrm rot="11940000">
            <a:off x="4519509" y="2937570"/>
            <a:ext cx="259582" cy="104670"/>
          </a:xfrm>
          <a:prstGeom prst="rightArrow">
            <a:avLst/>
          </a:prstGeom>
          <a:solidFill>
            <a:srgbClr val="FF0000"/>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TextBox 99">
            <a:extLst>
              <a:ext uri="{FF2B5EF4-FFF2-40B4-BE49-F238E27FC236}">
                <a16:creationId xmlns:a16="http://schemas.microsoft.com/office/drawing/2014/main" id="{02EB814C-551E-5346-5B37-CEAE80A8F45E}"/>
              </a:ext>
            </a:extLst>
          </p:cNvPr>
          <p:cNvSpPr txBox="1"/>
          <p:nvPr/>
        </p:nvSpPr>
        <p:spPr>
          <a:xfrm>
            <a:off x="4863604" y="2902612"/>
            <a:ext cx="1382485" cy="400110"/>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t>User's cursor can be used to drag vector</a:t>
            </a:r>
          </a:p>
        </p:txBody>
      </p:sp>
      <p:sp>
        <p:nvSpPr>
          <p:cNvPr id="32" name="Rectangle: Rounded Corners 31">
            <a:extLst>
              <a:ext uri="{FF2B5EF4-FFF2-40B4-BE49-F238E27FC236}">
                <a16:creationId xmlns:a16="http://schemas.microsoft.com/office/drawing/2014/main" id="{3A950D3E-1460-2044-D866-157996C765A6}"/>
              </a:ext>
            </a:extLst>
          </p:cNvPr>
          <p:cNvSpPr/>
          <p:nvPr/>
        </p:nvSpPr>
        <p:spPr>
          <a:xfrm>
            <a:off x="5829298" y="1019170"/>
            <a:ext cx="503464" cy="122466"/>
          </a:xfrm>
          <a:prstGeom prst="roundRect">
            <a:avLst/>
          </a:prstGeom>
          <a:solidFill>
            <a:srgbClr val="CCF0FF"/>
          </a:solidFill>
          <a:ln>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600">
                <a:solidFill>
                  <a:schemeClr val="tx1"/>
                </a:solidFill>
                <a:cs typeface="Arial"/>
              </a:rPr>
              <a:t>hide axis</a:t>
            </a:r>
            <a:endParaRPr lang="en-US" sz="600">
              <a:solidFill>
                <a:schemeClr val="tx1"/>
              </a:solidFill>
            </a:endParaRPr>
          </a:p>
        </p:txBody>
      </p:sp>
      <p:sp>
        <p:nvSpPr>
          <p:cNvPr id="34" name="Rectangle: Rounded Corners 33">
            <a:extLst>
              <a:ext uri="{FF2B5EF4-FFF2-40B4-BE49-F238E27FC236}">
                <a16:creationId xmlns:a16="http://schemas.microsoft.com/office/drawing/2014/main" id="{12E32575-E91D-0DC9-9023-3811BFCC7A17}"/>
              </a:ext>
            </a:extLst>
          </p:cNvPr>
          <p:cNvSpPr/>
          <p:nvPr/>
        </p:nvSpPr>
        <p:spPr>
          <a:xfrm>
            <a:off x="6387192" y="1019171"/>
            <a:ext cx="503464" cy="122466"/>
          </a:xfrm>
          <a:prstGeom prst="roundRect">
            <a:avLst/>
          </a:prstGeom>
          <a:solidFill>
            <a:srgbClr val="CCF0FF"/>
          </a:solidFill>
          <a:ln>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600">
                <a:solidFill>
                  <a:schemeClr val="tx1"/>
                </a:solidFill>
                <a:cs typeface="Arial"/>
              </a:rPr>
              <a:t>hide grid</a:t>
            </a:r>
            <a:endParaRPr lang="en-US" sz="600">
              <a:solidFill>
                <a:schemeClr val="tx1"/>
              </a:solidFill>
            </a:endParaRPr>
          </a:p>
        </p:txBody>
      </p:sp>
      <p:sp>
        <p:nvSpPr>
          <p:cNvPr id="35" name="TextBox 34">
            <a:extLst>
              <a:ext uri="{FF2B5EF4-FFF2-40B4-BE49-F238E27FC236}">
                <a16:creationId xmlns:a16="http://schemas.microsoft.com/office/drawing/2014/main" id="{658A10C8-4A5C-57A2-6BBC-5C1C7E5F1167}"/>
              </a:ext>
            </a:extLst>
          </p:cNvPr>
          <p:cNvSpPr txBox="1"/>
          <p:nvPr/>
        </p:nvSpPr>
        <p:spPr>
          <a:xfrm>
            <a:off x="4132490" y="1152526"/>
            <a:ext cx="450396" cy="401648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800"/>
              <a:t>40</a:t>
            </a:r>
          </a:p>
          <a:p>
            <a:endParaRPr lang="en-US" sz="900"/>
          </a:p>
          <a:p>
            <a:endParaRPr lang="en-US" sz="900"/>
          </a:p>
          <a:p>
            <a:r>
              <a:rPr lang="en-US" sz="800"/>
              <a:t>30</a:t>
            </a:r>
          </a:p>
          <a:p>
            <a:endParaRPr lang="en-US" sz="900"/>
          </a:p>
          <a:p>
            <a:endParaRPr lang="en-US" sz="900"/>
          </a:p>
          <a:p>
            <a:endParaRPr lang="en-US" sz="800"/>
          </a:p>
          <a:p>
            <a:r>
              <a:rPr lang="en-US" sz="800"/>
              <a:t>20</a:t>
            </a:r>
          </a:p>
          <a:p>
            <a:endParaRPr lang="en-US" sz="800"/>
          </a:p>
          <a:p>
            <a:endParaRPr lang="en-US" sz="800"/>
          </a:p>
          <a:p>
            <a:endParaRPr lang="en-US" sz="800"/>
          </a:p>
          <a:p>
            <a:r>
              <a:rPr lang="en-US" sz="800"/>
              <a:t>10</a:t>
            </a:r>
          </a:p>
          <a:p>
            <a:endParaRPr lang="en-US" sz="800"/>
          </a:p>
          <a:p>
            <a:endParaRPr lang="en-US" sz="800"/>
          </a:p>
          <a:p>
            <a:endParaRPr lang="en-US" sz="800"/>
          </a:p>
          <a:p>
            <a:endParaRPr lang="en-US" sz="800"/>
          </a:p>
          <a:p>
            <a:endParaRPr lang="en-US" sz="850"/>
          </a:p>
          <a:p>
            <a:endParaRPr lang="en-US" sz="850"/>
          </a:p>
          <a:p>
            <a:endParaRPr lang="en-US" sz="800"/>
          </a:p>
          <a:p>
            <a:r>
              <a:rPr lang="en-US" sz="800"/>
              <a:t>-10</a:t>
            </a:r>
          </a:p>
          <a:p>
            <a:endParaRPr lang="en-US" sz="900"/>
          </a:p>
          <a:p>
            <a:endParaRPr lang="en-US" sz="900"/>
          </a:p>
          <a:p>
            <a:endParaRPr lang="en-US" sz="800"/>
          </a:p>
          <a:p>
            <a:r>
              <a:rPr lang="en-US" sz="800"/>
              <a:t>-20</a:t>
            </a:r>
          </a:p>
          <a:p>
            <a:endParaRPr lang="en-US" sz="800"/>
          </a:p>
          <a:p>
            <a:endParaRPr lang="en-US" sz="800"/>
          </a:p>
          <a:p>
            <a:endParaRPr lang="en-US" sz="800"/>
          </a:p>
          <a:p>
            <a:r>
              <a:rPr lang="en-US" sz="800"/>
              <a:t>-30</a:t>
            </a:r>
          </a:p>
          <a:p>
            <a:endParaRPr lang="en-US" sz="600"/>
          </a:p>
          <a:p>
            <a:endParaRPr lang="en-US" sz="800"/>
          </a:p>
          <a:p>
            <a:r>
              <a:rPr lang="en-US" sz="800"/>
              <a:t>-40</a:t>
            </a:r>
          </a:p>
        </p:txBody>
      </p:sp>
      <p:sp>
        <p:nvSpPr>
          <p:cNvPr id="37" name="TextBox 36">
            <a:extLst>
              <a:ext uri="{FF2B5EF4-FFF2-40B4-BE49-F238E27FC236}">
                <a16:creationId xmlns:a16="http://schemas.microsoft.com/office/drawing/2014/main" id="{4058101A-4F6C-B835-3644-B95F178F6931}"/>
              </a:ext>
            </a:extLst>
          </p:cNvPr>
          <p:cNvSpPr txBox="1"/>
          <p:nvPr/>
        </p:nvSpPr>
        <p:spPr>
          <a:xfrm>
            <a:off x="567418" y="3003097"/>
            <a:ext cx="7430860"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t>                                                                    </a:t>
            </a:r>
            <a:r>
              <a:rPr lang="en-US" sz="600"/>
              <a:t>   </a:t>
            </a:r>
            <a:r>
              <a:rPr lang="en-US" sz="800"/>
              <a:t>  -30        </a:t>
            </a:r>
            <a:r>
              <a:rPr lang="en-US" sz="900"/>
              <a:t>   </a:t>
            </a:r>
            <a:r>
              <a:rPr lang="en-US" sz="800"/>
              <a:t> -20             -10                       </a:t>
            </a:r>
            <a:r>
              <a:rPr lang="en-US" sz="700"/>
              <a:t>  </a:t>
            </a:r>
            <a:r>
              <a:rPr lang="en-US" sz="800"/>
              <a:t>10                                                                </a:t>
            </a:r>
            <a:r>
              <a:rPr lang="en-US" sz="900"/>
              <a:t> </a:t>
            </a:r>
            <a:r>
              <a:rPr lang="en-US" sz="1000"/>
              <a:t> </a:t>
            </a:r>
            <a:r>
              <a:rPr lang="en-US" sz="800"/>
              <a:t>50           </a:t>
            </a:r>
            <a:r>
              <a:rPr lang="en-US" sz="850"/>
              <a:t>  </a:t>
            </a:r>
            <a:r>
              <a:rPr lang="en-US" sz="800"/>
              <a:t> 60             70 </a:t>
            </a:r>
          </a:p>
        </p:txBody>
      </p:sp>
      <p:sp>
        <p:nvSpPr>
          <p:cNvPr id="38" name="TextBox 37">
            <a:extLst>
              <a:ext uri="{FF2B5EF4-FFF2-40B4-BE49-F238E27FC236}">
                <a16:creationId xmlns:a16="http://schemas.microsoft.com/office/drawing/2014/main" id="{5DA35012-3128-39F1-5D9A-8FD5EA2F4A07}"/>
              </a:ext>
            </a:extLst>
          </p:cNvPr>
          <p:cNvSpPr txBox="1"/>
          <p:nvPr/>
        </p:nvSpPr>
        <p:spPr>
          <a:xfrm>
            <a:off x="6812666" y="937825"/>
            <a:ext cx="2743200" cy="18466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600"/>
              <a:t> 0.2x  0.5x   1x   1.5x   2x</a:t>
            </a:r>
          </a:p>
        </p:txBody>
      </p:sp>
    </p:spTree>
    <p:extLst>
      <p:ext uri="{BB962C8B-B14F-4D97-AF65-F5344CB8AC3E}">
        <p14:creationId xmlns:p14="http://schemas.microsoft.com/office/powerpoint/2010/main" val="339784882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5" name="TextBox 4">
            <a:extLst>
              <a:ext uri="{FF2B5EF4-FFF2-40B4-BE49-F238E27FC236}">
                <a16:creationId xmlns:a16="http://schemas.microsoft.com/office/drawing/2014/main" id="{77CF38F4-8643-D742-8F96-0042DD50DC6F}"/>
              </a:ext>
            </a:extLst>
          </p:cNvPr>
          <p:cNvSpPr txBox="1"/>
          <p:nvPr/>
        </p:nvSpPr>
        <p:spPr>
          <a:xfrm>
            <a:off x="1505" y="691"/>
            <a:ext cx="1023037" cy="923330"/>
          </a:xfrm>
          <a:prstGeom prst="rect">
            <a:avLst/>
          </a:prstGeom>
          <a:solidFill>
            <a:schemeClr val="accent4"/>
          </a:solidFill>
        </p:spPr>
        <p:txBody>
          <a:bodyPr wrap="square" lIns="91440" tIns="45720" rIns="91440" bIns="45720" rtlCol="0" anchor="t">
            <a:spAutoFit/>
          </a:bodyPr>
          <a:lstStyle/>
          <a:p>
            <a:r>
              <a:rPr lang="en-US"/>
              <a:t>Prototype</a:t>
            </a:r>
            <a:endParaRPr lang="en-US" sz="4000"/>
          </a:p>
          <a:p>
            <a:r>
              <a:rPr lang="en-US" sz="4000"/>
              <a:t>7</a:t>
            </a:r>
          </a:p>
        </p:txBody>
      </p:sp>
      <p:pic>
        <p:nvPicPr>
          <p:cNvPr id="62" name="Picture 9" descr="Graphical user interface, application&#10;&#10;Description automatically generated">
            <a:extLst>
              <a:ext uri="{FF2B5EF4-FFF2-40B4-BE49-F238E27FC236}">
                <a16:creationId xmlns:a16="http://schemas.microsoft.com/office/drawing/2014/main" id="{A5AFF5D0-0345-4DDB-849E-5679874F28BD}"/>
              </a:ext>
            </a:extLst>
          </p:cNvPr>
          <p:cNvPicPr>
            <a:picLocks noChangeAspect="1"/>
          </p:cNvPicPr>
          <p:nvPr/>
        </p:nvPicPr>
        <p:blipFill>
          <a:blip r:embed="rId3"/>
          <a:stretch>
            <a:fillRect/>
          </a:stretch>
        </p:blipFill>
        <p:spPr>
          <a:xfrm>
            <a:off x="548055" y="384837"/>
            <a:ext cx="7439756" cy="4688361"/>
          </a:xfrm>
          <a:prstGeom prst="rect">
            <a:avLst/>
          </a:prstGeom>
        </p:spPr>
      </p:pic>
      <p:pic>
        <p:nvPicPr>
          <p:cNvPr id="263" name="Google Shape;263;p38"/>
          <p:cNvPicPr preferRelativeResize="0"/>
          <p:nvPr/>
        </p:nvPicPr>
        <p:blipFill>
          <a:blip r:embed="rId4">
            <a:alphaModFix/>
          </a:blip>
          <a:stretch>
            <a:fillRect/>
          </a:stretch>
        </p:blipFill>
        <p:spPr>
          <a:xfrm>
            <a:off x="7753350" y="-6"/>
            <a:ext cx="1390650" cy="966788"/>
          </a:xfrm>
          <a:prstGeom prst="rect">
            <a:avLst/>
          </a:prstGeom>
          <a:noFill/>
          <a:ln>
            <a:noFill/>
          </a:ln>
        </p:spPr>
      </p:pic>
      <p:sp>
        <p:nvSpPr>
          <p:cNvPr id="7" name="TextBox 6">
            <a:extLst>
              <a:ext uri="{FF2B5EF4-FFF2-40B4-BE49-F238E27FC236}">
                <a16:creationId xmlns:a16="http://schemas.microsoft.com/office/drawing/2014/main" id="{B54139A4-F124-4CCD-957D-894CB1ADBE8C}"/>
              </a:ext>
            </a:extLst>
          </p:cNvPr>
          <p:cNvSpPr txBox="1"/>
          <p:nvPr/>
        </p:nvSpPr>
        <p:spPr>
          <a:xfrm>
            <a:off x="545436" y="409365"/>
            <a:ext cx="274319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grid</a:t>
            </a:r>
          </a:p>
        </p:txBody>
      </p:sp>
      <p:sp>
        <p:nvSpPr>
          <p:cNvPr id="10" name="Rectangle 9">
            <a:extLst>
              <a:ext uri="{FF2B5EF4-FFF2-40B4-BE49-F238E27FC236}">
                <a16:creationId xmlns:a16="http://schemas.microsoft.com/office/drawing/2014/main" id="{F091F718-A7A8-4706-98F9-FD3C9B82084B}"/>
              </a:ext>
            </a:extLst>
          </p:cNvPr>
          <p:cNvSpPr/>
          <p:nvPr/>
        </p:nvSpPr>
        <p:spPr>
          <a:xfrm>
            <a:off x="651782" y="964746"/>
            <a:ext cx="7313838" cy="224518"/>
          </a:xfrm>
          <a:prstGeom prst="rect">
            <a:avLst/>
          </a:prstGeom>
          <a:solidFill>
            <a:schemeClr val="bg1"/>
          </a:solidFill>
          <a:ln>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E5EC0C29-6E5E-484A-8E4F-609E675877DC}"/>
              </a:ext>
            </a:extLst>
          </p:cNvPr>
          <p:cNvSpPr txBox="1"/>
          <p:nvPr/>
        </p:nvSpPr>
        <p:spPr>
          <a:xfrm>
            <a:off x="650762" y="966278"/>
            <a:ext cx="885825" cy="2308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900">
                <a:latin typeface="Grandview Display"/>
              </a:rPr>
              <a:t>Instructions</a:t>
            </a:r>
            <a:endParaRPr lang="en-US" sz="900"/>
          </a:p>
        </p:txBody>
      </p:sp>
      <p:sp>
        <p:nvSpPr>
          <p:cNvPr id="22" name="TextBox 21">
            <a:extLst>
              <a:ext uri="{FF2B5EF4-FFF2-40B4-BE49-F238E27FC236}">
                <a16:creationId xmlns:a16="http://schemas.microsoft.com/office/drawing/2014/main" id="{98C6B6E5-1B33-473B-A0AC-91AC251B9687}"/>
              </a:ext>
            </a:extLst>
          </p:cNvPr>
          <p:cNvSpPr txBox="1"/>
          <p:nvPr/>
        </p:nvSpPr>
        <p:spPr>
          <a:xfrm>
            <a:off x="1535226" y="959473"/>
            <a:ext cx="885825" cy="2308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900">
                <a:latin typeface="Grandview Display"/>
              </a:rPr>
              <a:t>Grid</a:t>
            </a:r>
            <a:endParaRPr lang="en-US"/>
          </a:p>
        </p:txBody>
      </p:sp>
      <p:sp>
        <p:nvSpPr>
          <p:cNvPr id="23" name="TextBox 22">
            <a:extLst>
              <a:ext uri="{FF2B5EF4-FFF2-40B4-BE49-F238E27FC236}">
                <a16:creationId xmlns:a16="http://schemas.microsoft.com/office/drawing/2014/main" id="{AB656D05-0F39-43B9-A07C-F090CFC27000}"/>
              </a:ext>
            </a:extLst>
          </p:cNvPr>
          <p:cNvSpPr txBox="1"/>
          <p:nvPr/>
        </p:nvSpPr>
        <p:spPr>
          <a:xfrm>
            <a:off x="2099922" y="959473"/>
            <a:ext cx="885825" cy="2308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900">
                <a:latin typeface="Grandview Display"/>
              </a:rPr>
              <a:t>Cheat Sheet</a:t>
            </a:r>
            <a:endParaRPr lang="en-US"/>
          </a:p>
        </p:txBody>
      </p:sp>
      <p:sp>
        <p:nvSpPr>
          <p:cNvPr id="24" name="Rectangle 23">
            <a:extLst>
              <a:ext uri="{FF2B5EF4-FFF2-40B4-BE49-F238E27FC236}">
                <a16:creationId xmlns:a16="http://schemas.microsoft.com/office/drawing/2014/main" id="{6F1F419E-2D7D-4CC4-96A6-E0BE10EA0BB0}"/>
              </a:ext>
            </a:extLst>
          </p:cNvPr>
          <p:cNvSpPr/>
          <p:nvPr/>
        </p:nvSpPr>
        <p:spPr>
          <a:xfrm>
            <a:off x="651782" y="1196067"/>
            <a:ext cx="3374569" cy="231321"/>
          </a:xfrm>
          <a:prstGeom prst="rect">
            <a:avLst/>
          </a:prstGeom>
          <a:solidFill>
            <a:schemeClr val="bg1"/>
          </a:solidFill>
          <a:ln>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057C634D-16F2-4822-A17E-259F82FD829C}"/>
              </a:ext>
            </a:extLst>
          </p:cNvPr>
          <p:cNvSpPr txBox="1"/>
          <p:nvPr/>
        </p:nvSpPr>
        <p:spPr>
          <a:xfrm>
            <a:off x="650762" y="1211205"/>
            <a:ext cx="1715861"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latin typeface="Grandview Display"/>
              </a:rPr>
              <a:t>Vector Addition + Multiplication</a:t>
            </a:r>
            <a:endParaRPr lang="en-US" sz="800" err="1"/>
          </a:p>
        </p:txBody>
      </p:sp>
      <p:sp>
        <p:nvSpPr>
          <p:cNvPr id="28" name="TextBox 27">
            <a:extLst>
              <a:ext uri="{FF2B5EF4-FFF2-40B4-BE49-F238E27FC236}">
                <a16:creationId xmlns:a16="http://schemas.microsoft.com/office/drawing/2014/main" id="{996732EB-F534-4A54-99CD-B10501C4A070}"/>
              </a:ext>
            </a:extLst>
          </p:cNvPr>
          <p:cNvSpPr txBox="1"/>
          <p:nvPr/>
        </p:nvSpPr>
        <p:spPr>
          <a:xfrm>
            <a:off x="2317637" y="1211204"/>
            <a:ext cx="1110344"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latin typeface="Grandview Display"/>
              </a:rPr>
              <a:t>Vector Operations</a:t>
            </a:r>
            <a:endParaRPr lang="en-US" sz="800" err="1"/>
          </a:p>
        </p:txBody>
      </p:sp>
      <p:sp>
        <p:nvSpPr>
          <p:cNvPr id="21" name="Rectangle 20">
            <a:extLst>
              <a:ext uri="{FF2B5EF4-FFF2-40B4-BE49-F238E27FC236}">
                <a16:creationId xmlns:a16="http://schemas.microsoft.com/office/drawing/2014/main" id="{3D7F5EBE-91BC-4669-B5DB-442CB2747B2F}"/>
              </a:ext>
            </a:extLst>
          </p:cNvPr>
          <p:cNvSpPr/>
          <p:nvPr/>
        </p:nvSpPr>
        <p:spPr>
          <a:xfrm>
            <a:off x="1447800" y="964747"/>
            <a:ext cx="612321" cy="224518"/>
          </a:xfrm>
          <a:prstGeom prst="rect">
            <a:avLst/>
          </a:prstGeom>
          <a:solidFill>
            <a:srgbClr val="C4FFFC">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6" name="Straight Arrow Connector 105">
            <a:extLst>
              <a:ext uri="{FF2B5EF4-FFF2-40B4-BE49-F238E27FC236}">
                <a16:creationId xmlns:a16="http://schemas.microsoft.com/office/drawing/2014/main" id="{9BD820E5-5CBE-45A4-9F01-A1744A1EA5C7}"/>
              </a:ext>
            </a:extLst>
          </p:cNvPr>
          <p:cNvCxnSpPr/>
          <p:nvPr/>
        </p:nvCxnSpPr>
        <p:spPr>
          <a:xfrm flipH="1">
            <a:off x="3665762" y="1440994"/>
            <a:ext cx="1" cy="3626303"/>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08" name="Straight Arrow Connector 107">
            <a:extLst>
              <a:ext uri="{FF2B5EF4-FFF2-40B4-BE49-F238E27FC236}">
                <a16:creationId xmlns:a16="http://schemas.microsoft.com/office/drawing/2014/main" id="{BD71E9B9-2CEF-42F6-B25A-286F430EC668}"/>
              </a:ext>
            </a:extLst>
          </p:cNvPr>
          <p:cNvCxnSpPr>
            <a:cxnSpLocks/>
          </p:cNvCxnSpPr>
          <p:nvPr/>
        </p:nvCxnSpPr>
        <p:spPr>
          <a:xfrm flipH="1">
            <a:off x="4169225" y="1189263"/>
            <a:ext cx="1" cy="3864427"/>
          </a:xfrm>
          <a:prstGeom prst="straightConnector1">
            <a:avLst/>
          </a:prstGeom>
          <a:ln w="28575">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10" name="Straight Arrow Connector 109">
            <a:extLst>
              <a:ext uri="{FF2B5EF4-FFF2-40B4-BE49-F238E27FC236}">
                <a16:creationId xmlns:a16="http://schemas.microsoft.com/office/drawing/2014/main" id="{6D01EF08-1EA3-47FB-A069-10BF9ABD80E9}"/>
              </a:ext>
            </a:extLst>
          </p:cNvPr>
          <p:cNvCxnSpPr>
            <a:cxnSpLocks/>
          </p:cNvCxnSpPr>
          <p:nvPr/>
        </p:nvCxnSpPr>
        <p:spPr>
          <a:xfrm flipH="1">
            <a:off x="4672688" y="1196066"/>
            <a:ext cx="1" cy="3864427"/>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12" name="Straight Arrow Connector 111">
            <a:extLst>
              <a:ext uri="{FF2B5EF4-FFF2-40B4-BE49-F238E27FC236}">
                <a16:creationId xmlns:a16="http://schemas.microsoft.com/office/drawing/2014/main" id="{2DD596BC-9006-4080-966C-E8AA637E9373}"/>
              </a:ext>
            </a:extLst>
          </p:cNvPr>
          <p:cNvCxnSpPr>
            <a:cxnSpLocks/>
          </p:cNvCxnSpPr>
          <p:nvPr/>
        </p:nvCxnSpPr>
        <p:spPr>
          <a:xfrm flipH="1">
            <a:off x="5176153" y="1196066"/>
            <a:ext cx="1" cy="3864427"/>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14" name="Straight Arrow Connector 113">
            <a:extLst>
              <a:ext uri="{FF2B5EF4-FFF2-40B4-BE49-F238E27FC236}">
                <a16:creationId xmlns:a16="http://schemas.microsoft.com/office/drawing/2014/main" id="{6B052B3F-C47D-4AE9-85F0-398194CA27C4}"/>
              </a:ext>
            </a:extLst>
          </p:cNvPr>
          <p:cNvCxnSpPr>
            <a:cxnSpLocks/>
          </p:cNvCxnSpPr>
          <p:nvPr/>
        </p:nvCxnSpPr>
        <p:spPr>
          <a:xfrm flipH="1">
            <a:off x="5672813" y="1196066"/>
            <a:ext cx="1" cy="3864427"/>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16" name="Straight Arrow Connector 115">
            <a:extLst>
              <a:ext uri="{FF2B5EF4-FFF2-40B4-BE49-F238E27FC236}">
                <a16:creationId xmlns:a16="http://schemas.microsoft.com/office/drawing/2014/main" id="{D7B3B873-B06D-43AF-BCAF-FE3108A8AE2A}"/>
              </a:ext>
            </a:extLst>
          </p:cNvPr>
          <p:cNvCxnSpPr>
            <a:cxnSpLocks/>
          </p:cNvCxnSpPr>
          <p:nvPr/>
        </p:nvCxnSpPr>
        <p:spPr>
          <a:xfrm flipH="1">
            <a:off x="6169474" y="1189262"/>
            <a:ext cx="1" cy="3864427"/>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18" name="Straight Arrow Connector 117">
            <a:extLst>
              <a:ext uri="{FF2B5EF4-FFF2-40B4-BE49-F238E27FC236}">
                <a16:creationId xmlns:a16="http://schemas.microsoft.com/office/drawing/2014/main" id="{3713F6C5-FACE-4514-BD68-324C21C3939C}"/>
              </a:ext>
            </a:extLst>
          </p:cNvPr>
          <p:cNvCxnSpPr>
            <a:cxnSpLocks/>
          </p:cNvCxnSpPr>
          <p:nvPr/>
        </p:nvCxnSpPr>
        <p:spPr>
          <a:xfrm flipH="1">
            <a:off x="6672939" y="1189262"/>
            <a:ext cx="1" cy="3864427"/>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20" name="Straight Arrow Connector 119">
            <a:extLst>
              <a:ext uri="{FF2B5EF4-FFF2-40B4-BE49-F238E27FC236}">
                <a16:creationId xmlns:a16="http://schemas.microsoft.com/office/drawing/2014/main" id="{D7F58F7A-5228-4536-B93C-0A148EFD948A}"/>
              </a:ext>
            </a:extLst>
          </p:cNvPr>
          <p:cNvCxnSpPr>
            <a:cxnSpLocks/>
          </p:cNvCxnSpPr>
          <p:nvPr/>
        </p:nvCxnSpPr>
        <p:spPr>
          <a:xfrm flipH="1">
            <a:off x="7169599" y="1189262"/>
            <a:ext cx="1" cy="3864427"/>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22" name="Straight Arrow Connector 121">
            <a:extLst>
              <a:ext uri="{FF2B5EF4-FFF2-40B4-BE49-F238E27FC236}">
                <a16:creationId xmlns:a16="http://schemas.microsoft.com/office/drawing/2014/main" id="{E995EC54-78C5-4139-A605-883B43A9DE58}"/>
              </a:ext>
            </a:extLst>
          </p:cNvPr>
          <p:cNvCxnSpPr>
            <a:cxnSpLocks/>
          </p:cNvCxnSpPr>
          <p:nvPr/>
        </p:nvCxnSpPr>
        <p:spPr>
          <a:xfrm flipH="1">
            <a:off x="3169100" y="1434191"/>
            <a:ext cx="2" cy="3585479"/>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24" name="Straight Arrow Connector 123">
            <a:extLst>
              <a:ext uri="{FF2B5EF4-FFF2-40B4-BE49-F238E27FC236}">
                <a16:creationId xmlns:a16="http://schemas.microsoft.com/office/drawing/2014/main" id="{76D00864-F20D-4A17-806C-649E110AC0FC}"/>
              </a:ext>
            </a:extLst>
          </p:cNvPr>
          <p:cNvCxnSpPr>
            <a:cxnSpLocks/>
          </p:cNvCxnSpPr>
          <p:nvPr/>
        </p:nvCxnSpPr>
        <p:spPr>
          <a:xfrm flipH="1">
            <a:off x="2665635" y="1447797"/>
            <a:ext cx="2" cy="3585479"/>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26" name="Straight Arrow Connector 125">
            <a:extLst>
              <a:ext uri="{FF2B5EF4-FFF2-40B4-BE49-F238E27FC236}">
                <a16:creationId xmlns:a16="http://schemas.microsoft.com/office/drawing/2014/main" id="{547A992A-C45A-4D38-8577-E63BA3C95D03}"/>
              </a:ext>
            </a:extLst>
          </p:cNvPr>
          <p:cNvCxnSpPr>
            <a:cxnSpLocks/>
          </p:cNvCxnSpPr>
          <p:nvPr/>
        </p:nvCxnSpPr>
        <p:spPr>
          <a:xfrm flipH="1">
            <a:off x="2168975" y="1454602"/>
            <a:ext cx="2" cy="3585479"/>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28" name="Straight Arrow Connector 127">
            <a:extLst>
              <a:ext uri="{FF2B5EF4-FFF2-40B4-BE49-F238E27FC236}">
                <a16:creationId xmlns:a16="http://schemas.microsoft.com/office/drawing/2014/main" id="{F43F455F-66AA-4F19-9369-9EA8DF5C4867}"/>
              </a:ext>
            </a:extLst>
          </p:cNvPr>
          <p:cNvCxnSpPr>
            <a:cxnSpLocks/>
          </p:cNvCxnSpPr>
          <p:nvPr/>
        </p:nvCxnSpPr>
        <p:spPr>
          <a:xfrm flipH="1">
            <a:off x="1658706" y="1440994"/>
            <a:ext cx="2" cy="3585479"/>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30" name="Straight Arrow Connector 129">
            <a:extLst>
              <a:ext uri="{FF2B5EF4-FFF2-40B4-BE49-F238E27FC236}">
                <a16:creationId xmlns:a16="http://schemas.microsoft.com/office/drawing/2014/main" id="{DB5DFDE7-5349-4B4A-BB93-F0BD82C597D8}"/>
              </a:ext>
            </a:extLst>
          </p:cNvPr>
          <p:cNvCxnSpPr>
            <a:cxnSpLocks/>
          </p:cNvCxnSpPr>
          <p:nvPr/>
        </p:nvCxnSpPr>
        <p:spPr>
          <a:xfrm flipH="1">
            <a:off x="1155243" y="1440995"/>
            <a:ext cx="2" cy="3585479"/>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34" name="Straight Arrow Connector 133">
            <a:extLst>
              <a:ext uri="{FF2B5EF4-FFF2-40B4-BE49-F238E27FC236}">
                <a16:creationId xmlns:a16="http://schemas.microsoft.com/office/drawing/2014/main" id="{D9F763D9-8B7C-46AF-A87E-85CAF6315624}"/>
              </a:ext>
            </a:extLst>
          </p:cNvPr>
          <p:cNvCxnSpPr>
            <a:cxnSpLocks/>
          </p:cNvCxnSpPr>
          <p:nvPr/>
        </p:nvCxnSpPr>
        <p:spPr>
          <a:xfrm flipH="1" flipV="1">
            <a:off x="638171" y="3203115"/>
            <a:ext cx="7341055" cy="20413"/>
          </a:xfrm>
          <a:prstGeom prst="straightConnector1">
            <a:avLst/>
          </a:prstGeom>
          <a:ln w="28575">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36" name="Straight Arrow Connector 135">
            <a:extLst>
              <a:ext uri="{FF2B5EF4-FFF2-40B4-BE49-F238E27FC236}">
                <a16:creationId xmlns:a16="http://schemas.microsoft.com/office/drawing/2014/main" id="{8067B88F-6933-47DD-A1B2-CBCEEE8436E4}"/>
              </a:ext>
            </a:extLst>
          </p:cNvPr>
          <p:cNvCxnSpPr>
            <a:cxnSpLocks/>
          </p:cNvCxnSpPr>
          <p:nvPr/>
        </p:nvCxnSpPr>
        <p:spPr>
          <a:xfrm flipH="1" flipV="1">
            <a:off x="672188" y="2713256"/>
            <a:ext cx="7307037" cy="20413"/>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38" name="Straight Arrow Connector 137">
            <a:extLst>
              <a:ext uri="{FF2B5EF4-FFF2-40B4-BE49-F238E27FC236}">
                <a16:creationId xmlns:a16="http://schemas.microsoft.com/office/drawing/2014/main" id="{79B808DB-836A-44CE-B9AF-B2F38D750382}"/>
              </a:ext>
            </a:extLst>
          </p:cNvPr>
          <p:cNvCxnSpPr>
            <a:cxnSpLocks/>
          </p:cNvCxnSpPr>
          <p:nvPr/>
        </p:nvCxnSpPr>
        <p:spPr>
          <a:xfrm flipH="1" flipV="1">
            <a:off x="631367" y="3699776"/>
            <a:ext cx="7341055" cy="20413"/>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40" name="Straight Arrow Connector 139">
            <a:extLst>
              <a:ext uri="{FF2B5EF4-FFF2-40B4-BE49-F238E27FC236}">
                <a16:creationId xmlns:a16="http://schemas.microsoft.com/office/drawing/2014/main" id="{A9A7A89D-DDF3-481A-889F-0FC63247893D}"/>
              </a:ext>
            </a:extLst>
          </p:cNvPr>
          <p:cNvCxnSpPr>
            <a:cxnSpLocks/>
          </p:cNvCxnSpPr>
          <p:nvPr/>
        </p:nvCxnSpPr>
        <p:spPr>
          <a:xfrm flipH="1" flipV="1">
            <a:off x="644973" y="4210043"/>
            <a:ext cx="7341055" cy="20413"/>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42" name="Straight Arrow Connector 141">
            <a:extLst>
              <a:ext uri="{FF2B5EF4-FFF2-40B4-BE49-F238E27FC236}">
                <a16:creationId xmlns:a16="http://schemas.microsoft.com/office/drawing/2014/main" id="{E4D7AFF5-D755-4305-87F1-9B91209B47C5}"/>
              </a:ext>
            </a:extLst>
          </p:cNvPr>
          <p:cNvCxnSpPr>
            <a:cxnSpLocks/>
          </p:cNvCxnSpPr>
          <p:nvPr/>
        </p:nvCxnSpPr>
        <p:spPr>
          <a:xfrm flipH="1" flipV="1">
            <a:off x="638171" y="4706704"/>
            <a:ext cx="7341055" cy="20413"/>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44" name="Straight Arrow Connector 143">
            <a:extLst>
              <a:ext uri="{FF2B5EF4-FFF2-40B4-BE49-F238E27FC236}">
                <a16:creationId xmlns:a16="http://schemas.microsoft.com/office/drawing/2014/main" id="{F7A5633B-D441-4422-9A55-C0EBCDDF079F}"/>
              </a:ext>
            </a:extLst>
          </p:cNvPr>
          <p:cNvCxnSpPr>
            <a:cxnSpLocks/>
          </p:cNvCxnSpPr>
          <p:nvPr/>
        </p:nvCxnSpPr>
        <p:spPr>
          <a:xfrm flipH="1" flipV="1">
            <a:off x="638171" y="2216596"/>
            <a:ext cx="7341055" cy="20413"/>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46" name="Straight Arrow Connector 145">
            <a:extLst>
              <a:ext uri="{FF2B5EF4-FFF2-40B4-BE49-F238E27FC236}">
                <a16:creationId xmlns:a16="http://schemas.microsoft.com/office/drawing/2014/main" id="{25C9F937-5366-44AF-BCBF-9C2B8A7964B6}"/>
              </a:ext>
            </a:extLst>
          </p:cNvPr>
          <p:cNvCxnSpPr>
            <a:cxnSpLocks/>
          </p:cNvCxnSpPr>
          <p:nvPr/>
        </p:nvCxnSpPr>
        <p:spPr>
          <a:xfrm flipH="1" flipV="1">
            <a:off x="651778" y="1713132"/>
            <a:ext cx="7341055" cy="20413"/>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51" name="Straight Arrow Connector 150">
            <a:extLst>
              <a:ext uri="{FF2B5EF4-FFF2-40B4-BE49-F238E27FC236}">
                <a16:creationId xmlns:a16="http://schemas.microsoft.com/office/drawing/2014/main" id="{49115806-F7FF-4BF8-850F-6982E7E52B14}"/>
              </a:ext>
            </a:extLst>
          </p:cNvPr>
          <p:cNvCxnSpPr>
            <a:cxnSpLocks/>
          </p:cNvCxnSpPr>
          <p:nvPr/>
        </p:nvCxnSpPr>
        <p:spPr>
          <a:xfrm flipH="1">
            <a:off x="7666259" y="1196065"/>
            <a:ext cx="1" cy="3864427"/>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sp>
        <p:nvSpPr>
          <p:cNvPr id="150" name="Rectangle: Rounded Corners 149">
            <a:extLst>
              <a:ext uri="{FF2B5EF4-FFF2-40B4-BE49-F238E27FC236}">
                <a16:creationId xmlns:a16="http://schemas.microsoft.com/office/drawing/2014/main" id="{167E5688-A020-412B-BF75-4783C737E356}"/>
              </a:ext>
            </a:extLst>
          </p:cNvPr>
          <p:cNvSpPr/>
          <p:nvPr/>
        </p:nvSpPr>
        <p:spPr>
          <a:xfrm>
            <a:off x="7421336" y="1277711"/>
            <a:ext cx="489857" cy="176893"/>
          </a:xfrm>
          <a:prstGeom prst="roundRect">
            <a:avLst/>
          </a:prstGeom>
          <a:solidFill>
            <a:srgbClr val="CCF0FF"/>
          </a:solidFill>
          <a:ln>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000">
                <a:solidFill>
                  <a:schemeClr val="tx1"/>
                </a:solidFill>
                <a:cs typeface="Arial"/>
              </a:rPr>
              <a:t>clear</a:t>
            </a:r>
            <a:endParaRPr lang="en-US" sz="1000">
              <a:solidFill>
                <a:schemeClr val="tx1"/>
              </a:solidFill>
            </a:endParaRPr>
          </a:p>
        </p:txBody>
      </p:sp>
      <p:sp>
        <p:nvSpPr>
          <p:cNvPr id="3" name="Rectangle 2">
            <a:extLst>
              <a:ext uri="{FF2B5EF4-FFF2-40B4-BE49-F238E27FC236}">
                <a16:creationId xmlns:a16="http://schemas.microsoft.com/office/drawing/2014/main" id="{40996EA1-F612-4BD6-9C5D-3DAF8DE4E1EE}"/>
              </a:ext>
            </a:extLst>
          </p:cNvPr>
          <p:cNvSpPr/>
          <p:nvPr/>
        </p:nvSpPr>
        <p:spPr>
          <a:xfrm>
            <a:off x="648361" y="1427307"/>
            <a:ext cx="1666874" cy="2796346"/>
          </a:xfrm>
          <a:prstGeom prst="rect">
            <a:avLst/>
          </a:prstGeom>
          <a:solidFill>
            <a:schemeClr val="bg1"/>
          </a:solidFill>
          <a:ln w="12700">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7" descr="A picture containing text, monitor, screen, screenshot&#10;&#10;Description automatically generated">
            <a:extLst>
              <a:ext uri="{FF2B5EF4-FFF2-40B4-BE49-F238E27FC236}">
                <a16:creationId xmlns:a16="http://schemas.microsoft.com/office/drawing/2014/main" id="{A2C8F40B-950D-4420-9D09-A2B2008EA708}"/>
              </a:ext>
            </a:extLst>
          </p:cNvPr>
          <p:cNvPicPr>
            <a:picLocks noChangeAspect="1"/>
          </p:cNvPicPr>
          <p:nvPr/>
        </p:nvPicPr>
        <p:blipFill>
          <a:blip r:embed="rId5"/>
          <a:stretch>
            <a:fillRect/>
          </a:stretch>
        </p:blipFill>
        <p:spPr>
          <a:xfrm>
            <a:off x="1735590" y="1487259"/>
            <a:ext cx="250375" cy="311606"/>
          </a:xfrm>
          <a:prstGeom prst="rect">
            <a:avLst/>
          </a:prstGeom>
        </p:spPr>
      </p:pic>
      <p:sp>
        <p:nvSpPr>
          <p:cNvPr id="41" name="TextBox 40">
            <a:extLst>
              <a:ext uri="{FF2B5EF4-FFF2-40B4-BE49-F238E27FC236}">
                <a16:creationId xmlns:a16="http://schemas.microsoft.com/office/drawing/2014/main" id="{4A7E1291-EB2E-4A23-8B49-8C164F119AC9}"/>
              </a:ext>
            </a:extLst>
          </p:cNvPr>
          <p:cNvSpPr txBox="1"/>
          <p:nvPr/>
        </p:nvSpPr>
        <p:spPr>
          <a:xfrm>
            <a:off x="854870" y="1537776"/>
            <a:ext cx="957283"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latin typeface="Grandview Display"/>
              </a:rPr>
              <a:t>original vector = </a:t>
            </a:r>
            <a:endParaRPr lang="en-US" sz="800"/>
          </a:p>
        </p:txBody>
      </p:sp>
      <p:sp>
        <p:nvSpPr>
          <p:cNvPr id="6" name="Rectangle 5">
            <a:extLst>
              <a:ext uri="{FF2B5EF4-FFF2-40B4-BE49-F238E27FC236}">
                <a16:creationId xmlns:a16="http://schemas.microsoft.com/office/drawing/2014/main" id="{D1FDC388-79FC-4D17-8D25-87B5EC1041EA}"/>
              </a:ext>
            </a:extLst>
          </p:cNvPr>
          <p:cNvSpPr/>
          <p:nvPr/>
        </p:nvSpPr>
        <p:spPr>
          <a:xfrm>
            <a:off x="753836" y="1971675"/>
            <a:ext cx="95251" cy="88448"/>
          </a:xfrm>
          <a:prstGeom prst="rect">
            <a:avLst/>
          </a:prstGeom>
          <a:solidFill>
            <a:schemeClr val="bg1"/>
          </a:solidFill>
          <a:ln w="12700">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2E8368A5-B9E0-468A-8F30-1D13409070DA}"/>
              </a:ext>
            </a:extLst>
          </p:cNvPr>
          <p:cNvSpPr txBox="1"/>
          <p:nvPr/>
        </p:nvSpPr>
        <p:spPr>
          <a:xfrm>
            <a:off x="861673" y="1911972"/>
            <a:ext cx="953861"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latin typeface="Grandview Display"/>
              </a:rPr>
              <a:t>scalar value 1 = </a:t>
            </a:r>
            <a:endParaRPr lang="en-US" sz="800"/>
          </a:p>
        </p:txBody>
      </p:sp>
      <p:pic>
        <p:nvPicPr>
          <p:cNvPr id="8" name="Picture 8" descr="A picture containing text, monitor, electronics, screen&#10;&#10;Description automatically generated">
            <a:extLst>
              <a:ext uri="{FF2B5EF4-FFF2-40B4-BE49-F238E27FC236}">
                <a16:creationId xmlns:a16="http://schemas.microsoft.com/office/drawing/2014/main" id="{99B763C7-8E1D-411E-80C3-22D142875C9D}"/>
              </a:ext>
            </a:extLst>
          </p:cNvPr>
          <p:cNvPicPr>
            <a:picLocks noChangeAspect="1"/>
          </p:cNvPicPr>
          <p:nvPr/>
        </p:nvPicPr>
        <p:blipFill>
          <a:blip r:embed="rId6"/>
          <a:stretch>
            <a:fillRect/>
          </a:stretch>
        </p:blipFill>
        <p:spPr>
          <a:xfrm>
            <a:off x="1732869" y="1889352"/>
            <a:ext cx="249013" cy="242208"/>
          </a:xfrm>
          <a:prstGeom prst="rect">
            <a:avLst/>
          </a:prstGeom>
        </p:spPr>
      </p:pic>
      <p:sp>
        <p:nvSpPr>
          <p:cNvPr id="45" name="TextBox 44">
            <a:extLst>
              <a:ext uri="{FF2B5EF4-FFF2-40B4-BE49-F238E27FC236}">
                <a16:creationId xmlns:a16="http://schemas.microsoft.com/office/drawing/2014/main" id="{6163D14D-C4A9-4138-809D-BDBC91856521}"/>
              </a:ext>
            </a:extLst>
          </p:cNvPr>
          <p:cNvSpPr txBox="1"/>
          <p:nvPr/>
        </p:nvSpPr>
        <p:spPr>
          <a:xfrm>
            <a:off x="854869" y="2299776"/>
            <a:ext cx="953861"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latin typeface="Grandview Display"/>
              </a:rPr>
              <a:t>second vector = </a:t>
            </a:r>
            <a:endParaRPr lang="en-US" sz="800"/>
          </a:p>
        </p:txBody>
      </p:sp>
      <p:pic>
        <p:nvPicPr>
          <p:cNvPr id="46" name="Picture 7" descr="A picture containing text, monitor, screen, screenshot&#10;&#10;Description automatically generated">
            <a:extLst>
              <a:ext uri="{FF2B5EF4-FFF2-40B4-BE49-F238E27FC236}">
                <a16:creationId xmlns:a16="http://schemas.microsoft.com/office/drawing/2014/main" id="{CE165165-7864-47A5-8934-6182F8742B28}"/>
              </a:ext>
            </a:extLst>
          </p:cNvPr>
          <p:cNvPicPr>
            <a:picLocks noChangeAspect="1"/>
          </p:cNvPicPr>
          <p:nvPr/>
        </p:nvPicPr>
        <p:blipFill>
          <a:blip r:embed="rId5"/>
          <a:stretch>
            <a:fillRect/>
          </a:stretch>
        </p:blipFill>
        <p:spPr>
          <a:xfrm>
            <a:off x="1735590" y="2242456"/>
            <a:ext cx="250375" cy="311606"/>
          </a:xfrm>
          <a:prstGeom prst="rect">
            <a:avLst/>
          </a:prstGeom>
        </p:spPr>
      </p:pic>
      <p:sp>
        <p:nvSpPr>
          <p:cNvPr id="47" name="Rectangle 46">
            <a:extLst>
              <a:ext uri="{FF2B5EF4-FFF2-40B4-BE49-F238E27FC236}">
                <a16:creationId xmlns:a16="http://schemas.microsoft.com/office/drawing/2014/main" id="{39EB8DBA-FB7A-4800-8C54-A712D88665C7}"/>
              </a:ext>
            </a:extLst>
          </p:cNvPr>
          <p:cNvSpPr/>
          <p:nvPr/>
        </p:nvSpPr>
        <p:spPr>
          <a:xfrm>
            <a:off x="760639" y="2359479"/>
            <a:ext cx="95251" cy="88448"/>
          </a:xfrm>
          <a:prstGeom prst="rect">
            <a:avLst/>
          </a:prstGeom>
          <a:solidFill>
            <a:schemeClr val="bg1"/>
          </a:solidFill>
          <a:ln w="12700">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8" name="Picture 8" descr="A picture containing text, monitor, electronics, screen&#10;&#10;Description automatically generated">
            <a:extLst>
              <a:ext uri="{FF2B5EF4-FFF2-40B4-BE49-F238E27FC236}">
                <a16:creationId xmlns:a16="http://schemas.microsoft.com/office/drawing/2014/main" id="{697CD7B6-5F78-4A21-8058-696773645234}"/>
              </a:ext>
            </a:extLst>
          </p:cNvPr>
          <p:cNvPicPr>
            <a:picLocks noChangeAspect="1"/>
          </p:cNvPicPr>
          <p:nvPr/>
        </p:nvPicPr>
        <p:blipFill>
          <a:blip r:embed="rId6"/>
          <a:stretch>
            <a:fillRect/>
          </a:stretch>
        </p:blipFill>
        <p:spPr>
          <a:xfrm>
            <a:off x="1732869" y="2678565"/>
            <a:ext cx="249013" cy="242208"/>
          </a:xfrm>
          <a:prstGeom prst="rect">
            <a:avLst/>
          </a:prstGeom>
        </p:spPr>
      </p:pic>
      <p:sp>
        <p:nvSpPr>
          <p:cNvPr id="49" name="TextBox 48">
            <a:extLst>
              <a:ext uri="{FF2B5EF4-FFF2-40B4-BE49-F238E27FC236}">
                <a16:creationId xmlns:a16="http://schemas.microsoft.com/office/drawing/2014/main" id="{0A4B26BA-C68B-469F-8988-CAECC21AAB33}"/>
              </a:ext>
            </a:extLst>
          </p:cNvPr>
          <p:cNvSpPr txBox="1"/>
          <p:nvPr/>
        </p:nvSpPr>
        <p:spPr>
          <a:xfrm>
            <a:off x="861673" y="2687579"/>
            <a:ext cx="953861"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latin typeface="Grandview Display"/>
              </a:rPr>
              <a:t>scalar value 2 = </a:t>
            </a:r>
            <a:endParaRPr lang="en-US" sz="800"/>
          </a:p>
        </p:txBody>
      </p:sp>
      <p:sp>
        <p:nvSpPr>
          <p:cNvPr id="50" name="Rectangle 49">
            <a:extLst>
              <a:ext uri="{FF2B5EF4-FFF2-40B4-BE49-F238E27FC236}">
                <a16:creationId xmlns:a16="http://schemas.microsoft.com/office/drawing/2014/main" id="{A326AC42-315C-406B-B39F-7E23743E5E2D}"/>
              </a:ext>
            </a:extLst>
          </p:cNvPr>
          <p:cNvSpPr/>
          <p:nvPr/>
        </p:nvSpPr>
        <p:spPr>
          <a:xfrm>
            <a:off x="767443" y="2747281"/>
            <a:ext cx="95251" cy="88448"/>
          </a:xfrm>
          <a:prstGeom prst="rect">
            <a:avLst/>
          </a:prstGeom>
          <a:solidFill>
            <a:schemeClr val="bg1"/>
          </a:solidFill>
          <a:ln w="12700">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 name="Picture 7" descr="A picture containing text, monitor, screen, screenshot&#10;&#10;Description automatically generated">
            <a:extLst>
              <a:ext uri="{FF2B5EF4-FFF2-40B4-BE49-F238E27FC236}">
                <a16:creationId xmlns:a16="http://schemas.microsoft.com/office/drawing/2014/main" id="{2C0CC446-1321-411A-BB8D-829F1997F2E8}"/>
              </a:ext>
            </a:extLst>
          </p:cNvPr>
          <p:cNvPicPr>
            <a:picLocks noChangeAspect="1"/>
          </p:cNvPicPr>
          <p:nvPr/>
        </p:nvPicPr>
        <p:blipFill>
          <a:blip r:embed="rId5"/>
          <a:stretch>
            <a:fillRect/>
          </a:stretch>
        </p:blipFill>
        <p:spPr>
          <a:xfrm>
            <a:off x="1735590" y="3018063"/>
            <a:ext cx="250375" cy="311606"/>
          </a:xfrm>
          <a:prstGeom prst="rect">
            <a:avLst/>
          </a:prstGeom>
        </p:spPr>
      </p:pic>
      <p:sp>
        <p:nvSpPr>
          <p:cNvPr id="52" name="TextBox 51">
            <a:extLst>
              <a:ext uri="{FF2B5EF4-FFF2-40B4-BE49-F238E27FC236}">
                <a16:creationId xmlns:a16="http://schemas.microsoft.com/office/drawing/2014/main" id="{BFF8A866-00DC-427E-A810-BEEF4B66CD21}"/>
              </a:ext>
            </a:extLst>
          </p:cNvPr>
          <p:cNvSpPr txBox="1"/>
          <p:nvPr/>
        </p:nvSpPr>
        <p:spPr>
          <a:xfrm>
            <a:off x="861673" y="3082187"/>
            <a:ext cx="994683" cy="20774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750">
                <a:latin typeface="Grandview Display"/>
              </a:rPr>
              <a:t>resultant vector = </a:t>
            </a:r>
            <a:endParaRPr lang="en-US" sz="750"/>
          </a:p>
        </p:txBody>
      </p:sp>
      <p:sp>
        <p:nvSpPr>
          <p:cNvPr id="53" name="Rectangle 52">
            <a:extLst>
              <a:ext uri="{FF2B5EF4-FFF2-40B4-BE49-F238E27FC236}">
                <a16:creationId xmlns:a16="http://schemas.microsoft.com/office/drawing/2014/main" id="{D413BAB5-4C8C-472C-804A-0A8C1D7EF806}"/>
              </a:ext>
            </a:extLst>
          </p:cNvPr>
          <p:cNvSpPr/>
          <p:nvPr/>
        </p:nvSpPr>
        <p:spPr>
          <a:xfrm>
            <a:off x="767442" y="3135084"/>
            <a:ext cx="95251" cy="88448"/>
          </a:xfrm>
          <a:prstGeom prst="rect">
            <a:avLst/>
          </a:prstGeom>
          <a:solidFill>
            <a:schemeClr val="bg1"/>
          </a:solidFill>
          <a:ln w="12700">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864C8424-FAFA-4BBF-B4BD-FAC416AF29E3}"/>
              </a:ext>
            </a:extLst>
          </p:cNvPr>
          <p:cNvSpPr/>
          <p:nvPr/>
        </p:nvSpPr>
        <p:spPr>
          <a:xfrm>
            <a:off x="658586" y="1209675"/>
            <a:ext cx="1666873" cy="217715"/>
          </a:xfrm>
          <a:prstGeom prst="rect">
            <a:avLst/>
          </a:prstGeom>
          <a:solidFill>
            <a:srgbClr val="C4FFFC">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A2FEE96-8CCD-4380-A97D-EE3B9BEC4EB3}"/>
              </a:ext>
            </a:extLst>
          </p:cNvPr>
          <p:cNvSpPr/>
          <p:nvPr/>
        </p:nvSpPr>
        <p:spPr>
          <a:xfrm>
            <a:off x="760640" y="1604281"/>
            <a:ext cx="95251" cy="88448"/>
          </a:xfrm>
          <a:prstGeom prst="rect">
            <a:avLst/>
          </a:prstGeom>
          <a:solidFill>
            <a:srgbClr val="C4FFFC">
              <a:alpha val="45000"/>
            </a:srgbClr>
          </a:solidFill>
          <a:ln w="12700">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Rounded Corners 56">
            <a:extLst>
              <a:ext uri="{FF2B5EF4-FFF2-40B4-BE49-F238E27FC236}">
                <a16:creationId xmlns:a16="http://schemas.microsoft.com/office/drawing/2014/main" id="{379E189F-FDFB-48F6-91DB-15645ED7B355}"/>
              </a:ext>
            </a:extLst>
          </p:cNvPr>
          <p:cNvSpPr/>
          <p:nvPr/>
        </p:nvSpPr>
        <p:spPr>
          <a:xfrm>
            <a:off x="6414407" y="1284513"/>
            <a:ext cx="864053" cy="170090"/>
          </a:xfrm>
          <a:prstGeom prst="roundRect">
            <a:avLst/>
          </a:prstGeom>
          <a:solidFill>
            <a:srgbClr val="CCF0FF"/>
          </a:solidFill>
          <a:ln>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000">
                <a:solidFill>
                  <a:schemeClr val="tx1"/>
                </a:solidFill>
                <a:cs typeface="Arial"/>
              </a:rPr>
              <a:t>calculations</a:t>
            </a:r>
            <a:endParaRPr lang="en-US" sz="1000">
              <a:solidFill>
                <a:schemeClr val="tx1"/>
              </a:solidFill>
            </a:endParaRPr>
          </a:p>
        </p:txBody>
      </p:sp>
      <p:cxnSp>
        <p:nvCxnSpPr>
          <p:cNvPr id="11" name="Straight Arrow Connector 10">
            <a:extLst>
              <a:ext uri="{FF2B5EF4-FFF2-40B4-BE49-F238E27FC236}">
                <a16:creationId xmlns:a16="http://schemas.microsoft.com/office/drawing/2014/main" id="{56584B48-F3A4-4F84-B479-D2A148670A74}"/>
              </a:ext>
            </a:extLst>
          </p:cNvPr>
          <p:cNvCxnSpPr>
            <a:cxnSpLocks/>
          </p:cNvCxnSpPr>
          <p:nvPr/>
        </p:nvCxnSpPr>
        <p:spPr>
          <a:xfrm>
            <a:off x="6992710" y="1114424"/>
            <a:ext cx="734786" cy="0"/>
          </a:xfrm>
          <a:prstGeom prst="straightConnector1">
            <a:avLst/>
          </a:prstGeom>
          <a:ln w="12700"/>
        </p:spPr>
        <p:style>
          <a:lnRef idx="1">
            <a:schemeClr val="dk1"/>
          </a:lnRef>
          <a:fillRef idx="0">
            <a:schemeClr val="dk1"/>
          </a:fillRef>
          <a:effectRef idx="0">
            <a:schemeClr val="dk1"/>
          </a:effectRef>
          <a:fontRef idx="minor">
            <a:schemeClr val="tx1"/>
          </a:fontRef>
        </p:style>
      </p:cxnSp>
      <p:sp>
        <p:nvSpPr>
          <p:cNvPr id="12" name="Flowchart: Connector 11">
            <a:extLst>
              <a:ext uri="{FF2B5EF4-FFF2-40B4-BE49-F238E27FC236}">
                <a16:creationId xmlns:a16="http://schemas.microsoft.com/office/drawing/2014/main" id="{4057DFEA-2404-427E-814D-6AC8AAFE8580}"/>
              </a:ext>
            </a:extLst>
          </p:cNvPr>
          <p:cNvSpPr/>
          <p:nvPr/>
        </p:nvSpPr>
        <p:spPr>
          <a:xfrm>
            <a:off x="7323365" y="1084489"/>
            <a:ext cx="68034" cy="68035"/>
          </a:xfrm>
          <a:prstGeom prst="flowChartConnector">
            <a:avLst/>
          </a:prstGeom>
          <a:solidFill>
            <a:srgbClr val="80D0FF"/>
          </a:solidFill>
          <a:ln>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lowchart: Connector 12">
            <a:extLst>
              <a:ext uri="{FF2B5EF4-FFF2-40B4-BE49-F238E27FC236}">
                <a16:creationId xmlns:a16="http://schemas.microsoft.com/office/drawing/2014/main" id="{C4B86F20-9CD7-4DBC-B638-3199275CAB88}"/>
              </a:ext>
            </a:extLst>
          </p:cNvPr>
          <p:cNvSpPr/>
          <p:nvPr/>
        </p:nvSpPr>
        <p:spPr>
          <a:xfrm>
            <a:off x="7690758" y="1084489"/>
            <a:ext cx="68034" cy="68035"/>
          </a:xfrm>
          <a:prstGeom prst="flowChartConnector">
            <a:avLst/>
          </a:prstGeom>
          <a:solidFill>
            <a:schemeClr val="bg1"/>
          </a:solidFill>
          <a:ln>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lowchart: Connector 13">
            <a:extLst>
              <a:ext uri="{FF2B5EF4-FFF2-40B4-BE49-F238E27FC236}">
                <a16:creationId xmlns:a16="http://schemas.microsoft.com/office/drawing/2014/main" id="{30009A99-F07F-44B5-8591-7BECD1DF6CAA}"/>
              </a:ext>
            </a:extLst>
          </p:cNvPr>
          <p:cNvSpPr/>
          <p:nvPr/>
        </p:nvSpPr>
        <p:spPr>
          <a:xfrm>
            <a:off x="6962776" y="1084489"/>
            <a:ext cx="68034" cy="68035"/>
          </a:xfrm>
          <a:prstGeom prst="flowChartConnector">
            <a:avLst/>
          </a:prstGeom>
          <a:solidFill>
            <a:schemeClr val="bg1"/>
          </a:solidFill>
          <a:ln>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lowchart: Connector 14">
            <a:extLst>
              <a:ext uri="{FF2B5EF4-FFF2-40B4-BE49-F238E27FC236}">
                <a16:creationId xmlns:a16="http://schemas.microsoft.com/office/drawing/2014/main" id="{132C280F-5E2F-43ED-8237-02A28FDBCE8D}"/>
              </a:ext>
            </a:extLst>
          </p:cNvPr>
          <p:cNvSpPr/>
          <p:nvPr/>
        </p:nvSpPr>
        <p:spPr>
          <a:xfrm>
            <a:off x="7146472" y="1084489"/>
            <a:ext cx="68034" cy="68035"/>
          </a:xfrm>
          <a:prstGeom prst="flowChartConnector">
            <a:avLst/>
          </a:prstGeom>
          <a:solidFill>
            <a:schemeClr val="bg1"/>
          </a:solidFill>
          <a:ln>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lowchart: Connector 15">
            <a:extLst>
              <a:ext uri="{FF2B5EF4-FFF2-40B4-BE49-F238E27FC236}">
                <a16:creationId xmlns:a16="http://schemas.microsoft.com/office/drawing/2014/main" id="{3574B8E6-A992-4565-970F-7FAF55B1278E}"/>
              </a:ext>
            </a:extLst>
          </p:cNvPr>
          <p:cNvSpPr/>
          <p:nvPr/>
        </p:nvSpPr>
        <p:spPr>
          <a:xfrm>
            <a:off x="7500257" y="1084489"/>
            <a:ext cx="68034" cy="68035"/>
          </a:xfrm>
          <a:prstGeom prst="flowChartConnector">
            <a:avLst/>
          </a:prstGeom>
          <a:solidFill>
            <a:schemeClr val="bg1"/>
          </a:solidFill>
          <a:ln>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TextBox 77">
            <a:extLst>
              <a:ext uri="{FF2B5EF4-FFF2-40B4-BE49-F238E27FC236}">
                <a16:creationId xmlns:a16="http://schemas.microsoft.com/office/drawing/2014/main" id="{33C68EAF-8230-44F2-929F-46D88ACDC16D}"/>
              </a:ext>
            </a:extLst>
          </p:cNvPr>
          <p:cNvSpPr txBox="1"/>
          <p:nvPr/>
        </p:nvSpPr>
        <p:spPr>
          <a:xfrm>
            <a:off x="1698513" y="1456135"/>
            <a:ext cx="32793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900">
                <a:latin typeface="Grandview Display"/>
              </a:rPr>
              <a:t>10</a:t>
            </a:r>
          </a:p>
          <a:p>
            <a:pPr algn="ctr"/>
            <a:r>
              <a:rPr lang="en-US" sz="900">
                <a:latin typeface="Grandview Display"/>
              </a:rPr>
              <a:t>10</a:t>
            </a:r>
          </a:p>
        </p:txBody>
      </p:sp>
      <p:cxnSp>
        <p:nvCxnSpPr>
          <p:cNvPr id="20" name="Straight Arrow Connector 19">
            <a:extLst>
              <a:ext uri="{FF2B5EF4-FFF2-40B4-BE49-F238E27FC236}">
                <a16:creationId xmlns:a16="http://schemas.microsoft.com/office/drawing/2014/main" id="{C35F5A16-205A-41D9-B2CD-6B9EEB900FDD}"/>
              </a:ext>
            </a:extLst>
          </p:cNvPr>
          <p:cNvCxnSpPr/>
          <p:nvPr/>
        </p:nvCxnSpPr>
        <p:spPr>
          <a:xfrm flipV="1">
            <a:off x="4162426" y="2722789"/>
            <a:ext cx="519791" cy="48713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21163A61-9DAA-4C4E-B313-16034E497FB6}"/>
              </a:ext>
            </a:extLst>
          </p:cNvPr>
          <p:cNvSpPr txBox="1"/>
          <p:nvPr/>
        </p:nvSpPr>
        <p:spPr>
          <a:xfrm>
            <a:off x="861673" y="3395149"/>
            <a:ext cx="953861"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latin typeface="Grandview Display"/>
              </a:rPr>
              <a:t>multiply vectors</a:t>
            </a:r>
            <a:endParaRPr lang="en-US"/>
          </a:p>
        </p:txBody>
      </p:sp>
      <p:sp>
        <p:nvSpPr>
          <p:cNvPr id="71" name="TextBox 70">
            <a:extLst>
              <a:ext uri="{FF2B5EF4-FFF2-40B4-BE49-F238E27FC236}">
                <a16:creationId xmlns:a16="http://schemas.microsoft.com/office/drawing/2014/main" id="{32AF274C-D537-4B62-BB52-B495A5B25939}"/>
              </a:ext>
            </a:extLst>
          </p:cNvPr>
          <p:cNvSpPr txBox="1"/>
          <p:nvPr/>
        </p:nvSpPr>
        <p:spPr>
          <a:xfrm>
            <a:off x="854870" y="3633275"/>
            <a:ext cx="1130753"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latin typeface="Grandview Display"/>
              </a:rPr>
              <a:t>add vectors together</a:t>
            </a:r>
            <a:endParaRPr lang="en-US" sz="800"/>
          </a:p>
        </p:txBody>
      </p:sp>
      <p:sp>
        <p:nvSpPr>
          <p:cNvPr id="72" name="Rectangle 71">
            <a:extLst>
              <a:ext uri="{FF2B5EF4-FFF2-40B4-BE49-F238E27FC236}">
                <a16:creationId xmlns:a16="http://schemas.microsoft.com/office/drawing/2014/main" id="{758BD54E-6E1E-4727-AB51-B4A41AD57383}"/>
              </a:ext>
            </a:extLst>
          </p:cNvPr>
          <p:cNvSpPr/>
          <p:nvPr/>
        </p:nvSpPr>
        <p:spPr>
          <a:xfrm>
            <a:off x="767441" y="3454852"/>
            <a:ext cx="95251" cy="88448"/>
          </a:xfrm>
          <a:prstGeom prst="rect">
            <a:avLst/>
          </a:prstGeom>
          <a:solidFill>
            <a:schemeClr val="bg1"/>
          </a:solidFill>
          <a:ln w="12700">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AF60358B-A420-4C44-A8FF-C4B4A0C1B01D}"/>
              </a:ext>
            </a:extLst>
          </p:cNvPr>
          <p:cNvSpPr/>
          <p:nvPr/>
        </p:nvSpPr>
        <p:spPr>
          <a:xfrm>
            <a:off x="767441" y="3692977"/>
            <a:ext cx="95251" cy="88448"/>
          </a:xfrm>
          <a:prstGeom prst="rect">
            <a:avLst/>
          </a:prstGeom>
          <a:solidFill>
            <a:schemeClr val="bg1"/>
          </a:solidFill>
          <a:ln w="12700">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Arrow: Right 82">
            <a:extLst>
              <a:ext uri="{FF2B5EF4-FFF2-40B4-BE49-F238E27FC236}">
                <a16:creationId xmlns:a16="http://schemas.microsoft.com/office/drawing/2014/main" id="{A08E66D0-A5AB-4BD9-8389-5BBB65AC878A}"/>
              </a:ext>
            </a:extLst>
          </p:cNvPr>
          <p:cNvSpPr/>
          <p:nvPr/>
        </p:nvSpPr>
        <p:spPr>
          <a:xfrm rot="8760000">
            <a:off x="2233509" y="2195982"/>
            <a:ext cx="259582" cy="104670"/>
          </a:xfrm>
          <a:prstGeom prst="rightArrow">
            <a:avLst/>
          </a:prstGeom>
          <a:solidFill>
            <a:srgbClr val="FF0000"/>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TextBox 83">
            <a:extLst>
              <a:ext uri="{FF2B5EF4-FFF2-40B4-BE49-F238E27FC236}">
                <a16:creationId xmlns:a16="http://schemas.microsoft.com/office/drawing/2014/main" id="{13744A13-3988-4A57-84F4-317A28299AB4}"/>
              </a:ext>
            </a:extLst>
          </p:cNvPr>
          <p:cNvSpPr txBox="1"/>
          <p:nvPr/>
        </p:nvSpPr>
        <p:spPr>
          <a:xfrm>
            <a:off x="2523175" y="2011345"/>
            <a:ext cx="1552575" cy="400110"/>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t>click to open menu and customize vector</a:t>
            </a:r>
          </a:p>
        </p:txBody>
      </p:sp>
      <p:sp>
        <p:nvSpPr>
          <p:cNvPr id="86" name="Rectangle: Rounded Corners 85">
            <a:extLst>
              <a:ext uri="{FF2B5EF4-FFF2-40B4-BE49-F238E27FC236}">
                <a16:creationId xmlns:a16="http://schemas.microsoft.com/office/drawing/2014/main" id="{72DD6B53-720E-48E4-AA28-51974A78010F}"/>
              </a:ext>
            </a:extLst>
          </p:cNvPr>
          <p:cNvSpPr/>
          <p:nvPr/>
        </p:nvSpPr>
        <p:spPr>
          <a:xfrm>
            <a:off x="957943" y="3917495"/>
            <a:ext cx="1068160" cy="190500"/>
          </a:xfrm>
          <a:prstGeom prst="roundRect">
            <a:avLst/>
          </a:prstGeom>
          <a:solidFill>
            <a:srgbClr val="CCF0FF"/>
          </a:solidFill>
          <a:ln>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800">
                <a:solidFill>
                  <a:schemeClr val="tx1"/>
                </a:solidFill>
                <a:cs typeface="Arial"/>
              </a:rPr>
              <a:t>create new vector</a:t>
            </a:r>
            <a:endParaRPr lang="en-US" sz="800">
              <a:solidFill>
                <a:schemeClr val="tx1"/>
              </a:solidFill>
            </a:endParaRPr>
          </a:p>
        </p:txBody>
      </p:sp>
      <p:sp>
        <p:nvSpPr>
          <p:cNvPr id="26" name="TextBox 25">
            <a:extLst>
              <a:ext uri="{FF2B5EF4-FFF2-40B4-BE49-F238E27FC236}">
                <a16:creationId xmlns:a16="http://schemas.microsoft.com/office/drawing/2014/main" id="{D4651DA8-476D-4BE1-9624-A2B46542C141}"/>
              </a:ext>
            </a:extLst>
          </p:cNvPr>
          <p:cNvSpPr txBox="1"/>
          <p:nvPr/>
        </p:nvSpPr>
        <p:spPr>
          <a:xfrm>
            <a:off x="7782340" y="3215574"/>
            <a:ext cx="98107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t>x</a:t>
            </a:r>
          </a:p>
        </p:txBody>
      </p:sp>
      <p:sp>
        <p:nvSpPr>
          <p:cNvPr id="27" name="TextBox 26">
            <a:extLst>
              <a:ext uri="{FF2B5EF4-FFF2-40B4-BE49-F238E27FC236}">
                <a16:creationId xmlns:a16="http://schemas.microsoft.com/office/drawing/2014/main" id="{9749471C-CEF1-4FD0-B3A7-34CA68D41069}"/>
              </a:ext>
            </a:extLst>
          </p:cNvPr>
          <p:cNvSpPr txBox="1"/>
          <p:nvPr/>
        </p:nvSpPr>
        <p:spPr>
          <a:xfrm>
            <a:off x="3931519" y="4834826"/>
            <a:ext cx="98107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t>y</a:t>
            </a:r>
          </a:p>
        </p:txBody>
      </p:sp>
      <p:pic>
        <p:nvPicPr>
          <p:cNvPr id="30" name="Picture 3">
            <a:extLst>
              <a:ext uri="{FF2B5EF4-FFF2-40B4-BE49-F238E27FC236}">
                <a16:creationId xmlns:a16="http://schemas.microsoft.com/office/drawing/2014/main" id="{EC24CAAF-1E1D-453D-A405-42A3B36DD173}"/>
              </a:ext>
            </a:extLst>
          </p:cNvPr>
          <p:cNvPicPr>
            <a:picLocks noChangeAspect="1"/>
          </p:cNvPicPr>
          <p:nvPr/>
        </p:nvPicPr>
        <p:blipFill>
          <a:blip r:embed="rId7"/>
          <a:stretch>
            <a:fillRect/>
          </a:stretch>
        </p:blipFill>
        <p:spPr>
          <a:xfrm flipH="1">
            <a:off x="2072367" y="1560738"/>
            <a:ext cx="155122" cy="151040"/>
          </a:xfrm>
          <a:prstGeom prst="rect">
            <a:avLst/>
          </a:prstGeom>
        </p:spPr>
      </p:pic>
      <p:pic>
        <p:nvPicPr>
          <p:cNvPr id="92" name="Picture 3">
            <a:extLst>
              <a:ext uri="{FF2B5EF4-FFF2-40B4-BE49-F238E27FC236}">
                <a16:creationId xmlns:a16="http://schemas.microsoft.com/office/drawing/2014/main" id="{58C2CEFC-30EB-4DD0-8956-9D8B0238EEC4}"/>
              </a:ext>
            </a:extLst>
          </p:cNvPr>
          <p:cNvPicPr>
            <a:picLocks noChangeAspect="1"/>
          </p:cNvPicPr>
          <p:nvPr/>
        </p:nvPicPr>
        <p:blipFill>
          <a:blip r:embed="rId7"/>
          <a:stretch>
            <a:fillRect/>
          </a:stretch>
        </p:blipFill>
        <p:spPr>
          <a:xfrm flipH="1">
            <a:off x="2072366" y="2322737"/>
            <a:ext cx="155122" cy="151040"/>
          </a:xfrm>
          <a:prstGeom prst="rect">
            <a:avLst/>
          </a:prstGeom>
        </p:spPr>
      </p:pic>
      <p:cxnSp>
        <p:nvCxnSpPr>
          <p:cNvPr id="2" name="Straight Arrow Connector 1">
            <a:extLst>
              <a:ext uri="{FF2B5EF4-FFF2-40B4-BE49-F238E27FC236}">
                <a16:creationId xmlns:a16="http://schemas.microsoft.com/office/drawing/2014/main" id="{FB6A4793-8611-BD7E-7FC6-C316036E6ED7}"/>
              </a:ext>
            </a:extLst>
          </p:cNvPr>
          <p:cNvCxnSpPr/>
          <p:nvPr/>
        </p:nvCxnSpPr>
        <p:spPr>
          <a:xfrm flipV="1">
            <a:off x="4169228" y="1178379"/>
            <a:ext cx="2721" cy="289832"/>
          </a:xfrm>
          <a:prstGeom prst="straightConnector1">
            <a:avLst/>
          </a:prstGeom>
          <a:ln w="28575">
            <a:solidFill>
              <a:schemeClr val="bg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E3FD26F8-E52F-24B4-9A61-01D30738DAD4}"/>
              </a:ext>
            </a:extLst>
          </p:cNvPr>
          <p:cNvCxnSpPr>
            <a:cxnSpLocks/>
          </p:cNvCxnSpPr>
          <p:nvPr/>
        </p:nvCxnSpPr>
        <p:spPr>
          <a:xfrm>
            <a:off x="7720692" y="3223531"/>
            <a:ext cx="281667" cy="2722"/>
          </a:xfrm>
          <a:prstGeom prst="straightConnector1">
            <a:avLst/>
          </a:prstGeom>
          <a:ln w="28575">
            <a:solidFill>
              <a:schemeClr val="bg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B6117207-32C2-823A-4156-F83E69C97D8C}"/>
              </a:ext>
            </a:extLst>
          </p:cNvPr>
          <p:cNvCxnSpPr>
            <a:cxnSpLocks/>
          </p:cNvCxnSpPr>
          <p:nvPr/>
        </p:nvCxnSpPr>
        <p:spPr>
          <a:xfrm flipH="1">
            <a:off x="4167867" y="4859111"/>
            <a:ext cx="4081" cy="213631"/>
          </a:xfrm>
          <a:prstGeom prst="straightConnector1">
            <a:avLst/>
          </a:prstGeom>
          <a:ln w="28575">
            <a:solidFill>
              <a:schemeClr val="bg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6" name="Picture 36">
            <a:extLst>
              <a:ext uri="{FF2B5EF4-FFF2-40B4-BE49-F238E27FC236}">
                <a16:creationId xmlns:a16="http://schemas.microsoft.com/office/drawing/2014/main" id="{685FD0DA-40AC-32D0-7A73-35CD62C09EBE}"/>
              </a:ext>
            </a:extLst>
          </p:cNvPr>
          <p:cNvPicPr>
            <a:picLocks noChangeAspect="1"/>
          </p:cNvPicPr>
          <p:nvPr/>
        </p:nvPicPr>
        <p:blipFill>
          <a:blip r:embed="rId8"/>
          <a:stretch>
            <a:fillRect/>
          </a:stretch>
        </p:blipFill>
        <p:spPr>
          <a:xfrm flipH="1">
            <a:off x="4576085" y="2601687"/>
            <a:ext cx="474887" cy="382360"/>
          </a:xfrm>
          <a:prstGeom prst="rect">
            <a:avLst/>
          </a:prstGeom>
        </p:spPr>
      </p:pic>
      <p:sp>
        <p:nvSpPr>
          <p:cNvPr id="99" name="Arrow: Right 98">
            <a:extLst>
              <a:ext uri="{FF2B5EF4-FFF2-40B4-BE49-F238E27FC236}">
                <a16:creationId xmlns:a16="http://schemas.microsoft.com/office/drawing/2014/main" id="{1E86B2B4-8F3D-1A38-09C0-55F7F24A65A9}"/>
              </a:ext>
            </a:extLst>
          </p:cNvPr>
          <p:cNvSpPr/>
          <p:nvPr/>
        </p:nvSpPr>
        <p:spPr>
          <a:xfrm rot="11940000">
            <a:off x="5056991" y="2855928"/>
            <a:ext cx="259582" cy="104670"/>
          </a:xfrm>
          <a:prstGeom prst="rightArrow">
            <a:avLst/>
          </a:prstGeom>
          <a:solidFill>
            <a:srgbClr val="FF0000"/>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TextBox 99">
            <a:extLst>
              <a:ext uri="{FF2B5EF4-FFF2-40B4-BE49-F238E27FC236}">
                <a16:creationId xmlns:a16="http://schemas.microsoft.com/office/drawing/2014/main" id="{02EB814C-551E-5346-5B37-CEAE80A8F45E}"/>
              </a:ext>
            </a:extLst>
          </p:cNvPr>
          <p:cNvSpPr txBox="1"/>
          <p:nvPr/>
        </p:nvSpPr>
        <p:spPr>
          <a:xfrm>
            <a:off x="5353461" y="2848184"/>
            <a:ext cx="1260021" cy="246221"/>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t>User drags vector</a:t>
            </a:r>
          </a:p>
        </p:txBody>
      </p:sp>
      <p:sp>
        <p:nvSpPr>
          <p:cNvPr id="90" name="Arrow: Right 89">
            <a:extLst>
              <a:ext uri="{FF2B5EF4-FFF2-40B4-BE49-F238E27FC236}">
                <a16:creationId xmlns:a16="http://schemas.microsoft.com/office/drawing/2014/main" id="{BE210754-6226-C46B-BDAE-B339DEDAD9C0}"/>
              </a:ext>
            </a:extLst>
          </p:cNvPr>
          <p:cNvSpPr/>
          <p:nvPr/>
        </p:nvSpPr>
        <p:spPr>
          <a:xfrm rot="10800000">
            <a:off x="2020896" y="1471214"/>
            <a:ext cx="518116" cy="50241"/>
          </a:xfrm>
          <a:prstGeom prst="rightArrow">
            <a:avLst/>
          </a:prstGeom>
          <a:solidFill>
            <a:srgbClr val="FF0000"/>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TextBox 90">
            <a:extLst>
              <a:ext uri="{FF2B5EF4-FFF2-40B4-BE49-F238E27FC236}">
                <a16:creationId xmlns:a16="http://schemas.microsoft.com/office/drawing/2014/main" id="{1F18FCBE-00C7-FF20-78BE-68BB76BAAA28}"/>
              </a:ext>
            </a:extLst>
          </p:cNvPr>
          <p:cNvSpPr txBox="1"/>
          <p:nvPr/>
        </p:nvSpPr>
        <p:spPr>
          <a:xfrm>
            <a:off x="2584407" y="1439845"/>
            <a:ext cx="2654753" cy="400110"/>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t> Vector size will immediately refresh based on where the user drags the vector</a:t>
            </a:r>
          </a:p>
        </p:txBody>
      </p:sp>
      <p:sp>
        <p:nvSpPr>
          <p:cNvPr id="17" name="Rectangle: Rounded Corners 16">
            <a:extLst>
              <a:ext uri="{FF2B5EF4-FFF2-40B4-BE49-F238E27FC236}">
                <a16:creationId xmlns:a16="http://schemas.microsoft.com/office/drawing/2014/main" id="{956F5E11-C9E5-29CB-B1FE-89852B69DC0C}"/>
              </a:ext>
            </a:extLst>
          </p:cNvPr>
          <p:cNvSpPr/>
          <p:nvPr/>
        </p:nvSpPr>
        <p:spPr>
          <a:xfrm>
            <a:off x="5829298" y="1019170"/>
            <a:ext cx="503464" cy="122466"/>
          </a:xfrm>
          <a:prstGeom prst="roundRect">
            <a:avLst/>
          </a:prstGeom>
          <a:solidFill>
            <a:srgbClr val="CCF0FF"/>
          </a:solidFill>
          <a:ln>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600">
                <a:solidFill>
                  <a:schemeClr val="tx1"/>
                </a:solidFill>
                <a:cs typeface="Arial"/>
              </a:rPr>
              <a:t>hide axis</a:t>
            </a:r>
            <a:endParaRPr lang="en-US" sz="600">
              <a:solidFill>
                <a:schemeClr val="tx1"/>
              </a:solidFill>
            </a:endParaRPr>
          </a:p>
        </p:txBody>
      </p:sp>
      <p:sp>
        <p:nvSpPr>
          <p:cNvPr id="18" name="Rectangle: Rounded Corners 17">
            <a:extLst>
              <a:ext uri="{FF2B5EF4-FFF2-40B4-BE49-F238E27FC236}">
                <a16:creationId xmlns:a16="http://schemas.microsoft.com/office/drawing/2014/main" id="{5F77D59D-6D56-F97A-723D-FC680485D8B5}"/>
              </a:ext>
            </a:extLst>
          </p:cNvPr>
          <p:cNvSpPr/>
          <p:nvPr/>
        </p:nvSpPr>
        <p:spPr>
          <a:xfrm>
            <a:off x="6387192" y="1019171"/>
            <a:ext cx="503464" cy="122466"/>
          </a:xfrm>
          <a:prstGeom prst="roundRect">
            <a:avLst/>
          </a:prstGeom>
          <a:solidFill>
            <a:srgbClr val="CCF0FF"/>
          </a:solidFill>
          <a:ln>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600">
                <a:solidFill>
                  <a:schemeClr val="tx1"/>
                </a:solidFill>
                <a:cs typeface="Arial"/>
              </a:rPr>
              <a:t>hide grid</a:t>
            </a:r>
            <a:endParaRPr lang="en-US" sz="600">
              <a:solidFill>
                <a:schemeClr val="tx1"/>
              </a:solidFill>
            </a:endParaRPr>
          </a:p>
        </p:txBody>
      </p:sp>
      <p:sp>
        <p:nvSpPr>
          <p:cNvPr id="32" name="TextBox 31">
            <a:extLst>
              <a:ext uri="{FF2B5EF4-FFF2-40B4-BE49-F238E27FC236}">
                <a16:creationId xmlns:a16="http://schemas.microsoft.com/office/drawing/2014/main" id="{FE485941-3C0F-7365-64B7-3C5F38C1D1AC}"/>
              </a:ext>
            </a:extLst>
          </p:cNvPr>
          <p:cNvSpPr txBox="1"/>
          <p:nvPr/>
        </p:nvSpPr>
        <p:spPr>
          <a:xfrm>
            <a:off x="4139294" y="1152526"/>
            <a:ext cx="450396" cy="401648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800"/>
              <a:t>40</a:t>
            </a:r>
          </a:p>
          <a:p>
            <a:endParaRPr lang="en-US" sz="900"/>
          </a:p>
          <a:p>
            <a:endParaRPr lang="en-US" sz="900"/>
          </a:p>
          <a:p>
            <a:endParaRPr lang="en-US" sz="800"/>
          </a:p>
          <a:p>
            <a:endParaRPr lang="en-US" sz="900"/>
          </a:p>
          <a:p>
            <a:endParaRPr lang="en-US" sz="900"/>
          </a:p>
          <a:p>
            <a:endParaRPr lang="en-US" sz="800"/>
          </a:p>
          <a:p>
            <a:r>
              <a:rPr lang="en-US" sz="800"/>
              <a:t>20</a:t>
            </a:r>
          </a:p>
          <a:p>
            <a:endParaRPr lang="en-US" sz="800"/>
          </a:p>
          <a:p>
            <a:endParaRPr lang="en-US" sz="800"/>
          </a:p>
          <a:p>
            <a:endParaRPr lang="en-US" sz="800"/>
          </a:p>
          <a:p>
            <a:r>
              <a:rPr lang="en-US" sz="800"/>
              <a:t>10</a:t>
            </a:r>
          </a:p>
          <a:p>
            <a:endParaRPr lang="en-US" sz="800"/>
          </a:p>
          <a:p>
            <a:endParaRPr lang="en-US" sz="800"/>
          </a:p>
          <a:p>
            <a:endParaRPr lang="en-US" sz="800"/>
          </a:p>
          <a:p>
            <a:endParaRPr lang="en-US" sz="800"/>
          </a:p>
          <a:p>
            <a:endParaRPr lang="en-US" sz="850"/>
          </a:p>
          <a:p>
            <a:endParaRPr lang="en-US" sz="850"/>
          </a:p>
          <a:p>
            <a:endParaRPr lang="en-US" sz="800"/>
          </a:p>
          <a:p>
            <a:r>
              <a:rPr lang="en-US" sz="800"/>
              <a:t>-10</a:t>
            </a:r>
          </a:p>
          <a:p>
            <a:endParaRPr lang="en-US" sz="900"/>
          </a:p>
          <a:p>
            <a:endParaRPr lang="en-US" sz="900"/>
          </a:p>
          <a:p>
            <a:endParaRPr lang="en-US" sz="800"/>
          </a:p>
          <a:p>
            <a:r>
              <a:rPr lang="en-US" sz="800"/>
              <a:t>-20</a:t>
            </a:r>
          </a:p>
          <a:p>
            <a:endParaRPr lang="en-US" sz="800"/>
          </a:p>
          <a:p>
            <a:endParaRPr lang="en-US" sz="800"/>
          </a:p>
          <a:p>
            <a:endParaRPr lang="en-US" sz="800"/>
          </a:p>
          <a:p>
            <a:r>
              <a:rPr lang="en-US" sz="800"/>
              <a:t>-30</a:t>
            </a:r>
          </a:p>
          <a:p>
            <a:endParaRPr lang="en-US" sz="600"/>
          </a:p>
          <a:p>
            <a:endParaRPr lang="en-US" sz="800"/>
          </a:p>
          <a:p>
            <a:r>
              <a:rPr lang="en-US" sz="800"/>
              <a:t>-40</a:t>
            </a:r>
          </a:p>
        </p:txBody>
      </p:sp>
      <p:sp>
        <p:nvSpPr>
          <p:cNvPr id="35" name="TextBox 34">
            <a:extLst>
              <a:ext uri="{FF2B5EF4-FFF2-40B4-BE49-F238E27FC236}">
                <a16:creationId xmlns:a16="http://schemas.microsoft.com/office/drawing/2014/main" id="{F1E8C074-B621-25BA-4493-84F056FCC3B0}"/>
              </a:ext>
            </a:extLst>
          </p:cNvPr>
          <p:cNvSpPr txBox="1"/>
          <p:nvPr/>
        </p:nvSpPr>
        <p:spPr>
          <a:xfrm>
            <a:off x="567418" y="3003097"/>
            <a:ext cx="7430860"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t>                                                                    </a:t>
            </a:r>
            <a:r>
              <a:rPr lang="en-US" sz="600"/>
              <a:t>   </a:t>
            </a:r>
            <a:r>
              <a:rPr lang="en-US" sz="800"/>
              <a:t>  -30        </a:t>
            </a:r>
            <a:r>
              <a:rPr lang="en-US" sz="900"/>
              <a:t>   </a:t>
            </a:r>
            <a:r>
              <a:rPr lang="en-US" sz="800"/>
              <a:t> -20             -10                       </a:t>
            </a:r>
            <a:r>
              <a:rPr lang="en-US" sz="700"/>
              <a:t>  </a:t>
            </a:r>
            <a:r>
              <a:rPr lang="en-US" sz="800"/>
              <a:t>10             20                                                </a:t>
            </a:r>
            <a:r>
              <a:rPr lang="en-US" sz="1000"/>
              <a:t> </a:t>
            </a:r>
            <a:r>
              <a:rPr lang="en-US" sz="800"/>
              <a:t>50           </a:t>
            </a:r>
            <a:r>
              <a:rPr lang="en-US" sz="850"/>
              <a:t>  </a:t>
            </a:r>
            <a:r>
              <a:rPr lang="en-US" sz="800"/>
              <a:t> 60             70 </a:t>
            </a:r>
          </a:p>
        </p:txBody>
      </p:sp>
      <p:sp>
        <p:nvSpPr>
          <p:cNvPr id="34" name="TextBox 33">
            <a:extLst>
              <a:ext uri="{FF2B5EF4-FFF2-40B4-BE49-F238E27FC236}">
                <a16:creationId xmlns:a16="http://schemas.microsoft.com/office/drawing/2014/main" id="{F0EE8A1B-344B-9FF3-F965-7349DC42A33F}"/>
              </a:ext>
            </a:extLst>
          </p:cNvPr>
          <p:cNvSpPr txBox="1"/>
          <p:nvPr/>
        </p:nvSpPr>
        <p:spPr>
          <a:xfrm>
            <a:off x="6812666" y="937825"/>
            <a:ext cx="2743200" cy="18466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600"/>
              <a:t> 0.2x  0.5x   1x   1.5x   2x</a:t>
            </a:r>
          </a:p>
        </p:txBody>
      </p:sp>
    </p:spTree>
    <p:extLst>
      <p:ext uri="{BB962C8B-B14F-4D97-AF65-F5344CB8AC3E}">
        <p14:creationId xmlns:p14="http://schemas.microsoft.com/office/powerpoint/2010/main" val="307035590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5" name="TextBox 4">
            <a:extLst>
              <a:ext uri="{FF2B5EF4-FFF2-40B4-BE49-F238E27FC236}">
                <a16:creationId xmlns:a16="http://schemas.microsoft.com/office/drawing/2014/main" id="{77CF38F4-8643-D742-8F96-0042DD50DC6F}"/>
              </a:ext>
            </a:extLst>
          </p:cNvPr>
          <p:cNvSpPr txBox="1"/>
          <p:nvPr/>
        </p:nvSpPr>
        <p:spPr>
          <a:xfrm>
            <a:off x="1505" y="691"/>
            <a:ext cx="1023037" cy="923330"/>
          </a:xfrm>
          <a:prstGeom prst="rect">
            <a:avLst/>
          </a:prstGeom>
          <a:solidFill>
            <a:schemeClr val="accent4"/>
          </a:solidFill>
        </p:spPr>
        <p:txBody>
          <a:bodyPr wrap="square" lIns="91440" tIns="45720" rIns="91440" bIns="45720" rtlCol="0" anchor="t">
            <a:spAutoFit/>
          </a:bodyPr>
          <a:lstStyle/>
          <a:p>
            <a:r>
              <a:rPr lang="en-US"/>
              <a:t>Prototype</a:t>
            </a:r>
            <a:endParaRPr lang="en-US" sz="4000"/>
          </a:p>
          <a:p>
            <a:r>
              <a:rPr lang="en-US" sz="4000"/>
              <a:t>7</a:t>
            </a:r>
          </a:p>
        </p:txBody>
      </p:sp>
      <p:pic>
        <p:nvPicPr>
          <p:cNvPr id="62" name="Picture 9" descr="Graphical user interface, application&#10;&#10;Description automatically generated">
            <a:extLst>
              <a:ext uri="{FF2B5EF4-FFF2-40B4-BE49-F238E27FC236}">
                <a16:creationId xmlns:a16="http://schemas.microsoft.com/office/drawing/2014/main" id="{A5AFF5D0-0345-4DDB-849E-5679874F28BD}"/>
              </a:ext>
            </a:extLst>
          </p:cNvPr>
          <p:cNvPicPr>
            <a:picLocks noChangeAspect="1"/>
          </p:cNvPicPr>
          <p:nvPr/>
        </p:nvPicPr>
        <p:blipFill>
          <a:blip r:embed="rId3"/>
          <a:stretch>
            <a:fillRect/>
          </a:stretch>
        </p:blipFill>
        <p:spPr>
          <a:xfrm>
            <a:off x="548055" y="384837"/>
            <a:ext cx="7439756" cy="4688361"/>
          </a:xfrm>
          <a:prstGeom prst="rect">
            <a:avLst/>
          </a:prstGeom>
        </p:spPr>
      </p:pic>
      <p:pic>
        <p:nvPicPr>
          <p:cNvPr id="263" name="Google Shape;263;p38"/>
          <p:cNvPicPr preferRelativeResize="0"/>
          <p:nvPr/>
        </p:nvPicPr>
        <p:blipFill>
          <a:blip r:embed="rId4">
            <a:alphaModFix/>
          </a:blip>
          <a:stretch>
            <a:fillRect/>
          </a:stretch>
        </p:blipFill>
        <p:spPr>
          <a:xfrm>
            <a:off x="7753350" y="-6"/>
            <a:ext cx="1390650" cy="966788"/>
          </a:xfrm>
          <a:prstGeom prst="rect">
            <a:avLst/>
          </a:prstGeom>
          <a:noFill/>
          <a:ln>
            <a:noFill/>
          </a:ln>
        </p:spPr>
      </p:pic>
      <p:sp>
        <p:nvSpPr>
          <p:cNvPr id="7" name="TextBox 6">
            <a:extLst>
              <a:ext uri="{FF2B5EF4-FFF2-40B4-BE49-F238E27FC236}">
                <a16:creationId xmlns:a16="http://schemas.microsoft.com/office/drawing/2014/main" id="{B54139A4-F124-4CCD-957D-894CB1ADBE8C}"/>
              </a:ext>
            </a:extLst>
          </p:cNvPr>
          <p:cNvSpPr txBox="1"/>
          <p:nvPr/>
        </p:nvSpPr>
        <p:spPr>
          <a:xfrm>
            <a:off x="545436" y="409365"/>
            <a:ext cx="274319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grid</a:t>
            </a:r>
          </a:p>
        </p:txBody>
      </p:sp>
      <p:sp>
        <p:nvSpPr>
          <p:cNvPr id="10" name="Rectangle 9">
            <a:extLst>
              <a:ext uri="{FF2B5EF4-FFF2-40B4-BE49-F238E27FC236}">
                <a16:creationId xmlns:a16="http://schemas.microsoft.com/office/drawing/2014/main" id="{F091F718-A7A8-4706-98F9-FD3C9B82084B}"/>
              </a:ext>
            </a:extLst>
          </p:cNvPr>
          <p:cNvSpPr/>
          <p:nvPr/>
        </p:nvSpPr>
        <p:spPr>
          <a:xfrm>
            <a:off x="651782" y="964746"/>
            <a:ext cx="7313838" cy="224518"/>
          </a:xfrm>
          <a:prstGeom prst="rect">
            <a:avLst/>
          </a:prstGeom>
          <a:solidFill>
            <a:schemeClr val="bg1"/>
          </a:solidFill>
          <a:ln>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E5EC0C29-6E5E-484A-8E4F-609E675877DC}"/>
              </a:ext>
            </a:extLst>
          </p:cNvPr>
          <p:cNvSpPr txBox="1"/>
          <p:nvPr/>
        </p:nvSpPr>
        <p:spPr>
          <a:xfrm>
            <a:off x="650762" y="966278"/>
            <a:ext cx="885825" cy="2308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900">
                <a:latin typeface="Grandview Display"/>
              </a:rPr>
              <a:t>Instructions</a:t>
            </a:r>
            <a:endParaRPr lang="en-US" sz="900"/>
          </a:p>
        </p:txBody>
      </p:sp>
      <p:sp>
        <p:nvSpPr>
          <p:cNvPr id="22" name="TextBox 21">
            <a:extLst>
              <a:ext uri="{FF2B5EF4-FFF2-40B4-BE49-F238E27FC236}">
                <a16:creationId xmlns:a16="http://schemas.microsoft.com/office/drawing/2014/main" id="{98C6B6E5-1B33-473B-A0AC-91AC251B9687}"/>
              </a:ext>
            </a:extLst>
          </p:cNvPr>
          <p:cNvSpPr txBox="1"/>
          <p:nvPr/>
        </p:nvSpPr>
        <p:spPr>
          <a:xfrm>
            <a:off x="1535226" y="959473"/>
            <a:ext cx="885825" cy="2308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900">
                <a:latin typeface="Grandview Display"/>
              </a:rPr>
              <a:t>Grid</a:t>
            </a:r>
            <a:endParaRPr lang="en-US"/>
          </a:p>
        </p:txBody>
      </p:sp>
      <p:sp>
        <p:nvSpPr>
          <p:cNvPr id="23" name="TextBox 22">
            <a:extLst>
              <a:ext uri="{FF2B5EF4-FFF2-40B4-BE49-F238E27FC236}">
                <a16:creationId xmlns:a16="http://schemas.microsoft.com/office/drawing/2014/main" id="{AB656D05-0F39-43B9-A07C-F090CFC27000}"/>
              </a:ext>
            </a:extLst>
          </p:cNvPr>
          <p:cNvSpPr txBox="1"/>
          <p:nvPr/>
        </p:nvSpPr>
        <p:spPr>
          <a:xfrm>
            <a:off x="2099922" y="959473"/>
            <a:ext cx="885825" cy="2308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900">
                <a:latin typeface="Grandview Display"/>
              </a:rPr>
              <a:t>Cheat Sheet</a:t>
            </a:r>
            <a:endParaRPr lang="en-US"/>
          </a:p>
        </p:txBody>
      </p:sp>
      <p:sp>
        <p:nvSpPr>
          <p:cNvPr id="24" name="Rectangle 23">
            <a:extLst>
              <a:ext uri="{FF2B5EF4-FFF2-40B4-BE49-F238E27FC236}">
                <a16:creationId xmlns:a16="http://schemas.microsoft.com/office/drawing/2014/main" id="{6F1F419E-2D7D-4CC4-96A6-E0BE10EA0BB0}"/>
              </a:ext>
            </a:extLst>
          </p:cNvPr>
          <p:cNvSpPr/>
          <p:nvPr/>
        </p:nvSpPr>
        <p:spPr>
          <a:xfrm>
            <a:off x="651782" y="1196067"/>
            <a:ext cx="3374569" cy="231321"/>
          </a:xfrm>
          <a:prstGeom prst="rect">
            <a:avLst/>
          </a:prstGeom>
          <a:solidFill>
            <a:schemeClr val="bg1"/>
          </a:solidFill>
          <a:ln>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057C634D-16F2-4822-A17E-259F82FD829C}"/>
              </a:ext>
            </a:extLst>
          </p:cNvPr>
          <p:cNvSpPr txBox="1"/>
          <p:nvPr/>
        </p:nvSpPr>
        <p:spPr>
          <a:xfrm>
            <a:off x="650762" y="1211205"/>
            <a:ext cx="1715861"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latin typeface="Grandview Display"/>
              </a:rPr>
              <a:t>Vector Addition + Multiplication</a:t>
            </a:r>
            <a:endParaRPr lang="en-US" sz="800" err="1"/>
          </a:p>
        </p:txBody>
      </p:sp>
      <p:sp>
        <p:nvSpPr>
          <p:cNvPr id="28" name="TextBox 27">
            <a:extLst>
              <a:ext uri="{FF2B5EF4-FFF2-40B4-BE49-F238E27FC236}">
                <a16:creationId xmlns:a16="http://schemas.microsoft.com/office/drawing/2014/main" id="{996732EB-F534-4A54-99CD-B10501C4A070}"/>
              </a:ext>
            </a:extLst>
          </p:cNvPr>
          <p:cNvSpPr txBox="1"/>
          <p:nvPr/>
        </p:nvSpPr>
        <p:spPr>
          <a:xfrm>
            <a:off x="2317637" y="1211204"/>
            <a:ext cx="1110344"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latin typeface="Grandview Display"/>
              </a:rPr>
              <a:t>Vector Operations</a:t>
            </a:r>
            <a:endParaRPr lang="en-US" sz="800" err="1"/>
          </a:p>
        </p:txBody>
      </p:sp>
      <p:sp>
        <p:nvSpPr>
          <p:cNvPr id="21" name="Rectangle 20">
            <a:extLst>
              <a:ext uri="{FF2B5EF4-FFF2-40B4-BE49-F238E27FC236}">
                <a16:creationId xmlns:a16="http://schemas.microsoft.com/office/drawing/2014/main" id="{3D7F5EBE-91BC-4669-B5DB-442CB2747B2F}"/>
              </a:ext>
            </a:extLst>
          </p:cNvPr>
          <p:cNvSpPr/>
          <p:nvPr/>
        </p:nvSpPr>
        <p:spPr>
          <a:xfrm>
            <a:off x="1447800" y="964747"/>
            <a:ext cx="612321" cy="224518"/>
          </a:xfrm>
          <a:prstGeom prst="rect">
            <a:avLst/>
          </a:prstGeom>
          <a:solidFill>
            <a:srgbClr val="C4FFFC">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6" name="Straight Arrow Connector 105">
            <a:extLst>
              <a:ext uri="{FF2B5EF4-FFF2-40B4-BE49-F238E27FC236}">
                <a16:creationId xmlns:a16="http://schemas.microsoft.com/office/drawing/2014/main" id="{9BD820E5-5CBE-45A4-9F01-A1744A1EA5C7}"/>
              </a:ext>
            </a:extLst>
          </p:cNvPr>
          <p:cNvCxnSpPr/>
          <p:nvPr/>
        </p:nvCxnSpPr>
        <p:spPr>
          <a:xfrm flipH="1">
            <a:off x="3665762" y="1440994"/>
            <a:ext cx="1" cy="3626303"/>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08" name="Straight Arrow Connector 107">
            <a:extLst>
              <a:ext uri="{FF2B5EF4-FFF2-40B4-BE49-F238E27FC236}">
                <a16:creationId xmlns:a16="http://schemas.microsoft.com/office/drawing/2014/main" id="{BD71E9B9-2CEF-42F6-B25A-286F430EC668}"/>
              </a:ext>
            </a:extLst>
          </p:cNvPr>
          <p:cNvCxnSpPr>
            <a:cxnSpLocks/>
          </p:cNvCxnSpPr>
          <p:nvPr/>
        </p:nvCxnSpPr>
        <p:spPr>
          <a:xfrm flipH="1">
            <a:off x="4169225" y="1189263"/>
            <a:ext cx="1" cy="3864427"/>
          </a:xfrm>
          <a:prstGeom prst="straightConnector1">
            <a:avLst/>
          </a:prstGeom>
          <a:ln w="28575">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10" name="Straight Arrow Connector 109">
            <a:extLst>
              <a:ext uri="{FF2B5EF4-FFF2-40B4-BE49-F238E27FC236}">
                <a16:creationId xmlns:a16="http://schemas.microsoft.com/office/drawing/2014/main" id="{6D01EF08-1EA3-47FB-A069-10BF9ABD80E9}"/>
              </a:ext>
            </a:extLst>
          </p:cNvPr>
          <p:cNvCxnSpPr>
            <a:cxnSpLocks/>
          </p:cNvCxnSpPr>
          <p:nvPr/>
        </p:nvCxnSpPr>
        <p:spPr>
          <a:xfrm flipH="1">
            <a:off x="4672688" y="1196066"/>
            <a:ext cx="1" cy="3864427"/>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12" name="Straight Arrow Connector 111">
            <a:extLst>
              <a:ext uri="{FF2B5EF4-FFF2-40B4-BE49-F238E27FC236}">
                <a16:creationId xmlns:a16="http://schemas.microsoft.com/office/drawing/2014/main" id="{2DD596BC-9006-4080-966C-E8AA637E9373}"/>
              </a:ext>
            </a:extLst>
          </p:cNvPr>
          <p:cNvCxnSpPr>
            <a:cxnSpLocks/>
          </p:cNvCxnSpPr>
          <p:nvPr/>
        </p:nvCxnSpPr>
        <p:spPr>
          <a:xfrm flipH="1">
            <a:off x="5176153" y="1196066"/>
            <a:ext cx="1" cy="3864427"/>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14" name="Straight Arrow Connector 113">
            <a:extLst>
              <a:ext uri="{FF2B5EF4-FFF2-40B4-BE49-F238E27FC236}">
                <a16:creationId xmlns:a16="http://schemas.microsoft.com/office/drawing/2014/main" id="{6B052B3F-C47D-4AE9-85F0-398194CA27C4}"/>
              </a:ext>
            </a:extLst>
          </p:cNvPr>
          <p:cNvCxnSpPr>
            <a:cxnSpLocks/>
          </p:cNvCxnSpPr>
          <p:nvPr/>
        </p:nvCxnSpPr>
        <p:spPr>
          <a:xfrm flipH="1">
            <a:off x="5672813" y="1196066"/>
            <a:ext cx="1" cy="3864427"/>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16" name="Straight Arrow Connector 115">
            <a:extLst>
              <a:ext uri="{FF2B5EF4-FFF2-40B4-BE49-F238E27FC236}">
                <a16:creationId xmlns:a16="http://schemas.microsoft.com/office/drawing/2014/main" id="{D7B3B873-B06D-43AF-BCAF-FE3108A8AE2A}"/>
              </a:ext>
            </a:extLst>
          </p:cNvPr>
          <p:cNvCxnSpPr>
            <a:cxnSpLocks/>
          </p:cNvCxnSpPr>
          <p:nvPr/>
        </p:nvCxnSpPr>
        <p:spPr>
          <a:xfrm flipH="1">
            <a:off x="6169474" y="1189262"/>
            <a:ext cx="1" cy="3864427"/>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18" name="Straight Arrow Connector 117">
            <a:extLst>
              <a:ext uri="{FF2B5EF4-FFF2-40B4-BE49-F238E27FC236}">
                <a16:creationId xmlns:a16="http://schemas.microsoft.com/office/drawing/2014/main" id="{3713F6C5-FACE-4514-BD68-324C21C3939C}"/>
              </a:ext>
            </a:extLst>
          </p:cNvPr>
          <p:cNvCxnSpPr>
            <a:cxnSpLocks/>
          </p:cNvCxnSpPr>
          <p:nvPr/>
        </p:nvCxnSpPr>
        <p:spPr>
          <a:xfrm flipH="1">
            <a:off x="6672939" y="1189262"/>
            <a:ext cx="1" cy="3864427"/>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20" name="Straight Arrow Connector 119">
            <a:extLst>
              <a:ext uri="{FF2B5EF4-FFF2-40B4-BE49-F238E27FC236}">
                <a16:creationId xmlns:a16="http://schemas.microsoft.com/office/drawing/2014/main" id="{D7F58F7A-5228-4536-B93C-0A148EFD948A}"/>
              </a:ext>
            </a:extLst>
          </p:cNvPr>
          <p:cNvCxnSpPr>
            <a:cxnSpLocks/>
          </p:cNvCxnSpPr>
          <p:nvPr/>
        </p:nvCxnSpPr>
        <p:spPr>
          <a:xfrm flipH="1">
            <a:off x="7169599" y="1189262"/>
            <a:ext cx="1" cy="3864427"/>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22" name="Straight Arrow Connector 121">
            <a:extLst>
              <a:ext uri="{FF2B5EF4-FFF2-40B4-BE49-F238E27FC236}">
                <a16:creationId xmlns:a16="http://schemas.microsoft.com/office/drawing/2014/main" id="{E995EC54-78C5-4139-A605-883B43A9DE58}"/>
              </a:ext>
            </a:extLst>
          </p:cNvPr>
          <p:cNvCxnSpPr>
            <a:cxnSpLocks/>
          </p:cNvCxnSpPr>
          <p:nvPr/>
        </p:nvCxnSpPr>
        <p:spPr>
          <a:xfrm flipH="1">
            <a:off x="3169100" y="1434191"/>
            <a:ext cx="2" cy="3585479"/>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24" name="Straight Arrow Connector 123">
            <a:extLst>
              <a:ext uri="{FF2B5EF4-FFF2-40B4-BE49-F238E27FC236}">
                <a16:creationId xmlns:a16="http://schemas.microsoft.com/office/drawing/2014/main" id="{76D00864-F20D-4A17-806C-649E110AC0FC}"/>
              </a:ext>
            </a:extLst>
          </p:cNvPr>
          <p:cNvCxnSpPr>
            <a:cxnSpLocks/>
          </p:cNvCxnSpPr>
          <p:nvPr/>
        </p:nvCxnSpPr>
        <p:spPr>
          <a:xfrm flipH="1">
            <a:off x="2665635" y="1447797"/>
            <a:ext cx="2" cy="3585479"/>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26" name="Straight Arrow Connector 125">
            <a:extLst>
              <a:ext uri="{FF2B5EF4-FFF2-40B4-BE49-F238E27FC236}">
                <a16:creationId xmlns:a16="http://schemas.microsoft.com/office/drawing/2014/main" id="{547A992A-C45A-4D38-8577-E63BA3C95D03}"/>
              </a:ext>
            </a:extLst>
          </p:cNvPr>
          <p:cNvCxnSpPr>
            <a:cxnSpLocks/>
          </p:cNvCxnSpPr>
          <p:nvPr/>
        </p:nvCxnSpPr>
        <p:spPr>
          <a:xfrm flipH="1">
            <a:off x="2168975" y="1454602"/>
            <a:ext cx="2" cy="3585479"/>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28" name="Straight Arrow Connector 127">
            <a:extLst>
              <a:ext uri="{FF2B5EF4-FFF2-40B4-BE49-F238E27FC236}">
                <a16:creationId xmlns:a16="http://schemas.microsoft.com/office/drawing/2014/main" id="{F43F455F-66AA-4F19-9369-9EA8DF5C4867}"/>
              </a:ext>
            </a:extLst>
          </p:cNvPr>
          <p:cNvCxnSpPr>
            <a:cxnSpLocks/>
          </p:cNvCxnSpPr>
          <p:nvPr/>
        </p:nvCxnSpPr>
        <p:spPr>
          <a:xfrm flipH="1">
            <a:off x="1658706" y="1440994"/>
            <a:ext cx="2" cy="3585479"/>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30" name="Straight Arrow Connector 129">
            <a:extLst>
              <a:ext uri="{FF2B5EF4-FFF2-40B4-BE49-F238E27FC236}">
                <a16:creationId xmlns:a16="http://schemas.microsoft.com/office/drawing/2014/main" id="{DB5DFDE7-5349-4B4A-BB93-F0BD82C597D8}"/>
              </a:ext>
            </a:extLst>
          </p:cNvPr>
          <p:cNvCxnSpPr>
            <a:cxnSpLocks/>
          </p:cNvCxnSpPr>
          <p:nvPr/>
        </p:nvCxnSpPr>
        <p:spPr>
          <a:xfrm flipH="1">
            <a:off x="1155243" y="1440995"/>
            <a:ext cx="2" cy="3585479"/>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34" name="Straight Arrow Connector 133">
            <a:extLst>
              <a:ext uri="{FF2B5EF4-FFF2-40B4-BE49-F238E27FC236}">
                <a16:creationId xmlns:a16="http://schemas.microsoft.com/office/drawing/2014/main" id="{D9F763D9-8B7C-46AF-A87E-85CAF6315624}"/>
              </a:ext>
            </a:extLst>
          </p:cNvPr>
          <p:cNvCxnSpPr>
            <a:cxnSpLocks/>
          </p:cNvCxnSpPr>
          <p:nvPr/>
        </p:nvCxnSpPr>
        <p:spPr>
          <a:xfrm flipH="1" flipV="1">
            <a:off x="638171" y="3203115"/>
            <a:ext cx="7341055" cy="20413"/>
          </a:xfrm>
          <a:prstGeom prst="straightConnector1">
            <a:avLst/>
          </a:prstGeom>
          <a:ln w="28575">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36" name="Straight Arrow Connector 135">
            <a:extLst>
              <a:ext uri="{FF2B5EF4-FFF2-40B4-BE49-F238E27FC236}">
                <a16:creationId xmlns:a16="http://schemas.microsoft.com/office/drawing/2014/main" id="{8067B88F-6933-47DD-A1B2-CBCEEE8436E4}"/>
              </a:ext>
            </a:extLst>
          </p:cNvPr>
          <p:cNvCxnSpPr>
            <a:cxnSpLocks/>
          </p:cNvCxnSpPr>
          <p:nvPr/>
        </p:nvCxnSpPr>
        <p:spPr>
          <a:xfrm flipH="1" flipV="1">
            <a:off x="672188" y="2713256"/>
            <a:ext cx="7307037" cy="20413"/>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38" name="Straight Arrow Connector 137">
            <a:extLst>
              <a:ext uri="{FF2B5EF4-FFF2-40B4-BE49-F238E27FC236}">
                <a16:creationId xmlns:a16="http://schemas.microsoft.com/office/drawing/2014/main" id="{79B808DB-836A-44CE-B9AF-B2F38D750382}"/>
              </a:ext>
            </a:extLst>
          </p:cNvPr>
          <p:cNvCxnSpPr>
            <a:cxnSpLocks/>
          </p:cNvCxnSpPr>
          <p:nvPr/>
        </p:nvCxnSpPr>
        <p:spPr>
          <a:xfrm flipH="1" flipV="1">
            <a:off x="631367" y="3699776"/>
            <a:ext cx="7341055" cy="20413"/>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40" name="Straight Arrow Connector 139">
            <a:extLst>
              <a:ext uri="{FF2B5EF4-FFF2-40B4-BE49-F238E27FC236}">
                <a16:creationId xmlns:a16="http://schemas.microsoft.com/office/drawing/2014/main" id="{A9A7A89D-DDF3-481A-889F-0FC63247893D}"/>
              </a:ext>
            </a:extLst>
          </p:cNvPr>
          <p:cNvCxnSpPr>
            <a:cxnSpLocks/>
          </p:cNvCxnSpPr>
          <p:nvPr/>
        </p:nvCxnSpPr>
        <p:spPr>
          <a:xfrm flipH="1" flipV="1">
            <a:off x="644973" y="4210043"/>
            <a:ext cx="7341055" cy="20413"/>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42" name="Straight Arrow Connector 141">
            <a:extLst>
              <a:ext uri="{FF2B5EF4-FFF2-40B4-BE49-F238E27FC236}">
                <a16:creationId xmlns:a16="http://schemas.microsoft.com/office/drawing/2014/main" id="{E4D7AFF5-D755-4305-87F1-9B91209B47C5}"/>
              </a:ext>
            </a:extLst>
          </p:cNvPr>
          <p:cNvCxnSpPr>
            <a:cxnSpLocks/>
          </p:cNvCxnSpPr>
          <p:nvPr/>
        </p:nvCxnSpPr>
        <p:spPr>
          <a:xfrm flipH="1" flipV="1">
            <a:off x="638171" y="4706704"/>
            <a:ext cx="7341055" cy="20413"/>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44" name="Straight Arrow Connector 143">
            <a:extLst>
              <a:ext uri="{FF2B5EF4-FFF2-40B4-BE49-F238E27FC236}">
                <a16:creationId xmlns:a16="http://schemas.microsoft.com/office/drawing/2014/main" id="{F7A5633B-D441-4422-9A55-C0EBCDDF079F}"/>
              </a:ext>
            </a:extLst>
          </p:cNvPr>
          <p:cNvCxnSpPr>
            <a:cxnSpLocks/>
          </p:cNvCxnSpPr>
          <p:nvPr/>
        </p:nvCxnSpPr>
        <p:spPr>
          <a:xfrm flipH="1" flipV="1">
            <a:off x="638171" y="2216596"/>
            <a:ext cx="7341055" cy="20413"/>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46" name="Straight Arrow Connector 145">
            <a:extLst>
              <a:ext uri="{FF2B5EF4-FFF2-40B4-BE49-F238E27FC236}">
                <a16:creationId xmlns:a16="http://schemas.microsoft.com/office/drawing/2014/main" id="{25C9F937-5366-44AF-BCBF-9C2B8A7964B6}"/>
              </a:ext>
            </a:extLst>
          </p:cNvPr>
          <p:cNvCxnSpPr>
            <a:cxnSpLocks/>
          </p:cNvCxnSpPr>
          <p:nvPr/>
        </p:nvCxnSpPr>
        <p:spPr>
          <a:xfrm flipH="1" flipV="1">
            <a:off x="651778" y="1713132"/>
            <a:ext cx="7341055" cy="20413"/>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51" name="Straight Arrow Connector 150">
            <a:extLst>
              <a:ext uri="{FF2B5EF4-FFF2-40B4-BE49-F238E27FC236}">
                <a16:creationId xmlns:a16="http://schemas.microsoft.com/office/drawing/2014/main" id="{49115806-F7FF-4BF8-850F-6982E7E52B14}"/>
              </a:ext>
            </a:extLst>
          </p:cNvPr>
          <p:cNvCxnSpPr>
            <a:cxnSpLocks/>
          </p:cNvCxnSpPr>
          <p:nvPr/>
        </p:nvCxnSpPr>
        <p:spPr>
          <a:xfrm flipH="1">
            <a:off x="7666259" y="1196065"/>
            <a:ext cx="1" cy="3864427"/>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sp>
        <p:nvSpPr>
          <p:cNvPr id="150" name="Rectangle: Rounded Corners 149">
            <a:extLst>
              <a:ext uri="{FF2B5EF4-FFF2-40B4-BE49-F238E27FC236}">
                <a16:creationId xmlns:a16="http://schemas.microsoft.com/office/drawing/2014/main" id="{167E5688-A020-412B-BF75-4783C737E356}"/>
              </a:ext>
            </a:extLst>
          </p:cNvPr>
          <p:cNvSpPr/>
          <p:nvPr/>
        </p:nvSpPr>
        <p:spPr>
          <a:xfrm>
            <a:off x="7421336" y="1277711"/>
            <a:ext cx="489857" cy="176893"/>
          </a:xfrm>
          <a:prstGeom prst="roundRect">
            <a:avLst/>
          </a:prstGeom>
          <a:solidFill>
            <a:srgbClr val="CCF0FF"/>
          </a:solidFill>
          <a:ln>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000">
                <a:solidFill>
                  <a:schemeClr val="tx1"/>
                </a:solidFill>
                <a:cs typeface="Arial"/>
              </a:rPr>
              <a:t>clear</a:t>
            </a:r>
            <a:endParaRPr lang="en-US" sz="1000">
              <a:solidFill>
                <a:schemeClr val="tx1"/>
              </a:solidFill>
            </a:endParaRPr>
          </a:p>
        </p:txBody>
      </p:sp>
      <p:sp>
        <p:nvSpPr>
          <p:cNvPr id="3" name="Rectangle 2">
            <a:extLst>
              <a:ext uri="{FF2B5EF4-FFF2-40B4-BE49-F238E27FC236}">
                <a16:creationId xmlns:a16="http://schemas.microsoft.com/office/drawing/2014/main" id="{40996EA1-F612-4BD6-9C5D-3DAF8DE4E1EE}"/>
              </a:ext>
            </a:extLst>
          </p:cNvPr>
          <p:cNvSpPr/>
          <p:nvPr/>
        </p:nvSpPr>
        <p:spPr>
          <a:xfrm>
            <a:off x="648361" y="1427307"/>
            <a:ext cx="1666874" cy="2796346"/>
          </a:xfrm>
          <a:prstGeom prst="rect">
            <a:avLst/>
          </a:prstGeom>
          <a:solidFill>
            <a:schemeClr val="bg1"/>
          </a:solidFill>
          <a:ln w="12700">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7" descr="A picture containing text, monitor, screen, screenshot&#10;&#10;Description automatically generated">
            <a:extLst>
              <a:ext uri="{FF2B5EF4-FFF2-40B4-BE49-F238E27FC236}">
                <a16:creationId xmlns:a16="http://schemas.microsoft.com/office/drawing/2014/main" id="{A2C8F40B-950D-4420-9D09-A2B2008EA708}"/>
              </a:ext>
            </a:extLst>
          </p:cNvPr>
          <p:cNvPicPr>
            <a:picLocks noChangeAspect="1"/>
          </p:cNvPicPr>
          <p:nvPr/>
        </p:nvPicPr>
        <p:blipFill>
          <a:blip r:embed="rId5"/>
          <a:stretch>
            <a:fillRect/>
          </a:stretch>
        </p:blipFill>
        <p:spPr>
          <a:xfrm>
            <a:off x="1735590" y="1487259"/>
            <a:ext cx="250375" cy="311606"/>
          </a:xfrm>
          <a:prstGeom prst="rect">
            <a:avLst/>
          </a:prstGeom>
        </p:spPr>
      </p:pic>
      <p:sp>
        <p:nvSpPr>
          <p:cNvPr id="41" name="TextBox 40">
            <a:extLst>
              <a:ext uri="{FF2B5EF4-FFF2-40B4-BE49-F238E27FC236}">
                <a16:creationId xmlns:a16="http://schemas.microsoft.com/office/drawing/2014/main" id="{4A7E1291-EB2E-4A23-8B49-8C164F119AC9}"/>
              </a:ext>
            </a:extLst>
          </p:cNvPr>
          <p:cNvSpPr txBox="1"/>
          <p:nvPr/>
        </p:nvSpPr>
        <p:spPr>
          <a:xfrm>
            <a:off x="854870" y="1537776"/>
            <a:ext cx="957283"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latin typeface="Grandview Display"/>
              </a:rPr>
              <a:t>original vector = </a:t>
            </a:r>
            <a:endParaRPr lang="en-US" sz="800"/>
          </a:p>
        </p:txBody>
      </p:sp>
      <p:sp>
        <p:nvSpPr>
          <p:cNvPr id="6" name="Rectangle 5">
            <a:extLst>
              <a:ext uri="{FF2B5EF4-FFF2-40B4-BE49-F238E27FC236}">
                <a16:creationId xmlns:a16="http://schemas.microsoft.com/office/drawing/2014/main" id="{D1FDC388-79FC-4D17-8D25-87B5EC1041EA}"/>
              </a:ext>
            </a:extLst>
          </p:cNvPr>
          <p:cNvSpPr/>
          <p:nvPr/>
        </p:nvSpPr>
        <p:spPr>
          <a:xfrm>
            <a:off x="753836" y="1971675"/>
            <a:ext cx="95251" cy="88448"/>
          </a:xfrm>
          <a:prstGeom prst="rect">
            <a:avLst/>
          </a:prstGeom>
          <a:solidFill>
            <a:schemeClr val="bg1"/>
          </a:solidFill>
          <a:ln w="12700">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2E8368A5-B9E0-468A-8F30-1D13409070DA}"/>
              </a:ext>
            </a:extLst>
          </p:cNvPr>
          <p:cNvSpPr txBox="1"/>
          <p:nvPr/>
        </p:nvSpPr>
        <p:spPr>
          <a:xfrm>
            <a:off x="861673" y="1911972"/>
            <a:ext cx="953861"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latin typeface="Grandview Display"/>
              </a:rPr>
              <a:t>scalar value 1 = </a:t>
            </a:r>
            <a:endParaRPr lang="en-US" sz="800"/>
          </a:p>
        </p:txBody>
      </p:sp>
      <p:pic>
        <p:nvPicPr>
          <p:cNvPr id="8" name="Picture 8" descr="A picture containing text, monitor, electronics, screen&#10;&#10;Description automatically generated">
            <a:extLst>
              <a:ext uri="{FF2B5EF4-FFF2-40B4-BE49-F238E27FC236}">
                <a16:creationId xmlns:a16="http://schemas.microsoft.com/office/drawing/2014/main" id="{99B763C7-8E1D-411E-80C3-22D142875C9D}"/>
              </a:ext>
            </a:extLst>
          </p:cNvPr>
          <p:cNvPicPr>
            <a:picLocks noChangeAspect="1"/>
          </p:cNvPicPr>
          <p:nvPr/>
        </p:nvPicPr>
        <p:blipFill>
          <a:blip r:embed="rId6"/>
          <a:stretch>
            <a:fillRect/>
          </a:stretch>
        </p:blipFill>
        <p:spPr>
          <a:xfrm>
            <a:off x="1732869" y="1889352"/>
            <a:ext cx="249013" cy="242208"/>
          </a:xfrm>
          <a:prstGeom prst="rect">
            <a:avLst/>
          </a:prstGeom>
        </p:spPr>
      </p:pic>
      <p:sp>
        <p:nvSpPr>
          <p:cNvPr id="45" name="TextBox 44">
            <a:extLst>
              <a:ext uri="{FF2B5EF4-FFF2-40B4-BE49-F238E27FC236}">
                <a16:creationId xmlns:a16="http://schemas.microsoft.com/office/drawing/2014/main" id="{6163D14D-C4A9-4138-809D-BDBC91856521}"/>
              </a:ext>
            </a:extLst>
          </p:cNvPr>
          <p:cNvSpPr txBox="1"/>
          <p:nvPr/>
        </p:nvSpPr>
        <p:spPr>
          <a:xfrm>
            <a:off x="854869" y="2299776"/>
            <a:ext cx="953861"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latin typeface="Grandview Display"/>
              </a:rPr>
              <a:t>second vector = </a:t>
            </a:r>
            <a:endParaRPr lang="en-US" sz="800"/>
          </a:p>
        </p:txBody>
      </p:sp>
      <p:pic>
        <p:nvPicPr>
          <p:cNvPr id="46" name="Picture 7" descr="A picture containing text, monitor, screen, screenshot&#10;&#10;Description automatically generated">
            <a:extLst>
              <a:ext uri="{FF2B5EF4-FFF2-40B4-BE49-F238E27FC236}">
                <a16:creationId xmlns:a16="http://schemas.microsoft.com/office/drawing/2014/main" id="{CE165165-7864-47A5-8934-6182F8742B28}"/>
              </a:ext>
            </a:extLst>
          </p:cNvPr>
          <p:cNvPicPr>
            <a:picLocks noChangeAspect="1"/>
          </p:cNvPicPr>
          <p:nvPr/>
        </p:nvPicPr>
        <p:blipFill>
          <a:blip r:embed="rId5"/>
          <a:stretch>
            <a:fillRect/>
          </a:stretch>
        </p:blipFill>
        <p:spPr>
          <a:xfrm>
            <a:off x="1735590" y="2242456"/>
            <a:ext cx="250375" cy="311606"/>
          </a:xfrm>
          <a:prstGeom prst="rect">
            <a:avLst/>
          </a:prstGeom>
        </p:spPr>
      </p:pic>
      <p:sp>
        <p:nvSpPr>
          <p:cNvPr id="47" name="Rectangle 46">
            <a:extLst>
              <a:ext uri="{FF2B5EF4-FFF2-40B4-BE49-F238E27FC236}">
                <a16:creationId xmlns:a16="http://schemas.microsoft.com/office/drawing/2014/main" id="{39EB8DBA-FB7A-4800-8C54-A712D88665C7}"/>
              </a:ext>
            </a:extLst>
          </p:cNvPr>
          <p:cNvSpPr/>
          <p:nvPr/>
        </p:nvSpPr>
        <p:spPr>
          <a:xfrm>
            <a:off x="760639" y="2359479"/>
            <a:ext cx="95251" cy="88448"/>
          </a:xfrm>
          <a:prstGeom prst="rect">
            <a:avLst/>
          </a:prstGeom>
          <a:solidFill>
            <a:schemeClr val="bg1"/>
          </a:solidFill>
          <a:ln w="12700">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8" name="Picture 8" descr="A picture containing text, monitor, electronics, screen&#10;&#10;Description automatically generated">
            <a:extLst>
              <a:ext uri="{FF2B5EF4-FFF2-40B4-BE49-F238E27FC236}">
                <a16:creationId xmlns:a16="http://schemas.microsoft.com/office/drawing/2014/main" id="{697CD7B6-5F78-4A21-8058-696773645234}"/>
              </a:ext>
            </a:extLst>
          </p:cNvPr>
          <p:cNvPicPr>
            <a:picLocks noChangeAspect="1"/>
          </p:cNvPicPr>
          <p:nvPr/>
        </p:nvPicPr>
        <p:blipFill>
          <a:blip r:embed="rId6"/>
          <a:stretch>
            <a:fillRect/>
          </a:stretch>
        </p:blipFill>
        <p:spPr>
          <a:xfrm>
            <a:off x="1732869" y="2678565"/>
            <a:ext cx="249013" cy="242208"/>
          </a:xfrm>
          <a:prstGeom prst="rect">
            <a:avLst/>
          </a:prstGeom>
        </p:spPr>
      </p:pic>
      <p:sp>
        <p:nvSpPr>
          <p:cNvPr id="49" name="TextBox 48">
            <a:extLst>
              <a:ext uri="{FF2B5EF4-FFF2-40B4-BE49-F238E27FC236}">
                <a16:creationId xmlns:a16="http://schemas.microsoft.com/office/drawing/2014/main" id="{0A4B26BA-C68B-469F-8988-CAECC21AAB33}"/>
              </a:ext>
            </a:extLst>
          </p:cNvPr>
          <p:cNvSpPr txBox="1"/>
          <p:nvPr/>
        </p:nvSpPr>
        <p:spPr>
          <a:xfrm>
            <a:off x="861673" y="2687579"/>
            <a:ext cx="953861"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latin typeface="Grandview Display"/>
              </a:rPr>
              <a:t>scalar value 2 = </a:t>
            </a:r>
            <a:endParaRPr lang="en-US" sz="800"/>
          </a:p>
        </p:txBody>
      </p:sp>
      <p:sp>
        <p:nvSpPr>
          <p:cNvPr id="50" name="Rectangle 49">
            <a:extLst>
              <a:ext uri="{FF2B5EF4-FFF2-40B4-BE49-F238E27FC236}">
                <a16:creationId xmlns:a16="http://schemas.microsoft.com/office/drawing/2014/main" id="{A326AC42-315C-406B-B39F-7E23743E5E2D}"/>
              </a:ext>
            </a:extLst>
          </p:cNvPr>
          <p:cNvSpPr/>
          <p:nvPr/>
        </p:nvSpPr>
        <p:spPr>
          <a:xfrm>
            <a:off x="767443" y="2747281"/>
            <a:ext cx="95251" cy="88448"/>
          </a:xfrm>
          <a:prstGeom prst="rect">
            <a:avLst/>
          </a:prstGeom>
          <a:solidFill>
            <a:schemeClr val="bg1"/>
          </a:solidFill>
          <a:ln w="12700">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 name="Picture 7" descr="A picture containing text, monitor, screen, screenshot&#10;&#10;Description automatically generated">
            <a:extLst>
              <a:ext uri="{FF2B5EF4-FFF2-40B4-BE49-F238E27FC236}">
                <a16:creationId xmlns:a16="http://schemas.microsoft.com/office/drawing/2014/main" id="{2C0CC446-1321-411A-BB8D-829F1997F2E8}"/>
              </a:ext>
            </a:extLst>
          </p:cNvPr>
          <p:cNvPicPr>
            <a:picLocks noChangeAspect="1"/>
          </p:cNvPicPr>
          <p:nvPr/>
        </p:nvPicPr>
        <p:blipFill>
          <a:blip r:embed="rId5"/>
          <a:stretch>
            <a:fillRect/>
          </a:stretch>
        </p:blipFill>
        <p:spPr>
          <a:xfrm>
            <a:off x="1735590" y="3018063"/>
            <a:ext cx="250375" cy="311606"/>
          </a:xfrm>
          <a:prstGeom prst="rect">
            <a:avLst/>
          </a:prstGeom>
        </p:spPr>
      </p:pic>
      <p:sp>
        <p:nvSpPr>
          <p:cNvPr id="52" name="TextBox 51">
            <a:extLst>
              <a:ext uri="{FF2B5EF4-FFF2-40B4-BE49-F238E27FC236}">
                <a16:creationId xmlns:a16="http://schemas.microsoft.com/office/drawing/2014/main" id="{BFF8A866-00DC-427E-A810-BEEF4B66CD21}"/>
              </a:ext>
            </a:extLst>
          </p:cNvPr>
          <p:cNvSpPr txBox="1"/>
          <p:nvPr/>
        </p:nvSpPr>
        <p:spPr>
          <a:xfrm>
            <a:off x="861673" y="3082187"/>
            <a:ext cx="994683" cy="20774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750">
                <a:latin typeface="Grandview Display"/>
              </a:rPr>
              <a:t>resultant vector = </a:t>
            </a:r>
            <a:endParaRPr lang="en-US" sz="750"/>
          </a:p>
        </p:txBody>
      </p:sp>
      <p:sp>
        <p:nvSpPr>
          <p:cNvPr id="53" name="Rectangle 52">
            <a:extLst>
              <a:ext uri="{FF2B5EF4-FFF2-40B4-BE49-F238E27FC236}">
                <a16:creationId xmlns:a16="http://schemas.microsoft.com/office/drawing/2014/main" id="{D413BAB5-4C8C-472C-804A-0A8C1D7EF806}"/>
              </a:ext>
            </a:extLst>
          </p:cNvPr>
          <p:cNvSpPr/>
          <p:nvPr/>
        </p:nvSpPr>
        <p:spPr>
          <a:xfrm>
            <a:off x="767442" y="3135084"/>
            <a:ext cx="95251" cy="88448"/>
          </a:xfrm>
          <a:prstGeom prst="rect">
            <a:avLst/>
          </a:prstGeom>
          <a:solidFill>
            <a:schemeClr val="bg1"/>
          </a:solidFill>
          <a:ln w="12700">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864C8424-FAFA-4BBF-B4BD-FAC416AF29E3}"/>
              </a:ext>
            </a:extLst>
          </p:cNvPr>
          <p:cNvSpPr/>
          <p:nvPr/>
        </p:nvSpPr>
        <p:spPr>
          <a:xfrm>
            <a:off x="658586" y="1209675"/>
            <a:ext cx="1666873" cy="217715"/>
          </a:xfrm>
          <a:prstGeom prst="rect">
            <a:avLst/>
          </a:prstGeom>
          <a:solidFill>
            <a:srgbClr val="C4FFFC">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A2FEE96-8CCD-4380-A97D-EE3B9BEC4EB3}"/>
              </a:ext>
            </a:extLst>
          </p:cNvPr>
          <p:cNvSpPr/>
          <p:nvPr/>
        </p:nvSpPr>
        <p:spPr>
          <a:xfrm>
            <a:off x="760640" y="1604281"/>
            <a:ext cx="95251" cy="88448"/>
          </a:xfrm>
          <a:prstGeom prst="rect">
            <a:avLst/>
          </a:prstGeom>
          <a:solidFill>
            <a:srgbClr val="C4FFFC">
              <a:alpha val="45000"/>
            </a:srgbClr>
          </a:solidFill>
          <a:ln w="12700">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Rounded Corners 56">
            <a:extLst>
              <a:ext uri="{FF2B5EF4-FFF2-40B4-BE49-F238E27FC236}">
                <a16:creationId xmlns:a16="http://schemas.microsoft.com/office/drawing/2014/main" id="{379E189F-FDFB-48F6-91DB-15645ED7B355}"/>
              </a:ext>
            </a:extLst>
          </p:cNvPr>
          <p:cNvSpPr/>
          <p:nvPr/>
        </p:nvSpPr>
        <p:spPr>
          <a:xfrm>
            <a:off x="6414407" y="1284513"/>
            <a:ext cx="864053" cy="170090"/>
          </a:xfrm>
          <a:prstGeom prst="roundRect">
            <a:avLst/>
          </a:prstGeom>
          <a:solidFill>
            <a:srgbClr val="CCF0FF"/>
          </a:solidFill>
          <a:ln>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000">
                <a:solidFill>
                  <a:schemeClr val="tx1"/>
                </a:solidFill>
                <a:cs typeface="Arial"/>
              </a:rPr>
              <a:t>calculations</a:t>
            </a:r>
            <a:endParaRPr lang="en-US" sz="1000">
              <a:solidFill>
                <a:schemeClr val="tx1"/>
              </a:solidFill>
            </a:endParaRPr>
          </a:p>
        </p:txBody>
      </p:sp>
      <p:cxnSp>
        <p:nvCxnSpPr>
          <p:cNvPr id="11" name="Straight Arrow Connector 10">
            <a:extLst>
              <a:ext uri="{FF2B5EF4-FFF2-40B4-BE49-F238E27FC236}">
                <a16:creationId xmlns:a16="http://schemas.microsoft.com/office/drawing/2014/main" id="{56584B48-F3A4-4F84-B479-D2A148670A74}"/>
              </a:ext>
            </a:extLst>
          </p:cNvPr>
          <p:cNvCxnSpPr>
            <a:cxnSpLocks/>
          </p:cNvCxnSpPr>
          <p:nvPr/>
        </p:nvCxnSpPr>
        <p:spPr>
          <a:xfrm>
            <a:off x="6992710" y="1114424"/>
            <a:ext cx="734786" cy="0"/>
          </a:xfrm>
          <a:prstGeom prst="straightConnector1">
            <a:avLst/>
          </a:prstGeom>
          <a:ln w="12700"/>
        </p:spPr>
        <p:style>
          <a:lnRef idx="1">
            <a:schemeClr val="dk1"/>
          </a:lnRef>
          <a:fillRef idx="0">
            <a:schemeClr val="dk1"/>
          </a:fillRef>
          <a:effectRef idx="0">
            <a:schemeClr val="dk1"/>
          </a:effectRef>
          <a:fontRef idx="minor">
            <a:schemeClr val="tx1"/>
          </a:fontRef>
        </p:style>
      </p:cxnSp>
      <p:sp>
        <p:nvSpPr>
          <p:cNvPr id="12" name="Flowchart: Connector 11">
            <a:extLst>
              <a:ext uri="{FF2B5EF4-FFF2-40B4-BE49-F238E27FC236}">
                <a16:creationId xmlns:a16="http://schemas.microsoft.com/office/drawing/2014/main" id="{4057DFEA-2404-427E-814D-6AC8AAFE8580}"/>
              </a:ext>
            </a:extLst>
          </p:cNvPr>
          <p:cNvSpPr/>
          <p:nvPr/>
        </p:nvSpPr>
        <p:spPr>
          <a:xfrm>
            <a:off x="7323365" y="1084489"/>
            <a:ext cx="68034" cy="68035"/>
          </a:xfrm>
          <a:prstGeom prst="flowChartConnector">
            <a:avLst/>
          </a:prstGeom>
          <a:solidFill>
            <a:srgbClr val="80D0FF"/>
          </a:solidFill>
          <a:ln>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lowchart: Connector 12">
            <a:extLst>
              <a:ext uri="{FF2B5EF4-FFF2-40B4-BE49-F238E27FC236}">
                <a16:creationId xmlns:a16="http://schemas.microsoft.com/office/drawing/2014/main" id="{C4B86F20-9CD7-4DBC-B638-3199275CAB88}"/>
              </a:ext>
            </a:extLst>
          </p:cNvPr>
          <p:cNvSpPr/>
          <p:nvPr/>
        </p:nvSpPr>
        <p:spPr>
          <a:xfrm>
            <a:off x="7690758" y="1084489"/>
            <a:ext cx="68034" cy="68035"/>
          </a:xfrm>
          <a:prstGeom prst="flowChartConnector">
            <a:avLst/>
          </a:prstGeom>
          <a:solidFill>
            <a:schemeClr val="bg1"/>
          </a:solidFill>
          <a:ln>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lowchart: Connector 13">
            <a:extLst>
              <a:ext uri="{FF2B5EF4-FFF2-40B4-BE49-F238E27FC236}">
                <a16:creationId xmlns:a16="http://schemas.microsoft.com/office/drawing/2014/main" id="{30009A99-F07F-44B5-8591-7BECD1DF6CAA}"/>
              </a:ext>
            </a:extLst>
          </p:cNvPr>
          <p:cNvSpPr/>
          <p:nvPr/>
        </p:nvSpPr>
        <p:spPr>
          <a:xfrm>
            <a:off x="6962776" y="1084489"/>
            <a:ext cx="68034" cy="68035"/>
          </a:xfrm>
          <a:prstGeom prst="flowChartConnector">
            <a:avLst/>
          </a:prstGeom>
          <a:solidFill>
            <a:schemeClr val="bg1"/>
          </a:solidFill>
          <a:ln>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lowchart: Connector 14">
            <a:extLst>
              <a:ext uri="{FF2B5EF4-FFF2-40B4-BE49-F238E27FC236}">
                <a16:creationId xmlns:a16="http://schemas.microsoft.com/office/drawing/2014/main" id="{132C280F-5E2F-43ED-8237-02A28FDBCE8D}"/>
              </a:ext>
            </a:extLst>
          </p:cNvPr>
          <p:cNvSpPr/>
          <p:nvPr/>
        </p:nvSpPr>
        <p:spPr>
          <a:xfrm>
            <a:off x="7146472" y="1084489"/>
            <a:ext cx="68034" cy="68035"/>
          </a:xfrm>
          <a:prstGeom prst="flowChartConnector">
            <a:avLst/>
          </a:prstGeom>
          <a:solidFill>
            <a:schemeClr val="bg1"/>
          </a:solidFill>
          <a:ln>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lowchart: Connector 15">
            <a:extLst>
              <a:ext uri="{FF2B5EF4-FFF2-40B4-BE49-F238E27FC236}">
                <a16:creationId xmlns:a16="http://schemas.microsoft.com/office/drawing/2014/main" id="{3574B8E6-A992-4565-970F-7FAF55B1278E}"/>
              </a:ext>
            </a:extLst>
          </p:cNvPr>
          <p:cNvSpPr/>
          <p:nvPr/>
        </p:nvSpPr>
        <p:spPr>
          <a:xfrm>
            <a:off x="7500257" y="1084489"/>
            <a:ext cx="68034" cy="68035"/>
          </a:xfrm>
          <a:prstGeom prst="flowChartConnector">
            <a:avLst/>
          </a:prstGeom>
          <a:solidFill>
            <a:schemeClr val="bg1"/>
          </a:solidFill>
          <a:ln>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FC9F5AA4-520C-4717-AB81-C8BCAC01617F}"/>
              </a:ext>
            </a:extLst>
          </p:cNvPr>
          <p:cNvSpPr txBox="1"/>
          <p:nvPr/>
        </p:nvSpPr>
        <p:spPr>
          <a:xfrm>
            <a:off x="-62177" y="698255"/>
            <a:ext cx="695325" cy="584775"/>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t>opened and highlighted menu</a:t>
            </a:r>
          </a:p>
        </p:txBody>
      </p:sp>
      <p:sp>
        <p:nvSpPr>
          <p:cNvPr id="17" name="Arrow: Right 16">
            <a:extLst>
              <a:ext uri="{FF2B5EF4-FFF2-40B4-BE49-F238E27FC236}">
                <a16:creationId xmlns:a16="http://schemas.microsoft.com/office/drawing/2014/main" id="{21579ECA-285C-4BE5-B419-CD6868BADAD5}"/>
              </a:ext>
            </a:extLst>
          </p:cNvPr>
          <p:cNvSpPr/>
          <p:nvPr/>
        </p:nvSpPr>
        <p:spPr>
          <a:xfrm rot="1800000">
            <a:off x="369333" y="1202662"/>
            <a:ext cx="259582" cy="104670"/>
          </a:xfrm>
          <a:prstGeom prst="rightArrow">
            <a:avLst/>
          </a:prstGeom>
          <a:solidFill>
            <a:srgbClr val="FF0000"/>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Arrow: Right 73">
            <a:extLst>
              <a:ext uri="{FF2B5EF4-FFF2-40B4-BE49-F238E27FC236}">
                <a16:creationId xmlns:a16="http://schemas.microsoft.com/office/drawing/2014/main" id="{7DAB880A-1A43-4FB4-821D-87B7EE6B0FCF}"/>
              </a:ext>
            </a:extLst>
          </p:cNvPr>
          <p:cNvSpPr/>
          <p:nvPr/>
        </p:nvSpPr>
        <p:spPr>
          <a:xfrm rot="-1380000">
            <a:off x="416957" y="3243734"/>
            <a:ext cx="259582" cy="104670"/>
          </a:xfrm>
          <a:prstGeom prst="rightArrow">
            <a:avLst/>
          </a:prstGeom>
          <a:solidFill>
            <a:srgbClr val="FF0000"/>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TextBox 74">
            <a:extLst>
              <a:ext uri="{FF2B5EF4-FFF2-40B4-BE49-F238E27FC236}">
                <a16:creationId xmlns:a16="http://schemas.microsoft.com/office/drawing/2014/main" id="{CA23DCB9-40A3-4E72-B8F2-5F16505A29CF}"/>
              </a:ext>
            </a:extLst>
          </p:cNvPr>
          <p:cNvSpPr txBox="1"/>
          <p:nvPr/>
        </p:nvSpPr>
        <p:spPr>
          <a:xfrm>
            <a:off x="-436375" y="3399274"/>
            <a:ext cx="1062718" cy="707886"/>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t>User can decide what is displayed on grid</a:t>
            </a:r>
          </a:p>
        </p:txBody>
      </p:sp>
      <p:sp>
        <p:nvSpPr>
          <p:cNvPr id="76" name="Arrow: Right 75">
            <a:extLst>
              <a:ext uri="{FF2B5EF4-FFF2-40B4-BE49-F238E27FC236}">
                <a16:creationId xmlns:a16="http://schemas.microsoft.com/office/drawing/2014/main" id="{6D702229-BA2A-4BC0-B6AD-AF534E3F41FE}"/>
              </a:ext>
            </a:extLst>
          </p:cNvPr>
          <p:cNvSpPr/>
          <p:nvPr/>
        </p:nvSpPr>
        <p:spPr>
          <a:xfrm rot="-2400000">
            <a:off x="491795" y="1746948"/>
            <a:ext cx="259582" cy="104670"/>
          </a:xfrm>
          <a:prstGeom prst="rightArrow">
            <a:avLst/>
          </a:prstGeom>
          <a:solidFill>
            <a:srgbClr val="FF0000"/>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TextBox 76">
            <a:extLst>
              <a:ext uri="{FF2B5EF4-FFF2-40B4-BE49-F238E27FC236}">
                <a16:creationId xmlns:a16="http://schemas.microsoft.com/office/drawing/2014/main" id="{CC91AC56-6850-4C2E-A9D3-6272DDEB3C45}"/>
              </a:ext>
            </a:extLst>
          </p:cNvPr>
          <p:cNvSpPr txBox="1"/>
          <p:nvPr/>
        </p:nvSpPr>
        <p:spPr>
          <a:xfrm>
            <a:off x="-48573" y="1929702"/>
            <a:ext cx="695325" cy="400110"/>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t>Checked off box</a:t>
            </a:r>
          </a:p>
        </p:txBody>
      </p:sp>
      <p:sp>
        <p:nvSpPr>
          <p:cNvPr id="78" name="TextBox 77">
            <a:extLst>
              <a:ext uri="{FF2B5EF4-FFF2-40B4-BE49-F238E27FC236}">
                <a16:creationId xmlns:a16="http://schemas.microsoft.com/office/drawing/2014/main" id="{33C68EAF-8230-44F2-929F-46D88ACDC16D}"/>
              </a:ext>
            </a:extLst>
          </p:cNvPr>
          <p:cNvSpPr txBox="1"/>
          <p:nvPr/>
        </p:nvSpPr>
        <p:spPr>
          <a:xfrm>
            <a:off x="1698513" y="1456135"/>
            <a:ext cx="32793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900">
                <a:latin typeface="Grandview Display"/>
              </a:rPr>
              <a:t>10</a:t>
            </a:r>
          </a:p>
          <a:p>
            <a:pPr algn="ctr"/>
            <a:r>
              <a:rPr lang="en-US" sz="900">
                <a:latin typeface="Grandview Display"/>
              </a:rPr>
              <a:t>10</a:t>
            </a:r>
          </a:p>
        </p:txBody>
      </p:sp>
      <p:sp>
        <p:nvSpPr>
          <p:cNvPr id="80" name="Arrow: Right 79">
            <a:extLst>
              <a:ext uri="{FF2B5EF4-FFF2-40B4-BE49-F238E27FC236}">
                <a16:creationId xmlns:a16="http://schemas.microsoft.com/office/drawing/2014/main" id="{4EADB2A4-5E2F-41DA-AB83-BFC9A54E862F}"/>
              </a:ext>
            </a:extLst>
          </p:cNvPr>
          <p:cNvSpPr/>
          <p:nvPr/>
        </p:nvSpPr>
        <p:spPr>
          <a:xfrm rot="12780000">
            <a:off x="2233510" y="1433983"/>
            <a:ext cx="259582" cy="104670"/>
          </a:xfrm>
          <a:prstGeom prst="rightArrow">
            <a:avLst/>
          </a:prstGeom>
          <a:solidFill>
            <a:srgbClr val="FF0000"/>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TextBox 80">
            <a:extLst>
              <a:ext uri="{FF2B5EF4-FFF2-40B4-BE49-F238E27FC236}">
                <a16:creationId xmlns:a16="http://schemas.microsoft.com/office/drawing/2014/main" id="{276A42C5-E03A-45F3-8187-2120854307BF}"/>
              </a:ext>
            </a:extLst>
          </p:cNvPr>
          <p:cNvSpPr txBox="1"/>
          <p:nvPr/>
        </p:nvSpPr>
        <p:spPr>
          <a:xfrm>
            <a:off x="2339479" y="1603130"/>
            <a:ext cx="1702253" cy="246221"/>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t>Click again to close menu</a:t>
            </a:r>
          </a:p>
        </p:txBody>
      </p:sp>
      <p:sp>
        <p:nvSpPr>
          <p:cNvPr id="70" name="TextBox 69">
            <a:extLst>
              <a:ext uri="{FF2B5EF4-FFF2-40B4-BE49-F238E27FC236}">
                <a16:creationId xmlns:a16="http://schemas.microsoft.com/office/drawing/2014/main" id="{21163A61-9DAA-4C4E-B313-16034E497FB6}"/>
              </a:ext>
            </a:extLst>
          </p:cNvPr>
          <p:cNvSpPr txBox="1"/>
          <p:nvPr/>
        </p:nvSpPr>
        <p:spPr>
          <a:xfrm>
            <a:off x="861673" y="3395149"/>
            <a:ext cx="953861"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latin typeface="Grandview Display"/>
              </a:rPr>
              <a:t>multiply vectors</a:t>
            </a:r>
            <a:endParaRPr lang="en-US"/>
          </a:p>
        </p:txBody>
      </p:sp>
      <p:sp>
        <p:nvSpPr>
          <p:cNvPr id="71" name="TextBox 70">
            <a:extLst>
              <a:ext uri="{FF2B5EF4-FFF2-40B4-BE49-F238E27FC236}">
                <a16:creationId xmlns:a16="http://schemas.microsoft.com/office/drawing/2014/main" id="{32AF274C-D537-4B62-BB52-B495A5B25939}"/>
              </a:ext>
            </a:extLst>
          </p:cNvPr>
          <p:cNvSpPr txBox="1"/>
          <p:nvPr/>
        </p:nvSpPr>
        <p:spPr>
          <a:xfrm>
            <a:off x="854870" y="3633275"/>
            <a:ext cx="1130753"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latin typeface="Grandview Display"/>
              </a:rPr>
              <a:t>add vectors together</a:t>
            </a:r>
            <a:endParaRPr lang="en-US" sz="800"/>
          </a:p>
        </p:txBody>
      </p:sp>
      <p:sp>
        <p:nvSpPr>
          <p:cNvPr id="72" name="Rectangle 71">
            <a:extLst>
              <a:ext uri="{FF2B5EF4-FFF2-40B4-BE49-F238E27FC236}">
                <a16:creationId xmlns:a16="http://schemas.microsoft.com/office/drawing/2014/main" id="{758BD54E-6E1E-4727-AB51-B4A41AD57383}"/>
              </a:ext>
            </a:extLst>
          </p:cNvPr>
          <p:cNvSpPr/>
          <p:nvPr/>
        </p:nvSpPr>
        <p:spPr>
          <a:xfrm>
            <a:off x="767441" y="3454852"/>
            <a:ext cx="95251" cy="88448"/>
          </a:xfrm>
          <a:prstGeom prst="rect">
            <a:avLst/>
          </a:prstGeom>
          <a:solidFill>
            <a:schemeClr val="bg1"/>
          </a:solidFill>
          <a:ln w="12700">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AF60358B-A420-4C44-A8FF-C4B4A0C1B01D}"/>
              </a:ext>
            </a:extLst>
          </p:cNvPr>
          <p:cNvSpPr/>
          <p:nvPr/>
        </p:nvSpPr>
        <p:spPr>
          <a:xfrm>
            <a:off x="767441" y="3692977"/>
            <a:ext cx="95251" cy="88448"/>
          </a:xfrm>
          <a:prstGeom prst="rect">
            <a:avLst/>
          </a:prstGeom>
          <a:solidFill>
            <a:schemeClr val="bg1"/>
          </a:solidFill>
          <a:ln w="12700">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Rounded Corners 85">
            <a:extLst>
              <a:ext uri="{FF2B5EF4-FFF2-40B4-BE49-F238E27FC236}">
                <a16:creationId xmlns:a16="http://schemas.microsoft.com/office/drawing/2014/main" id="{72DD6B53-720E-48E4-AA28-51974A78010F}"/>
              </a:ext>
            </a:extLst>
          </p:cNvPr>
          <p:cNvSpPr/>
          <p:nvPr/>
        </p:nvSpPr>
        <p:spPr>
          <a:xfrm>
            <a:off x="957943" y="3917495"/>
            <a:ext cx="1068160" cy="190500"/>
          </a:xfrm>
          <a:prstGeom prst="roundRect">
            <a:avLst/>
          </a:prstGeom>
          <a:solidFill>
            <a:srgbClr val="CCF0FF"/>
          </a:solidFill>
          <a:ln>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800">
                <a:solidFill>
                  <a:schemeClr val="tx1"/>
                </a:solidFill>
                <a:cs typeface="Arial"/>
              </a:rPr>
              <a:t>create new vector</a:t>
            </a:r>
            <a:endParaRPr lang="en-US" sz="800">
              <a:solidFill>
                <a:schemeClr val="tx1"/>
              </a:solidFill>
            </a:endParaRPr>
          </a:p>
        </p:txBody>
      </p:sp>
      <p:sp>
        <p:nvSpPr>
          <p:cNvPr id="88" name="Arrow: Right 87">
            <a:extLst>
              <a:ext uri="{FF2B5EF4-FFF2-40B4-BE49-F238E27FC236}">
                <a16:creationId xmlns:a16="http://schemas.microsoft.com/office/drawing/2014/main" id="{92092AE8-479E-426A-89AA-7E72B68610E7}"/>
              </a:ext>
            </a:extLst>
          </p:cNvPr>
          <p:cNvSpPr/>
          <p:nvPr/>
        </p:nvSpPr>
        <p:spPr>
          <a:xfrm rot="12780000">
            <a:off x="2015795" y="4169018"/>
            <a:ext cx="259582" cy="104670"/>
          </a:xfrm>
          <a:prstGeom prst="rightArrow">
            <a:avLst/>
          </a:prstGeom>
          <a:solidFill>
            <a:srgbClr val="FF0000"/>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TextBox 88">
            <a:extLst>
              <a:ext uri="{FF2B5EF4-FFF2-40B4-BE49-F238E27FC236}">
                <a16:creationId xmlns:a16="http://schemas.microsoft.com/office/drawing/2014/main" id="{86A44382-8965-43BD-BCFC-A8E7B4CF67FB}"/>
              </a:ext>
            </a:extLst>
          </p:cNvPr>
          <p:cNvSpPr txBox="1"/>
          <p:nvPr/>
        </p:nvSpPr>
        <p:spPr>
          <a:xfrm>
            <a:off x="2312264" y="4276934"/>
            <a:ext cx="1702253" cy="400110"/>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t>create a new vector to display</a:t>
            </a:r>
          </a:p>
        </p:txBody>
      </p:sp>
      <p:sp>
        <p:nvSpPr>
          <p:cNvPr id="26" name="TextBox 25">
            <a:extLst>
              <a:ext uri="{FF2B5EF4-FFF2-40B4-BE49-F238E27FC236}">
                <a16:creationId xmlns:a16="http://schemas.microsoft.com/office/drawing/2014/main" id="{D4651DA8-476D-4BE1-9624-A2B46542C141}"/>
              </a:ext>
            </a:extLst>
          </p:cNvPr>
          <p:cNvSpPr txBox="1"/>
          <p:nvPr/>
        </p:nvSpPr>
        <p:spPr>
          <a:xfrm>
            <a:off x="7755126" y="3174753"/>
            <a:ext cx="98107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t>x</a:t>
            </a:r>
          </a:p>
        </p:txBody>
      </p:sp>
      <p:sp>
        <p:nvSpPr>
          <p:cNvPr id="27" name="TextBox 26">
            <a:extLst>
              <a:ext uri="{FF2B5EF4-FFF2-40B4-BE49-F238E27FC236}">
                <a16:creationId xmlns:a16="http://schemas.microsoft.com/office/drawing/2014/main" id="{9749471C-CEF1-4FD0-B3A7-34CA68D41069}"/>
              </a:ext>
            </a:extLst>
          </p:cNvPr>
          <p:cNvSpPr txBox="1"/>
          <p:nvPr/>
        </p:nvSpPr>
        <p:spPr>
          <a:xfrm>
            <a:off x="3931519" y="4828022"/>
            <a:ext cx="98107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t>y</a:t>
            </a:r>
          </a:p>
        </p:txBody>
      </p:sp>
      <p:pic>
        <p:nvPicPr>
          <p:cNvPr id="30" name="Picture 3">
            <a:extLst>
              <a:ext uri="{FF2B5EF4-FFF2-40B4-BE49-F238E27FC236}">
                <a16:creationId xmlns:a16="http://schemas.microsoft.com/office/drawing/2014/main" id="{EC24CAAF-1E1D-453D-A405-42A3B36DD173}"/>
              </a:ext>
            </a:extLst>
          </p:cNvPr>
          <p:cNvPicPr>
            <a:picLocks noChangeAspect="1"/>
          </p:cNvPicPr>
          <p:nvPr/>
        </p:nvPicPr>
        <p:blipFill>
          <a:blip r:embed="rId7"/>
          <a:stretch>
            <a:fillRect/>
          </a:stretch>
        </p:blipFill>
        <p:spPr>
          <a:xfrm flipH="1">
            <a:off x="2072367" y="1560738"/>
            <a:ext cx="155122" cy="151040"/>
          </a:xfrm>
          <a:prstGeom prst="rect">
            <a:avLst/>
          </a:prstGeom>
        </p:spPr>
      </p:pic>
      <p:pic>
        <p:nvPicPr>
          <p:cNvPr id="92" name="Picture 3">
            <a:extLst>
              <a:ext uri="{FF2B5EF4-FFF2-40B4-BE49-F238E27FC236}">
                <a16:creationId xmlns:a16="http://schemas.microsoft.com/office/drawing/2014/main" id="{58C2CEFC-30EB-4DD0-8956-9D8B0238EEC4}"/>
              </a:ext>
            </a:extLst>
          </p:cNvPr>
          <p:cNvPicPr>
            <a:picLocks noChangeAspect="1"/>
          </p:cNvPicPr>
          <p:nvPr/>
        </p:nvPicPr>
        <p:blipFill>
          <a:blip r:embed="rId7"/>
          <a:stretch>
            <a:fillRect/>
          </a:stretch>
        </p:blipFill>
        <p:spPr>
          <a:xfrm flipH="1">
            <a:off x="2072366" y="2322737"/>
            <a:ext cx="155122" cy="151040"/>
          </a:xfrm>
          <a:prstGeom prst="rect">
            <a:avLst/>
          </a:prstGeom>
        </p:spPr>
      </p:pic>
      <p:cxnSp>
        <p:nvCxnSpPr>
          <p:cNvPr id="2" name="Straight Arrow Connector 1">
            <a:extLst>
              <a:ext uri="{FF2B5EF4-FFF2-40B4-BE49-F238E27FC236}">
                <a16:creationId xmlns:a16="http://schemas.microsoft.com/office/drawing/2014/main" id="{FB6A4793-8611-BD7E-7FC6-C316036E6ED7}"/>
              </a:ext>
            </a:extLst>
          </p:cNvPr>
          <p:cNvCxnSpPr/>
          <p:nvPr/>
        </p:nvCxnSpPr>
        <p:spPr>
          <a:xfrm flipV="1">
            <a:off x="4169228" y="1178379"/>
            <a:ext cx="2721" cy="289832"/>
          </a:xfrm>
          <a:prstGeom prst="straightConnector1">
            <a:avLst/>
          </a:prstGeom>
          <a:ln w="28575">
            <a:solidFill>
              <a:schemeClr val="bg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E3FD26F8-E52F-24B4-9A61-01D30738DAD4}"/>
              </a:ext>
            </a:extLst>
          </p:cNvPr>
          <p:cNvCxnSpPr>
            <a:cxnSpLocks/>
          </p:cNvCxnSpPr>
          <p:nvPr/>
        </p:nvCxnSpPr>
        <p:spPr>
          <a:xfrm>
            <a:off x="7720692" y="3223531"/>
            <a:ext cx="281667" cy="2722"/>
          </a:xfrm>
          <a:prstGeom prst="straightConnector1">
            <a:avLst/>
          </a:prstGeom>
          <a:ln w="28575">
            <a:solidFill>
              <a:schemeClr val="bg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B6117207-32C2-823A-4156-F83E69C97D8C}"/>
              </a:ext>
            </a:extLst>
          </p:cNvPr>
          <p:cNvCxnSpPr>
            <a:cxnSpLocks/>
          </p:cNvCxnSpPr>
          <p:nvPr/>
        </p:nvCxnSpPr>
        <p:spPr>
          <a:xfrm flipH="1">
            <a:off x="4167867" y="4859111"/>
            <a:ext cx="4081" cy="213631"/>
          </a:xfrm>
          <a:prstGeom prst="straightConnector1">
            <a:avLst/>
          </a:prstGeom>
          <a:ln w="28575">
            <a:solidFill>
              <a:schemeClr val="bg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C66182FC-5AD3-B2DD-8C1C-6CB1CA36AC44}"/>
              </a:ext>
            </a:extLst>
          </p:cNvPr>
          <p:cNvSpPr/>
          <p:nvPr/>
        </p:nvSpPr>
        <p:spPr>
          <a:xfrm>
            <a:off x="2311854" y="2325460"/>
            <a:ext cx="911678" cy="1040946"/>
          </a:xfrm>
          <a:prstGeom prst="rect">
            <a:avLst/>
          </a:prstGeom>
          <a:solidFill>
            <a:schemeClr val="bg1"/>
          </a:solidFill>
          <a:ln w="12700">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04324047-67E4-26D7-799F-70D0CB87690E}"/>
              </a:ext>
            </a:extLst>
          </p:cNvPr>
          <p:cNvSpPr/>
          <p:nvPr/>
        </p:nvSpPr>
        <p:spPr>
          <a:xfrm>
            <a:off x="2447924" y="2407102"/>
            <a:ext cx="108857" cy="108857"/>
          </a:xfrm>
          <a:prstGeom prst="ellipse">
            <a:avLst/>
          </a:prstGeom>
          <a:solidFill>
            <a:srgbClr val="80D0FF"/>
          </a:solidFill>
          <a:ln>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3D204A4B-C698-086A-FBB1-91F65C089BE1}"/>
              </a:ext>
            </a:extLst>
          </p:cNvPr>
          <p:cNvSpPr/>
          <p:nvPr/>
        </p:nvSpPr>
        <p:spPr>
          <a:xfrm>
            <a:off x="2713262" y="2407102"/>
            <a:ext cx="108857" cy="108857"/>
          </a:xfrm>
          <a:prstGeom prst="ellipse">
            <a:avLst/>
          </a:prstGeom>
          <a:solidFill>
            <a:srgbClr val="FCD2D2"/>
          </a:solidFill>
          <a:ln>
            <a:solidFill>
              <a:srgbClr val="FCD2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0538A92F-EA9A-908B-38AA-34B2A156EF1A}"/>
              </a:ext>
            </a:extLst>
          </p:cNvPr>
          <p:cNvSpPr/>
          <p:nvPr/>
        </p:nvSpPr>
        <p:spPr>
          <a:xfrm>
            <a:off x="2985404" y="2407102"/>
            <a:ext cx="108857" cy="108857"/>
          </a:xfrm>
          <a:prstGeom prst="ellipse">
            <a:avLst/>
          </a:prstGeom>
          <a:solidFill>
            <a:srgbClr val="D1FFE6"/>
          </a:solidFill>
          <a:ln>
            <a:solidFill>
              <a:srgbClr val="D1FF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CD47AEAA-1879-EC08-986B-114519986E7C}"/>
              </a:ext>
            </a:extLst>
          </p:cNvPr>
          <p:cNvSpPr/>
          <p:nvPr/>
        </p:nvSpPr>
        <p:spPr>
          <a:xfrm>
            <a:off x="2447922" y="2638424"/>
            <a:ext cx="108857" cy="108857"/>
          </a:xfrm>
          <a:prstGeom prst="ellipse">
            <a:avLst/>
          </a:prstGeom>
          <a:solidFill>
            <a:srgbClr val="FFD8A1"/>
          </a:solidFill>
          <a:ln>
            <a:solidFill>
              <a:srgbClr val="FFD8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E87FFD7B-9A4A-ADB6-ED8F-862E6AA8D690}"/>
              </a:ext>
            </a:extLst>
          </p:cNvPr>
          <p:cNvSpPr/>
          <p:nvPr/>
        </p:nvSpPr>
        <p:spPr>
          <a:xfrm>
            <a:off x="2713261" y="2638423"/>
            <a:ext cx="108857" cy="108857"/>
          </a:xfrm>
          <a:prstGeom prst="ellipse">
            <a:avLst/>
          </a:prstGeom>
          <a:solidFill>
            <a:srgbClr val="D6CFFF"/>
          </a:solidFill>
          <a:ln>
            <a:solidFill>
              <a:srgbClr val="D6C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01935814-39D0-C7DF-DF22-2DE09CCEE13A}"/>
              </a:ext>
            </a:extLst>
          </p:cNvPr>
          <p:cNvSpPr/>
          <p:nvPr/>
        </p:nvSpPr>
        <p:spPr>
          <a:xfrm>
            <a:off x="2985404" y="2638423"/>
            <a:ext cx="108857" cy="108857"/>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Arrow Connector 39">
            <a:extLst>
              <a:ext uri="{FF2B5EF4-FFF2-40B4-BE49-F238E27FC236}">
                <a16:creationId xmlns:a16="http://schemas.microsoft.com/office/drawing/2014/main" id="{3001252E-3B87-28C9-E30D-29EFB4BD008D}"/>
              </a:ext>
            </a:extLst>
          </p:cNvPr>
          <p:cNvCxnSpPr/>
          <p:nvPr/>
        </p:nvCxnSpPr>
        <p:spPr>
          <a:xfrm flipV="1">
            <a:off x="2413905" y="2876549"/>
            <a:ext cx="707572" cy="6803"/>
          </a:xfrm>
          <a:prstGeom prst="straightConnector1">
            <a:avLst/>
          </a:prstGeom>
          <a:ln>
            <a:prstDash val="sysDot"/>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DD8F1A9E-2422-1A90-A3A3-266631103A02}"/>
              </a:ext>
            </a:extLst>
          </p:cNvPr>
          <p:cNvCxnSpPr>
            <a:cxnSpLocks/>
          </p:cNvCxnSpPr>
          <p:nvPr/>
        </p:nvCxnSpPr>
        <p:spPr>
          <a:xfrm flipV="1">
            <a:off x="2413905" y="2971799"/>
            <a:ext cx="707572" cy="6803"/>
          </a:xfrm>
          <a:prstGeom prst="straightConnector1">
            <a:avLst/>
          </a:prstGeom>
          <a:ln>
            <a:prstDash val="dash"/>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304C4034-CAE2-254D-A9CB-94A0BC3A5CBE}"/>
              </a:ext>
            </a:extLst>
          </p:cNvPr>
          <p:cNvCxnSpPr/>
          <p:nvPr/>
        </p:nvCxnSpPr>
        <p:spPr>
          <a:xfrm flipV="1">
            <a:off x="2413905" y="3067050"/>
            <a:ext cx="707572" cy="6803"/>
          </a:xfrm>
          <a:prstGeom prst="straightConnector1">
            <a:avLst/>
          </a:prstGeom>
          <a:ln>
            <a:solidFill>
              <a:srgbClr val="80D0FF"/>
            </a:solidFill>
            <a:prstDash val="solid"/>
          </a:ln>
        </p:spPr>
        <p:style>
          <a:lnRef idx="1">
            <a:schemeClr val="accent1"/>
          </a:lnRef>
          <a:fillRef idx="0">
            <a:schemeClr val="accent1"/>
          </a:fillRef>
          <a:effectRef idx="0">
            <a:schemeClr val="accent1"/>
          </a:effectRef>
          <a:fontRef idx="minor">
            <a:schemeClr val="tx1"/>
          </a:fontRef>
        </p:style>
      </p:cxnSp>
      <p:sp>
        <p:nvSpPr>
          <p:cNvPr id="107" name="TextBox 106">
            <a:extLst>
              <a:ext uri="{FF2B5EF4-FFF2-40B4-BE49-F238E27FC236}">
                <a16:creationId xmlns:a16="http://schemas.microsoft.com/office/drawing/2014/main" id="{17EC2552-80BF-4056-1069-7E916AF1360E}"/>
              </a:ext>
            </a:extLst>
          </p:cNvPr>
          <p:cNvSpPr txBox="1"/>
          <p:nvPr/>
        </p:nvSpPr>
        <p:spPr>
          <a:xfrm>
            <a:off x="2487726" y="3129811"/>
            <a:ext cx="994683" cy="20005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700">
                <a:latin typeface="Grandview Display"/>
              </a:rPr>
              <a:t>show skeleton</a:t>
            </a:r>
          </a:p>
        </p:txBody>
      </p:sp>
      <p:sp>
        <p:nvSpPr>
          <p:cNvPr id="109" name="Rectangle 108">
            <a:extLst>
              <a:ext uri="{FF2B5EF4-FFF2-40B4-BE49-F238E27FC236}">
                <a16:creationId xmlns:a16="http://schemas.microsoft.com/office/drawing/2014/main" id="{C9C0B571-1D0F-0D51-F2A9-8FFBC9F135CB}"/>
              </a:ext>
            </a:extLst>
          </p:cNvPr>
          <p:cNvSpPr/>
          <p:nvPr/>
        </p:nvSpPr>
        <p:spPr>
          <a:xfrm>
            <a:off x="2420709" y="3175906"/>
            <a:ext cx="95251" cy="88448"/>
          </a:xfrm>
          <a:prstGeom prst="rect">
            <a:avLst/>
          </a:prstGeom>
          <a:solidFill>
            <a:srgbClr val="D6FCFF"/>
          </a:solidFill>
          <a:ln w="12700">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Arrow: Right 110">
            <a:extLst>
              <a:ext uri="{FF2B5EF4-FFF2-40B4-BE49-F238E27FC236}">
                <a16:creationId xmlns:a16="http://schemas.microsoft.com/office/drawing/2014/main" id="{B6E5EB4E-D778-6A55-3BC7-5D880C6D506F}"/>
              </a:ext>
            </a:extLst>
          </p:cNvPr>
          <p:cNvSpPr/>
          <p:nvPr/>
        </p:nvSpPr>
        <p:spPr>
          <a:xfrm rot="14880000">
            <a:off x="2424009" y="3413821"/>
            <a:ext cx="259582" cy="104670"/>
          </a:xfrm>
          <a:prstGeom prst="rightArrow">
            <a:avLst/>
          </a:prstGeom>
          <a:solidFill>
            <a:srgbClr val="FF0000"/>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TextBox 112">
            <a:extLst>
              <a:ext uri="{FF2B5EF4-FFF2-40B4-BE49-F238E27FC236}">
                <a16:creationId xmlns:a16="http://schemas.microsoft.com/office/drawing/2014/main" id="{8E2F436A-4419-7E1A-534F-78D905FEAC51}"/>
              </a:ext>
            </a:extLst>
          </p:cNvPr>
          <p:cNvSpPr txBox="1"/>
          <p:nvPr/>
        </p:nvSpPr>
        <p:spPr>
          <a:xfrm>
            <a:off x="2366693" y="3616986"/>
            <a:ext cx="2484663" cy="246221"/>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t>shows x and y components of vector</a:t>
            </a:r>
          </a:p>
        </p:txBody>
      </p:sp>
      <p:cxnSp>
        <p:nvCxnSpPr>
          <p:cNvPr id="115" name="Straight Arrow Connector 114">
            <a:extLst>
              <a:ext uri="{FF2B5EF4-FFF2-40B4-BE49-F238E27FC236}">
                <a16:creationId xmlns:a16="http://schemas.microsoft.com/office/drawing/2014/main" id="{5BA4F4D6-7421-0055-4202-3A67823AED3A}"/>
              </a:ext>
            </a:extLst>
          </p:cNvPr>
          <p:cNvCxnSpPr>
            <a:cxnSpLocks/>
          </p:cNvCxnSpPr>
          <p:nvPr/>
        </p:nvCxnSpPr>
        <p:spPr>
          <a:xfrm flipV="1">
            <a:off x="4169228" y="3212646"/>
            <a:ext cx="506186" cy="4081"/>
          </a:xfrm>
          <a:prstGeom prst="straightConnector1">
            <a:avLst/>
          </a:prstGeom>
          <a:ln w="28575">
            <a:solidFill>
              <a:srgbClr val="A02BFF"/>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17" name="Straight Arrow Connector 116">
            <a:extLst>
              <a:ext uri="{FF2B5EF4-FFF2-40B4-BE49-F238E27FC236}">
                <a16:creationId xmlns:a16="http://schemas.microsoft.com/office/drawing/2014/main" id="{75E48579-247F-2BC6-0CA3-558419C56DFF}"/>
              </a:ext>
            </a:extLst>
          </p:cNvPr>
          <p:cNvCxnSpPr>
            <a:cxnSpLocks/>
          </p:cNvCxnSpPr>
          <p:nvPr/>
        </p:nvCxnSpPr>
        <p:spPr>
          <a:xfrm flipH="1" flipV="1">
            <a:off x="4668610" y="2729594"/>
            <a:ext cx="10885" cy="493936"/>
          </a:xfrm>
          <a:prstGeom prst="straightConnector1">
            <a:avLst/>
          </a:prstGeom>
          <a:ln w="28575">
            <a:solidFill>
              <a:srgbClr val="A02BFF"/>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35F5A16-205A-41D9-B2CD-6B9EEB900FDD}"/>
              </a:ext>
            </a:extLst>
          </p:cNvPr>
          <p:cNvCxnSpPr/>
          <p:nvPr/>
        </p:nvCxnSpPr>
        <p:spPr>
          <a:xfrm flipV="1">
            <a:off x="4155622" y="2729592"/>
            <a:ext cx="499382" cy="48713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2C1E47C8-712E-6358-E227-F1B68A76FA65}"/>
              </a:ext>
            </a:extLst>
          </p:cNvPr>
          <p:cNvSpPr txBox="1"/>
          <p:nvPr/>
        </p:nvSpPr>
        <p:spPr>
          <a:xfrm>
            <a:off x="4452257" y="3200400"/>
            <a:ext cx="361950" cy="18466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600"/>
              <a:t>10</a:t>
            </a:r>
          </a:p>
        </p:txBody>
      </p:sp>
      <p:sp>
        <p:nvSpPr>
          <p:cNvPr id="119" name="TextBox 118">
            <a:extLst>
              <a:ext uri="{FF2B5EF4-FFF2-40B4-BE49-F238E27FC236}">
                <a16:creationId xmlns:a16="http://schemas.microsoft.com/office/drawing/2014/main" id="{4ED3E323-5E05-E6CC-0A98-2985545B501F}"/>
              </a:ext>
            </a:extLst>
          </p:cNvPr>
          <p:cNvSpPr txBox="1"/>
          <p:nvPr/>
        </p:nvSpPr>
        <p:spPr>
          <a:xfrm>
            <a:off x="4622346" y="2696936"/>
            <a:ext cx="361950" cy="18466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600"/>
              <a:t>10</a:t>
            </a:r>
          </a:p>
        </p:txBody>
      </p:sp>
      <p:sp>
        <p:nvSpPr>
          <p:cNvPr id="56" name="Rectangle: Rounded Corners 55">
            <a:extLst>
              <a:ext uri="{FF2B5EF4-FFF2-40B4-BE49-F238E27FC236}">
                <a16:creationId xmlns:a16="http://schemas.microsoft.com/office/drawing/2014/main" id="{3DC08889-E263-DB0B-B6F1-8C448B3D17A1}"/>
              </a:ext>
            </a:extLst>
          </p:cNvPr>
          <p:cNvSpPr/>
          <p:nvPr/>
        </p:nvSpPr>
        <p:spPr>
          <a:xfrm>
            <a:off x="5829298" y="1019170"/>
            <a:ext cx="503464" cy="122466"/>
          </a:xfrm>
          <a:prstGeom prst="roundRect">
            <a:avLst/>
          </a:prstGeom>
          <a:solidFill>
            <a:srgbClr val="CCF0FF"/>
          </a:solidFill>
          <a:ln>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600">
                <a:solidFill>
                  <a:schemeClr val="tx1"/>
                </a:solidFill>
                <a:cs typeface="Arial"/>
              </a:rPr>
              <a:t>hide axis</a:t>
            </a:r>
            <a:endParaRPr lang="en-US" sz="600">
              <a:solidFill>
                <a:schemeClr val="tx1"/>
              </a:solidFill>
            </a:endParaRPr>
          </a:p>
        </p:txBody>
      </p:sp>
      <p:sp>
        <p:nvSpPr>
          <p:cNvPr id="58" name="Rectangle: Rounded Corners 57">
            <a:extLst>
              <a:ext uri="{FF2B5EF4-FFF2-40B4-BE49-F238E27FC236}">
                <a16:creationId xmlns:a16="http://schemas.microsoft.com/office/drawing/2014/main" id="{780C7BEF-F233-B06F-201F-8F0751362E0A}"/>
              </a:ext>
            </a:extLst>
          </p:cNvPr>
          <p:cNvSpPr/>
          <p:nvPr/>
        </p:nvSpPr>
        <p:spPr>
          <a:xfrm>
            <a:off x="6387192" y="1019171"/>
            <a:ext cx="503464" cy="122466"/>
          </a:xfrm>
          <a:prstGeom prst="roundRect">
            <a:avLst/>
          </a:prstGeom>
          <a:solidFill>
            <a:srgbClr val="CCF0FF"/>
          </a:solidFill>
          <a:ln>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600">
                <a:solidFill>
                  <a:schemeClr val="tx1"/>
                </a:solidFill>
                <a:cs typeface="Arial"/>
              </a:rPr>
              <a:t>hide grid</a:t>
            </a:r>
            <a:endParaRPr lang="en-US" sz="600">
              <a:solidFill>
                <a:schemeClr val="tx1"/>
              </a:solidFill>
            </a:endParaRPr>
          </a:p>
        </p:txBody>
      </p:sp>
      <p:sp>
        <p:nvSpPr>
          <p:cNvPr id="59" name="TextBox 58">
            <a:extLst>
              <a:ext uri="{FF2B5EF4-FFF2-40B4-BE49-F238E27FC236}">
                <a16:creationId xmlns:a16="http://schemas.microsoft.com/office/drawing/2014/main" id="{A262FC1B-7F60-2D04-8EC0-65FB2F471565}"/>
              </a:ext>
            </a:extLst>
          </p:cNvPr>
          <p:cNvSpPr txBox="1"/>
          <p:nvPr/>
        </p:nvSpPr>
        <p:spPr>
          <a:xfrm>
            <a:off x="4132490" y="1152526"/>
            <a:ext cx="450396" cy="401648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800"/>
              <a:t>40</a:t>
            </a:r>
          </a:p>
          <a:p>
            <a:endParaRPr lang="en-US" sz="900"/>
          </a:p>
          <a:p>
            <a:endParaRPr lang="en-US" sz="900"/>
          </a:p>
          <a:p>
            <a:r>
              <a:rPr lang="en-US" sz="800"/>
              <a:t>30</a:t>
            </a:r>
          </a:p>
          <a:p>
            <a:endParaRPr lang="en-US" sz="900"/>
          </a:p>
          <a:p>
            <a:endParaRPr lang="en-US" sz="900"/>
          </a:p>
          <a:p>
            <a:endParaRPr lang="en-US" sz="800"/>
          </a:p>
          <a:p>
            <a:r>
              <a:rPr lang="en-US" sz="800"/>
              <a:t>20</a:t>
            </a:r>
          </a:p>
          <a:p>
            <a:endParaRPr lang="en-US" sz="800"/>
          </a:p>
          <a:p>
            <a:endParaRPr lang="en-US" sz="800"/>
          </a:p>
          <a:p>
            <a:endParaRPr lang="en-US" sz="800"/>
          </a:p>
          <a:p>
            <a:r>
              <a:rPr lang="en-US" sz="800"/>
              <a:t>10</a:t>
            </a:r>
          </a:p>
          <a:p>
            <a:endParaRPr lang="en-US" sz="800"/>
          </a:p>
          <a:p>
            <a:endParaRPr lang="en-US" sz="800"/>
          </a:p>
          <a:p>
            <a:endParaRPr lang="en-US" sz="800"/>
          </a:p>
          <a:p>
            <a:endParaRPr lang="en-US" sz="800"/>
          </a:p>
          <a:p>
            <a:endParaRPr lang="en-US" sz="850"/>
          </a:p>
          <a:p>
            <a:endParaRPr lang="en-US" sz="850"/>
          </a:p>
          <a:p>
            <a:endParaRPr lang="en-US" sz="800"/>
          </a:p>
          <a:p>
            <a:endParaRPr lang="en-US" sz="800"/>
          </a:p>
          <a:p>
            <a:endParaRPr lang="en-US" sz="900"/>
          </a:p>
          <a:p>
            <a:endParaRPr lang="en-US" sz="900"/>
          </a:p>
          <a:p>
            <a:endParaRPr lang="en-US" sz="800"/>
          </a:p>
          <a:p>
            <a:r>
              <a:rPr lang="en-US" sz="800"/>
              <a:t>-20</a:t>
            </a:r>
          </a:p>
          <a:p>
            <a:endParaRPr lang="en-US" sz="800"/>
          </a:p>
          <a:p>
            <a:endParaRPr lang="en-US" sz="800"/>
          </a:p>
          <a:p>
            <a:endParaRPr lang="en-US" sz="800"/>
          </a:p>
          <a:p>
            <a:r>
              <a:rPr lang="en-US" sz="800"/>
              <a:t>-30</a:t>
            </a:r>
          </a:p>
          <a:p>
            <a:endParaRPr lang="en-US" sz="600"/>
          </a:p>
          <a:p>
            <a:endParaRPr lang="en-US" sz="800"/>
          </a:p>
          <a:p>
            <a:r>
              <a:rPr lang="en-US" sz="800"/>
              <a:t>-40</a:t>
            </a:r>
          </a:p>
        </p:txBody>
      </p:sp>
      <p:sp>
        <p:nvSpPr>
          <p:cNvPr id="61" name="TextBox 60">
            <a:extLst>
              <a:ext uri="{FF2B5EF4-FFF2-40B4-BE49-F238E27FC236}">
                <a16:creationId xmlns:a16="http://schemas.microsoft.com/office/drawing/2014/main" id="{5DD9BAD9-13A9-D6D2-3403-4751BAB27FC4}"/>
              </a:ext>
            </a:extLst>
          </p:cNvPr>
          <p:cNvSpPr txBox="1"/>
          <p:nvPr/>
        </p:nvSpPr>
        <p:spPr>
          <a:xfrm>
            <a:off x="567418" y="3003097"/>
            <a:ext cx="7430860"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t>                                                                                                     -10                       </a:t>
            </a:r>
            <a:r>
              <a:rPr lang="en-US" sz="700"/>
              <a:t>        </a:t>
            </a:r>
            <a:r>
              <a:rPr lang="en-US" sz="800"/>
              <a:t>                   20            </a:t>
            </a:r>
            <a:r>
              <a:rPr lang="en-US" sz="600"/>
              <a:t> </a:t>
            </a:r>
            <a:r>
              <a:rPr lang="en-US" sz="800"/>
              <a:t> 30           </a:t>
            </a:r>
            <a:r>
              <a:rPr lang="en-US" sz="650"/>
              <a:t>  </a:t>
            </a:r>
            <a:r>
              <a:rPr lang="en-US" sz="800"/>
              <a:t> 40           </a:t>
            </a:r>
            <a:r>
              <a:rPr lang="en-US" sz="900"/>
              <a:t> </a:t>
            </a:r>
            <a:r>
              <a:rPr lang="en-US" sz="1000"/>
              <a:t> </a:t>
            </a:r>
            <a:r>
              <a:rPr lang="en-US" sz="800"/>
              <a:t>50           </a:t>
            </a:r>
            <a:r>
              <a:rPr lang="en-US" sz="850"/>
              <a:t>  </a:t>
            </a:r>
            <a:r>
              <a:rPr lang="en-US" sz="800"/>
              <a:t> 60             70 </a:t>
            </a:r>
          </a:p>
        </p:txBody>
      </p:sp>
      <p:sp>
        <p:nvSpPr>
          <p:cNvPr id="60" name="TextBox 59">
            <a:extLst>
              <a:ext uri="{FF2B5EF4-FFF2-40B4-BE49-F238E27FC236}">
                <a16:creationId xmlns:a16="http://schemas.microsoft.com/office/drawing/2014/main" id="{FEDBBD72-E368-0EEE-A3C8-F8D56C5E0841}"/>
              </a:ext>
            </a:extLst>
          </p:cNvPr>
          <p:cNvSpPr txBox="1"/>
          <p:nvPr/>
        </p:nvSpPr>
        <p:spPr>
          <a:xfrm>
            <a:off x="6812666" y="937825"/>
            <a:ext cx="2743200" cy="18466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600"/>
              <a:t> 0.2x  0.5x   1x   1.5x   2x</a:t>
            </a:r>
          </a:p>
        </p:txBody>
      </p:sp>
    </p:spTree>
    <p:extLst>
      <p:ext uri="{BB962C8B-B14F-4D97-AF65-F5344CB8AC3E}">
        <p14:creationId xmlns:p14="http://schemas.microsoft.com/office/powerpoint/2010/main" val="211851940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5" name="TextBox 4">
            <a:extLst>
              <a:ext uri="{FF2B5EF4-FFF2-40B4-BE49-F238E27FC236}">
                <a16:creationId xmlns:a16="http://schemas.microsoft.com/office/drawing/2014/main" id="{77CF38F4-8643-D742-8F96-0042DD50DC6F}"/>
              </a:ext>
            </a:extLst>
          </p:cNvPr>
          <p:cNvSpPr txBox="1"/>
          <p:nvPr/>
        </p:nvSpPr>
        <p:spPr>
          <a:xfrm>
            <a:off x="1505" y="691"/>
            <a:ext cx="1023037" cy="923330"/>
          </a:xfrm>
          <a:prstGeom prst="rect">
            <a:avLst/>
          </a:prstGeom>
          <a:solidFill>
            <a:schemeClr val="accent4"/>
          </a:solidFill>
        </p:spPr>
        <p:txBody>
          <a:bodyPr wrap="square" lIns="91440" tIns="45720" rIns="91440" bIns="45720" rtlCol="0" anchor="t">
            <a:spAutoFit/>
          </a:bodyPr>
          <a:lstStyle/>
          <a:p>
            <a:r>
              <a:rPr lang="en-US"/>
              <a:t>Prototype</a:t>
            </a:r>
            <a:endParaRPr lang="en-US" sz="4000"/>
          </a:p>
          <a:p>
            <a:r>
              <a:rPr lang="en-US" sz="4000"/>
              <a:t>7</a:t>
            </a:r>
          </a:p>
        </p:txBody>
      </p:sp>
      <p:pic>
        <p:nvPicPr>
          <p:cNvPr id="62" name="Picture 9" descr="Graphical user interface, application&#10;&#10;Description automatically generated">
            <a:extLst>
              <a:ext uri="{FF2B5EF4-FFF2-40B4-BE49-F238E27FC236}">
                <a16:creationId xmlns:a16="http://schemas.microsoft.com/office/drawing/2014/main" id="{A5AFF5D0-0345-4DDB-849E-5679874F28BD}"/>
              </a:ext>
            </a:extLst>
          </p:cNvPr>
          <p:cNvPicPr>
            <a:picLocks noChangeAspect="1"/>
          </p:cNvPicPr>
          <p:nvPr/>
        </p:nvPicPr>
        <p:blipFill>
          <a:blip r:embed="rId3"/>
          <a:stretch>
            <a:fillRect/>
          </a:stretch>
        </p:blipFill>
        <p:spPr>
          <a:xfrm>
            <a:off x="548055" y="384837"/>
            <a:ext cx="7439756" cy="4688361"/>
          </a:xfrm>
          <a:prstGeom prst="rect">
            <a:avLst/>
          </a:prstGeom>
        </p:spPr>
      </p:pic>
      <p:pic>
        <p:nvPicPr>
          <p:cNvPr id="263" name="Google Shape;263;p38"/>
          <p:cNvPicPr preferRelativeResize="0"/>
          <p:nvPr/>
        </p:nvPicPr>
        <p:blipFill>
          <a:blip r:embed="rId4">
            <a:alphaModFix/>
          </a:blip>
          <a:stretch>
            <a:fillRect/>
          </a:stretch>
        </p:blipFill>
        <p:spPr>
          <a:xfrm>
            <a:off x="7753350" y="-6"/>
            <a:ext cx="1390650" cy="966788"/>
          </a:xfrm>
          <a:prstGeom prst="rect">
            <a:avLst/>
          </a:prstGeom>
          <a:noFill/>
          <a:ln>
            <a:noFill/>
          </a:ln>
        </p:spPr>
      </p:pic>
      <p:sp>
        <p:nvSpPr>
          <p:cNvPr id="7" name="TextBox 6">
            <a:extLst>
              <a:ext uri="{FF2B5EF4-FFF2-40B4-BE49-F238E27FC236}">
                <a16:creationId xmlns:a16="http://schemas.microsoft.com/office/drawing/2014/main" id="{B54139A4-F124-4CCD-957D-894CB1ADBE8C}"/>
              </a:ext>
            </a:extLst>
          </p:cNvPr>
          <p:cNvSpPr txBox="1"/>
          <p:nvPr/>
        </p:nvSpPr>
        <p:spPr>
          <a:xfrm>
            <a:off x="545436" y="409365"/>
            <a:ext cx="274319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err="1"/>
              <a:t>homescreen</a:t>
            </a:r>
          </a:p>
        </p:txBody>
      </p:sp>
      <p:sp>
        <p:nvSpPr>
          <p:cNvPr id="10" name="Rectangle 9">
            <a:extLst>
              <a:ext uri="{FF2B5EF4-FFF2-40B4-BE49-F238E27FC236}">
                <a16:creationId xmlns:a16="http://schemas.microsoft.com/office/drawing/2014/main" id="{F091F718-A7A8-4706-98F9-FD3C9B82084B}"/>
              </a:ext>
            </a:extLst>
          </p:cNvPr>
          <p:cNvSpPr/>
          <p:nvPr/>
        </p:nvSpPr>
        <p:spPr>
          <a:xfrm>
            <a:off x="651782" y="964746"/>
            <a:ext cx="7313838" cy="224518"/>
          </a:xfrm>
          <a:prstGeom prst="rect">
            <a:avLst/>
          </a:prstGeom>
          <a:solidFill>
            <a:schemeClr val="bg1"/>
          </a:solidFill>
          <a:ln>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E5EC0C29-6E5E-484A-8E4F-609E675877DC}"/>
              </a:ext>
            </a:extLst>
          </p:cNvPr>
          <p:cNvSpPr txBox="1"/>
          <p:nvPr/>
        </p:nvSpPr>
        <p:spPr>
          <a:xfrm>
            <a:off x="650762" y="966278"/>
            <a:ext cx="885825" cy="2308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900">
                <a:latin typeface="Grandview Display"/>
              </a:rPr>
              <a:t>Instructions</a:t>
            </a:r>
            <a:endParaRPr lang="en-US" sz="900"/>
          </a:p>
        </p:txBody>
      </p:sp>
      <p:sp>
        <p:nvSpPr>
          <p:cNvPr id="22" name="TextBox 21">
            <a:extLst>
              <a:ext uri="{FF2B5EF4-FFF2-40B4-BE49-F238E27FC236}">
                <a16:creationId xmlns:a16="http://schemas.microsoft.com/office/drawing/2014/main" id="{98C6B6E5-1B33-473B-A0AC-91AC251B9687}"/>
              </a:ext>
            </a:extLst>
          </p:cNvPr>
          <p:cNvSpPr txBox="1"/>
          <p:nvPr/>
        </p:nvSpPr>
        <p:spPr>
          <a:xfrm>
            <a:off x="1535226" y="959473"/>
            <a:ext cx="885825" cy="2308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900">
                <a:latin typeface="Grandview Display"/>
              </a:rPr>
              <a:t>Grid</a:t>
            </a:r>
            <a:endParaRPr lang="en-US"/>
          </a:p>
        </p:txBody>
      </p:sp>
      <p:sp>
        <p:nvSpPr>
          <p:cNvPr id="23" name="TextBox 22">
            <a:extLst>
              <a:ext uri="{FF2B5EF4-FFF2-40B4-BE49-F238E27FC236}">
                <a16:creationId xmlns:a16="http://schemas.microsoft.com/office/drawing/2014/main" id="{AB656D05-0F39-43B9-A07C-F090CFC27000}"/>
              </a:ext>
            </a:extLst>
          </p:cNvPr>
          <p:cNvSpPr txBox="1"/>
          <p:nvPr/>
        </p:nvSpPr>
        <p:spPr>
          <a:xfrm>
            <a:off x="2099922" y="959473"/>
            <a:ext cx="885825" cy="2308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900">
                <a:latin typeface="Grandview Display"/>
              </a:rPr>
              <a:t>Cheat Sheet</a:t>
            </a:r>
            <a:endParaRPr lang="en-US"/>
          </a:p>
        </p:txBody>
      </p:sp>
      <p:sp>
        <p:nvSpPr>
          <p:cNvPr id="24" name="Rectangle 23">
            <a:extLst>
              <a:ext uri="{FF2B5EF4-FFF2-40B4-BE49-F238E27FC236}">
                <a16:creationId xmlns:a16="http://schemas.microsoft.com/office/drawing/2014/main" id="{6F1F419E-2D7D-4CC4-96A6-E0BE10EA0BB0}"/>
              </a:ext>
            </a:extLst>
          </p:cNvPr>
          <p:cNvSpPr/>
          <p:nvPr/>
        </p:nvSpPr>
        <p:spPr>
          <a:xfrm>
            <a:off x="651782" y="1196067"/>
            <a:ext cx="3374569" cy="231321"/>
          </a:xfrm>
          <a:prstGeom prst="rect">
            <a:avLst/>
          </a:prstGeom>
          <a:solidFill>
            <a:schemeClr val="bg1"/>
          </a:solidFill>
          <a:ln>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057C634D-16F2-4822-A17E-259F82FD829C}"/>
              </a:ext>
            </a:extLst>
          </p:cNvPr>
          <p:cNvSpPr txBox="1"/>
          <p:nvPr/>
        </p:nvSpPr>
        <p:spPr>
          <a:xfrm>
            <a:off x="650762" y="1211205"/>
            <a:ext cx="1715861" cy="215444"/>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latin typeface="Grandview Display"/>
              </a:rPr>
              <a:t>Vector Addition + Multiplication</a:t>
            </a:r>
            <a:endParaRPr lang="en-US" sz="800" err="1"/>
          </a:p>
        </p:txBody>
      </p:sp>
      <p:sp>
        <p:nvSpPr>
          <p:cNvPr id="28" name="TextBox 27">
            <a:extLst>
              <a:ext uri="{FF2B5EF4-FFF2-40B4-BE49-F238E27FC236}">
                <a16:creationId xmlns:a16="http://schemas.microsoft.com/office/drawing/2014/main" id="{996732EB-F534-4A54-99CD-B10501C4A070}"/>
              </a:ext>
            </a:extLst>
          </p:cNvPr>
          <p:cNvSpPr txBox="1"/>
          <p:nvPr/>
        </p:nvSpPr>
        <p:spPr>
          <a:xfrm>
            <a:off x="2317637" y="1211204"/>
            <a:ext cx="1110344"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latin typeface="Grandview Display"/>
              </a:rPr>
              <a:t>Vector Operations</a:t>
            </a:r>
            <a:endParaRPr lang="en-US" sz="800" err="1"/>
          </a:p>
        </p:txBody>
      </p:sp>
      <p:sp>
        <p:nvSpPr>
          <p:cNvPr id="21" name="Rectangle 20">
            <a:extLst>
              <a:ext uri="{FF2B5EF4-FFF2-40B4-BE49-F238E27FC236}">
                <a16:creationId xmlns:a16="http://schemas.microsoft.com/office/drawing/2014/main" id="{3D7F5EBE-91BC-4669-B5DB-442CB2747B2F}"/>
              </a:ext>
            </a:extLst>
          </p:cNvPr>
          <p:cNvSpPr/>
          <p:nvPr/>
        </p:nvSpPr>
        <p:spPr>
          <a:xfrm>
            <a:off x="1447800" y="964747"/>
            <a:ext cx="612321" cy="224518"/>
          </a:xfrm>
          <a:prstGeom prst="rect">
            <a:avLst/>
          </a:prstGeom>
          <a:solidFill>
            <a:srgbClr val="D6FCFF">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6" name="Straight Arrow Connector 105">
            <a:extLst>
              <a:ext uri="{FF2B5EF4-FFF2-40B4-BE49-F238E27FC236}">
                <a16:creationId xmlns:a16="http://schemas.microsoft.com/office/drawing/2014/main" id="{9BD820E5-5CBE-45A4-9F01-A1744A1EA5C7}"/>
              </a:ext>
            </a:extLst>
          </p:cNvPr>
          <p:cNvCxnSpPr/>
          <p:nvPr/>
        </p:nvCxnSpPr>
        <p:spPr>
          <a:xfrm flipH="1">
            <a:off x="3665762" y="1440994"/>
            <a:ext cx="1" cy="3626303"/>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08" name="Straight Arrow Connector 107">
            <a:extLst>
              <a:ext uri="{FF2B5EF4-FFF2-40B4-BE49-F238E27FC236}">
                <a16:creationId xmlns:a16="http://schemas.microsoft.com/office/drawing/2014/main" id="{BD71E9B9-2CEF-42F6-B25A-286F430EC668}"/>
              </a:ext>
            </a:extLst>
          </p:cNvPr>
          <p:cNvCxnSpPr>
            <a:cxnSpLocks/>
          </p:cNvCxnSpPr>
          <p:nvPr/>
        </p:nvCxnSpPr>
        <p:spPr>
          <a:xfrm flipH="1">
            <a:off x="4169225" y="1189263"/>
            <a:ext cx="1" cy="3864427"/>
          </a:xfrm>
          <a:prstGeom prst="straightConnector1">
            <a:avLst/>
          </a:prstGeom>
          <a:ln w="28575">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10" name="Straight Arrow Connector 109">
            <a:extLst>
              <a:ext uri="{FF2B5EF4-FFF2-40B4-BE49-F238E27FC236}">
                <a16:creationId xmlns:a16="http://schemas.microsoft.com/office/drawing/2014/main" id="{6D01EF08-1EA3-47FB-A069-10BF9ABD80E9}"/>
              </a:ext>
            </a:extLst>
          </p:cNvPr>
          <p:cNvCxnSpPr>
            <a:cxnSpLocks/>
          </p:cNvCxnSpPr>
          <p:nvPr/>
        </p:nvCxnSpPr>
        <p:spPr>
          <a:xfrm flipH="1">
            <a:off x="4672688" y="1196066"/>
            <a:ext cx="1" cy="3864427"/>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12" name="Straight Arrow Connector 111">
            <a:extLst>
              <a:ext uri="{FF2B5EF4-FFF2-40B4-BE49-F238E27FC236}">
                <a16:creationId xmlns:a16="http://schemas.microsoft.com/office/drawing/2014/main" id="{2DD596BC-9006-4080-966C-E8AA637E9373}"/>
              </a:ext>
            </a:extLst>
          </p:cNvPr>
          <p:cNvCxnSpPr>
            <a:cxnSpLocks/>
          </p:cNvCxnSpPr>
          <p:nvPr/>
        </p:nvCxnSpPr>
        <p:spPr>
          <a:xfrm flipH="1">
            <a:off x="5176153" y="1196066"/>
            <a:ext cx="1" cy="3864427"/>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14" name="Straight Arrow Connector 113">
            <a:extLst>
              <a:ext uri="{FF2B5EF4-FFF2-40B4-BE49-F238E27FC236}">
                <a16:creationId xmlns:a16="http://schemas.microsoft.com/office/drawing/2014/main" id="{6B052B3F-C47D-4AE9-85F0-398194CA27C4}"/>
              </a:ext>
            </a:extLst>
          </p:cNvPr>
          <p:cNvCxnSpPr>
            <a:cxnSpLocks/>
          </p:cNvCxnSpPr>
          <p:nvPr/>
        </p:nvCxnSpPr>
        <p:spPr>
          <a:xfrm flipH="1">
            <a:off x="5672813" y="1196066"/>
            <a:ext cx="1" cy="3864427"/>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16" name="Straight Arrow Connector 115">
            <a:extLst>
              <a:ext uri="{FF2B5EF4-FFF2-40B4-BE49-F238E27FC236}">
                <a16:creationId xmlns:a16="http://schemas.microsoft.com/office/drawing/2014/main" id="{D7B3B873-B06D-43AF-BCAF-FE3108A8AE2A}"/>
              </a:ext>
            </a:extLst>
          </p:cNvPr>
          <p:cNvCxnSpPr>
            <a:cxnSpLocks/>
          </p:cNvCxnSpPr>
          <p:nvPr/>
        </p:nvCxnSpPr>
        <p:spPr>
          <a:xfrm flipH="1">
            <a:off x="6169474" y="1189262"/>
            <a:ext cx="1" cy="3864427"/>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18" name="Straight Arrow Connector 117">
            <a:extLst>
              <a:ext uri="{FF2B5EF4-FFF2-40B4-BE49-F238E27FC236}">
                <a16:creationId xmlns:a16="http://schemas.microsoft.com/office/drawing/2014/main" id="{3713F6C5-FACE-4514-BD68-324C21C3939C}"/>
              </a:ext>
            </a:extLst>
          </p:cNvPr>
          <p:cNvCxnSpPr>
            <a:cxnSpLocks/>
          </p:cNvCxnSpPr>
          <p:nvPr/>
        </p:nvCxnSpPr>
        <p:spPr>
          <a:xfrm flipH="1">
            <a:off x="6672939" y="1189262"/>
            <a:ext cx="1" cy="3864427"/>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20" name="Straight Arrow Connector 119">
            <a:extLst>
              <a:ext uri="{FF2B5EF4-FFF2-40B4-BE49-F238E27FC236}">
                <a16:creationId xmlns:a16="http://schemas.microsoft.com/office/drawing/2014/main" id="{D7F58F7A-5228-4536-B93C-0A148EFD948A}"/>
              </a:ext>
            </a:extLst>
          </p:cNvPr>
          <p:cNvCxnSpPr>
            <a:cxnSpLocks/>
          </p:cNvCxnSpPr>
          <p:nvPr/>
        </p:nvCxnSpPr>
        <p:spPr>
          <a:xfrm flipH="1">
            <a:off x="7169599" y="1189262"/>
            <a:ext cx="1" cy="3864427"/>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22" name="Straight Arrow Connector 121">
            <a:extLst>
              <a:ext uri="{FF2B5EF4-FFF2-40B4-BE49-F238E27FC236}">
                <a16:creationId xmlns:a16="http://schemas.microsoft.com/office/drawing/2014/main" id="{E995EC54-78C5-4139-A605-883B43A9DE58}"/>
              </a:ext>
            </a:extLst>
          </p:cNvPr>
          <p:cNvCxnSpPr>
            <a:cxnSpLocks/>
          </p:cNvCxnSpPr>
          <p:nvPr/>
        </p:nvCxnSpPr>
        <p:spPr>
          <a:xfrm flipH="1">
            <a:off x="3169100" y="1434191"/>
            <a:ext cx="2" cy="3585479"/>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24" name="Straight Arrow Connector 123">
            <a:extLst>
              <a:ext uri="{FF2B5EF4-FFF2-40B4-BE49-F238E27FC236}">
                <a16:creationId xmlns:a16="http://schemas.microsoft.com/office/drawing/2014/main" id="{76D00864-F20D-4A17-806C-649E110AC0FC}"/>
              </a:ext>
            </a:extLst>
          </p:cNvPr>
          <p:cNvCxnSpPr>
            <a:cxnSpLocks/>
          </p:cNvCxnSpPr>
          <p:nvPr/>
        </p:nvCxnSpPr>
        <p:spPr>
          <a:xfrm flipH="1">
            <a:off x="2665635" y="1447797"/>
            <a:ext cx="2" cy="3585479"/>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26" name="Straight Arrow Connector 125">
            <a:extLst>
              <a:ext uri="{FF2B5EF4-FFF2-40B4-BE49-F238E27FC236}">
                <a16:creationId xmlns:a16="http://schemas.microsoft.com/office/drawing/2014/main" id="{547A992A-C45A-4D38-8577-E63BA3C95D03}"/>
              </a:ext>
            </a:extLst>
          </p:cNvPr>
          <p:cNvCxnSpPr>
            <a:cxnSpLocks/>
          </p:cNvCxnSpPr>
          <p:nvPr/>
        </p:nvCxnSpPr>
        <p:spPr>
          <a:xfrm flipH="1">
            <a:off x="2168975" y="1454602"/>
            <a:ext cx="2" cy="3585479"/>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28" name="Straight Arrow Connector 127">
            <a:extLst>
              <a:ext uri="{FF2B5EF4-FFF2-40B4-BE49-F238E27FC236}">
                <a16:creationId xmlns:a16="http://schemas.microsoft.com/office/drawing/2014/main" id="{F43F455F-66AA-4F19-9369-9EA8DF5C4867}"/>
              </a:ext>
            </a:extLst>
          </p:cNvPr>
          <p:cNvCxnSpPr>
            <a:cxnSpLocks/>
          </p:cNvCxnSpPr>
          <p:nvPr/>
        </p:nvCxnSpPr>
        <p:spPr>
          <a:xfrm flipH="1">
            <a:off x="1658706" y="1440994"/>
            <a:ext cx="2" cy="3585479"/>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30" name="Straight Arrow Connector 129">
            <a:extLst>
              <a:ext uri="{FF2B5EF4-FFF2-40B4-BE49-F238E27FC236}">
                <a16:creationId xmlns:a16="http://schemas.microsoft.com/office/drawing/2014/main" id="{DB5DFDE7-5349-4B4A-BB93-F0BD82C597D8}"/>
              </a:ext>
            </a:extLst>
          </p:cNvPr>
          <p:cNvCxnSpPr>
            <a:cxnSpLocks/>
          </p:cNvCxnSpPr>
          <p:nvPr/>
        </p:nvCxnSpPr>
        <p:spPr>
          <a:xfrm flipH="1">
            <a:off x="1155243" y="1440995"/>
            <a:ext cx="2" cy="3585479"/>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32" name="Straight Arrow Connector 131">
            <a:extLst>
              <a:ext uri="{FF2B5EF4-FFF2-40B4-BE49-F238E27FC236}">
                <a16:creationId xmlns:a16="http://schemas.microsoft.com/office/drawing/2014/main" id="{305AF14D-A70F-4A99-A261-25CB80DFB854}"/>
              </a:ext>
            </a:extLst>
          </p:cNvPr>
          <p:cNvCxnSpPr>
            <a:cxnSpLocks/>
          </p:cNvCxnSpPr>
          <p:nvPr/>
        </p:nvCxnSpPr>
        <p:spPr>
          <a:xfrm flipH="1">
            <a:off x="651778" y="1440994"/>
            <a:ext cx="2" cy="3585479"/>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34" name="Straight Arrow Connector 133">
            <a:extLst>
              <a:ext uri="{FF2B5EF4-FFF2-40B4-BE49-F238E27FC236}">
                <a16:creationId xmlns:a16="http://schemas.microsoft.com/office/drawing/2014/main" id="{D9F763D9-8B7C-46AF-A87E-85CAF6315624}"/>
              </a:ext>
            </a:extLst>
          </p:cNvPr>
          <p:cNvCxnSpPr>
            <a:cxnSpLocks/>
          </p:cNvCxnSpPr>
          <p:nvPr/>
        </p:nvCxnSpPr>
        <p:spPr>
          <a:xfrm flipH="1" flipV="1">
            <a:off x="638171" y="3203115"/>
            <a:ext cx="7341055" cy="20413"/>
          </a:xfrm>
          <a:prstGeom prst="straightConnector1">
            <a:avLst/>
          </a:prstGeom>
          <a:ln w="28575">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36" name="Straight Arrow Connector 135">
            <a:extLst>
              <a:ext uri="{FF2B5EF4-FFF2-40B4-BE49-F238E27FC236}">
                <a16:creationId xmlns:a16="http://schemas.microsoft.com/office/drawing/2014/main" id="{8067B88F-6933-47DD-A1B2-CBCEEE8436E4}"/>
              </a:ext>
            </a:extLst>
          </p:cNvPr>
          <p:cNvCxnSpPr>
            <a:cxnSpLocks/>
          </p:cNvCxnSpPr>
          <p:nvPr/>
        </p:nvCxnSpPr>
        <p:spPr>
          <a:xfrm flipH="1" flipV="1">
            <a:off x="672188" y="2713256"/>
            <a:ext cx="7307037" cy="20413"/>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38" name="Straight Arrow Connector 137">
            <a:extLst>
              <a:ext uri="{FF2B5EF4-FFF2-40B4-BE49-F238E27FC236}">
                <a16:creationId xmlns:a16="http://schemas.microsoft.com/office/drawing/2014/main" id="{79B808DB-836A-44CE-B9AF-B2F38D750382}"/>
              </a:ext>
            </a:extLst>
          </p:cNvPr>
          <p:cNvCxnSpPr>
            <a:cxnSpLocks/>
          </p:cNvCxnSpPr>
          <p:nvPr/>
        </p:nvCxnSpPr>
        <p:spPr>
          <a:xfrm flipH="1" flipV="1">
            <a:off x="631367" y="3699776"/>
            <a:ext cx="7341055" cy="20413"/>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40" name="Straight Arrow Connector 139">
            <a:extLst>
              <a:ext uri="{FF2B5EF4-FFF2-40B4-BE49-F238E27FC236}">
                <a16:creationId xmlns:a16="http://schemas.microsoft.com/office/drawing/2014/main" id="{A9A7A89D-DDF3-481A-889F-0FC63247893D}"/>
              </a:ext>
            </a:extLst>
          </p:cNvPr>
          <p:cNvCxnSpPr>
            <a:cxnSpLocks/>
          </p:cNvCxnSpPr>
          <p:nvPr/>
        </p:nvCxnSpPr>
        <p:spPr>
          <a:xfrm flipH="1" flipV="1">
            <a:off x="644973" y="4210043"/>
            <a:ext cx="7341055" cy="20413"/>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42" name="Straight Arrow Connector 141">
            <a:extLst>
              <a:ext uri="{FF2B5EF4-FFF2-40B4-BE49-F238E27FC236}">
                <a16:creationId xmlns:a16="http://schemas.microsoft.com/office/drawing/2014/main" id="{E4D7AFF5-D755-4305-87F1-9B91209B47C5}"/>
              </a:ext>
            </a:extLst>
          </p:cNvPr>
          <p:cNvCxnSpPr>
            <a:cxnSpLocks/>
          </p:cNvCxnSpPr>
          <p:nvPr/>
        </p:nvCxnSpPr>
        <p:spPr>
          <a:xfrm flipH="1" flipV="1">
            <a:off x="638171" y="4706704"/>
            <a:ext cx="7341055" cy="20413"/>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44" name="Straight Arrow Connector 143">
            <a:extLst>
              <a:ext uri="{FF2B5EF4-FFF2-40B4-BE49-F238E27FC236}">
                <a16:creationId xmlns:a16="http://schemas.microsoft.com/office/drawing/2014/main" id="{F7A5633B-D441-4422-9A55-C0EBCDDF079F}"/>
              </a:ext>
            </a:extLst>
          </p:cNvPr>
          <p:cNvCxnSpPr>
            <a:cxnSpLocks/>
          </p:cNvCxnSpPr>
          <p:nvPr/>
        </p:nvCxnSpPr>
        <p:spPr>
          <a:xfrm flipH="1" flipV="1">
            <a:off x="638171" y="2216596"/>
            <a:ext cx="7341055" cy="20413"/>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46" name="Straight Arrow Connector 145">
            <a:extLst>
              <a:ext uri="{FF2B5EF4-FFF2-40B4-BE49-F238E27FC236}">
                <a16:creationId xmlns:a16="http://schemas.microsoft.com/office/drawing/2014/main" id="{25C9F937-5366-44AF-BCBF-9C2B8A7964B6}"/>
              </a:ext>
            </a:extLst>
          </p:cNvPr>
          <p:cNvCxnSpPr>
            <a:cxnSpLocks/>
          </p:cNvCxnSpPr>
          <p:nvPr/>
        </p:nvCxnSpPr>
        <p:spPr>
          <a:xfrm flipH="1" flipV="1">
            <a:off x="651778" y="1713132"/>
            <a:ext cx="7341055" cy="20413"/>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51" name="Straight Arrow Connector 150">
            <a:extLst>
              <a:ext uri="{FF2B5EF4-FFF2-40B4-BE49-F238E27FC236}">
                <a16:creationId xmlns:a16="http://schemas.microsoft.com/office/drawing/2014/main" id="{49115806-F7FF-4BF8-850F-6982E7E52B14}"/>
              </a:ext>
            </a:extLst>
          </p:cNvPr>
          <p:cNvCxnSpPr>
            <a:cxnSpLocks/>
          </p:cNvCxnSpPr>
          <p:nvPr/>
        </p:nvCxnSpPr>
        <p:spPr>
          <a:xfrm flipH="1">
            <a:off x="7666259" y="1196065"/>
            <a:ext cx="1" cy="3864427"/>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sp>
        <p:nvSpPr>
          <p:cNvPr id="150" name="Rectangle: Rounded Corners 149">
            <a:extLst>
              <a:ext uri="{FF2B5EF4-FFF2-40B4-BE49-F238E27FC236}">
                <a16:creationId xmlns:a16="http://schemas.microsoft.com/office/drawing/2014/main" id="{167E5688-A020-412B-BF75-4783C737E356}"/>
              </a:ext>
            </a:extLst>
          </p:cNvPr>
          <p:cNvSpPr/>
          <p:nvPr/>
        </p:nvSpPr>
        <p:spPr>
          <a:xfrm>
            <a:off x="7421336" y="1277711"/>
            <a:ext cx="489857" cy="176893"/>
          </a:xfrm>
          <a:prstGeom prst="roundRect">
            <a:avLst/>
          </a:prstGeom>
          <a:solidFill>
            <a:srgbClr val="CCF0FF"/>
          </a:solidFill>
          <a:ln>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000">
                <a:solidFill>
                  <a:schemeClr val="tx1"/>
                </a:solidFill>
                <a:cs typeface="Arial"/>
              </a:rPr>
              <a:t>clear</a:t>
            </a:r>
            <a:endParaRPr lang="en-US" sz="1000">
              <a:solidFill>
                <a:schemeClr val="tx1"/>
              </a:solidFill>
            </a:endParaRPr>
          </a:p>
        </p:txBody>
      </p:sp>
      <p:sp>
        <p:nvSpPr>
          <p:cNvPr id="3" name="Rectangle 2">
            <a:extLst>
              <a:ext uri="{FF2B5EF4-FFF2-40B4-BE49-F238E27FC236}">
                <a16:creationId xmlns:a16="http://schemas.microsoft.com/office/drawing/2014/main" id="{3B4F4EE4-ED1E-4EE6-BAFF-BA17EF7C0DB5}"/>
              </a:ext>
            </a:extLst>
          </p:cNvPr>
          <p:cNvSpPr/>
          <p:nvPr/>
        </p:nvSpPr>
        <p:spPr>
          <a:xfrm>
            <a:off x="2362201" y="1443716"/>
            <a:ext cx="1666874" cy="2354034"/>
          </a:xfrm>
          <a:prstGeom prst="rect">
            <a:avLst/>
          </a:prstGeom>
          <a:solidFill>
            <a:schemeClr val="bg1"/>
          </a:solidFill>
          <a:ln w="12700">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DEB058E3-FDEE-43CE-ACC8-99FD470CB35E}"/>
              </a:ext>
            </a:extLst>
          </p:cNvPr>
          <p:cNvSpPr/>
          <p:nvPr/>
        </p:nvSpPr>
        <p:spPr>
          <a:xfrm>
            <a:off x="2359479" y="1209675"/>
            <a:ext cx="1666873" cy="217715"/>
          </a:xfrm>
          <a:prstGeom prst="rect">
            <a:avLst/>
          </a:prstGeom>
          <a:solidFill>
            <a:srgbClr val="D6FCFF">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D981DA50-364A-4A94-9CFB-088BA4011497}"/>
              </a:ext>
            </a:extLst>
          </p:cNvPr>
          <p:cNvSpPr txBox="1"/>
          <p:nvPr/>
        </p:nvSpPr>
        <p:spPr>
          <a:xfrm>
            <a:off x="2610191" y="1537776"/>
            <a:ext cx="953861"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latin typeface="Grandview Display"/>
              </a:rPr>
              <a:t>original vector = </a:t>
            </a:r>
            <a:endParaRPr lang="en-US" sz="800"/>
          </a:p>
        </p:txBody>
      </p:sp>
      <p:sp>
        <p:nvSpPr>
          <p:cNvPr id="11" name="Rectangle 10">
            <a:extLst>
              <a:ext uri="{FF2B5EF4-FFF2-40B4-BE49-F238E27FC236}">
                <a16:creationId xmlns:a16="http://schemas.microsoft.com/office/drawing/2014/main" id="{DF0D7199-EAD2-4115-8DA7-D8389291D6D9}"/>
              </a:ext>
            </a:extLst>
          </p:cNvPr>
          <p:cNvSpPr/>
          <p:nvPr/>
        </p:nvSpPr>
        <p:spPr>
          <a:xfrm>
            <a:off x="2481944" y="1597478"/>
            <a:ext cx="95251" cy="88448"/>
          </a:xfrm>
          <a:prstGeom prst="rect">
            <a:avLst/>
          </a:prstGeom>
          <a:solidFill>
            <a:schemeClr val="bg1"/>
          </a:solidFill>
          <a:ln w="12700">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7" descr="A picture containing text, monitor, screen, screenshot&#10;&#10;Description automatically generated">
            <a:extLst>
              <a:ext uri="{FF2B5EF4-FFF2-40B4-BE49-F238E27FC236}">
                <a16:creationId xmlns:a16="http://schemas.microsoft.com/office/drawing/2014/main" id="{6394F015-FC81-4861-8F3D-2A7D1F06E69C}"/>
              </a:ext>
            </a:extLst>
          </p:cNvPr>
          <p:cNvPicPr>
            <a:picLocks noChangeAspect="1"/>
          </p:cNvPicPr>
          <p:nvPr/>
        </p:nvPicPr>
        <p:blipFill>
          <a:blip r:embed="rId5"/>
          <a:stretch>
            <a:fillRect/>
          </a:stretch>
        </p:blipFill>
        <p:spPr>
          <a:xfrm>
            <a:off x="3518126" y="1487259"/>
            <a:ext cx="250375" cy="311606"/>
          </a:xfrm>
          <a:prstGeom prst="rect">
            <a:avLst/>
          </a:prstGeom>
        </p:spPr>
      </p:pic>
      <p:sp>
        <p:nvSpPr>
          <p:cNvPr id="56" name="TextBox 55">
            <a:extLst>
              <a:ext uri="{FF2B5EF4-FFF2-40B4-BE49-F238E27FC236}">
                <a16:creationId xmlns:a16="http://schemas.microsoft.com/office/drawing/2014/main" id="{8FC1CB5A-6744-4786-BD47-8603616C6C2C}"/>
              </a:ext>
            </a:extLst>
          </p:cNvPr>
          <p:cNvSpPr txBox="1"/>
          <p:nvPr/>
        </p:nvSpPr>
        <p:spPr>
          <a:xfrm>
            <a:off x="2610190" y="1823527"/>
            <a:ext cx="953861"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latin typeface="Grandview Display"/>
              </a:rPr>
              <a:t>horizontal shear factor = </a:t>
            </a:r>
            <a:endParaRPr lang="en-US" sz="800"/>
          </a:p>
        </p:txBody>
      </p:sp>
      <p:pic>
        <p:nvPicPr>
          <p:cNvPr id="15" name="Picture 8" descr="A picture containing text, monitor, electronics, screen&#10;&#10;Description automatically generated">
            <a:extLst>
              <a:ext uri="{FF2B5EF4-FFF2-40B4-BE49-F238E27FC236}">
                <a16:creationId xmlns:a16="http://schemas.microsoft.com/office/drawing/2014/main" id="{80765EC6-B417-4CE9-8FAD-F3A2B13B8283}"/>
              </a:ext>
            </a:extLst>
          </p:cNvPr>
          <p:cNvPicPr>
            <a:picLocks noChangeAspect="1"/>
          </p:cNvPicPr>
          <p:nvPr/>
        </p:nvPicPr>
        <p:blipFill>
          <a:blip r:embed="rId6"/>
          <a:stretch>
            <a:fillRect/>
          </a:stretch>
        </p:blipFill>
        <p:spPr>
          <a:xfrm>
            <a:off x="3515405" y="1848531"/>
            <a:ext cx="249013" cy="242208"/>
          </a:xfrm>
          <a:prstGeom prst="rect">
            <a:avLst/>
          </a:prstGeom>
        </p:spPr>
      </p:pic>
      <p:sp>
        <p:nvSpPr>
          <p:cNvPr id="59" name="TextBox 58">
            <a:extLst>
              <a:ext uri="{FF2B5EF4-FFF2-40B4-BE49-F238E27FC236}">
                <a16:creationId xmlns:a16="http://schemas.microsoft.com/office/drawing/2014/main" id="{4A98CE4F-56A5-49E2-B2DE-15BCADDAE355}"/>
              </a:ext>
            </a:extLst>
          </p:cNvPr>
          <p:cNvSpPr txBox="1"/>
          <p:nvPr/>
        </p:nvSpPr>
        <p:spPr>
          <a:xfrm>
            <a:off x="2610189" y="2102473"/>
            <a:ext cx="953861"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latin typeface="Grandview Display"/>
              </a:rPr>
              <a:t>vertical shear factor = </a:t>
            </a:r>
            <a:endParaRPr lang="en-US" sz="800"/>
          </a:p>
        </p:txBody>
      </p:sp>
      <p:pic>
        <p:nvPicPr>
          <p:cNvPr id="60" name="Picture 8" descr="A picture containing text, monitor, electronics, screen&#10;&#10;Description automatically generated">
            <a:extLst>
              <a:ext uri="{FF2B5EF4-FFF2-40B4-BE49-F238E27FC236}">
                <a16:creationId xmlns:a16="http://schemas.microsoft.com/office/drawing/2014/main" id="{9401026A-D4DA-4DCE-9828-A318CCEC6C0A}"/>
              </a:ext>
            </a:extLst>
          </p:cNvPr>
          <p:cNvPicPr>
            <a:picLocks noChangeAspect="1"/>
          </p:cNvPicPr>
          <p:nvPr/>
        </p:nvPicPr>
        <p:blipFill>
          <a:blip r:embed="rId6"/>
          <a:stretch>
            <a:fillRect/>
          </a:stretch>
        </p:blipFill>
        <p:spPr>
          <a:xfrm>
            <a:off x="3515405" y="2141084"/>
            <a:ext cx="249013" cy="242208"/>
          </a:xfrm>
          <a:prstGeom prst="rect">
            <a:avLst/>
          </a:prstGeom>
        </p:spPr>
      </p:pic>
      <p:pic>
        <p:nvPicPr>
          <p:cNvPr id="61" name="Picture 8" descr="A picture containing text, monitor, electronics, screen&#10;&#10;Description automatically generated">
            <a:extLst>
              <a:ext uri="{FF2B5EF4-FFF2-40B4-BE49-F238E27FC236}">
                <a16:creationId xmlns:a16="http://schemas.microsoft.com/office/drawing/2014/main" id="{175F81FC-280E-46E9-A183-28F27C6A558B}"/>
              </a:ext>
            </a:extLst>
          </p:cNvPr>
          <p:cNvPicPr>
            <a:picLocks noChangeAspect="1"/>
          </p:cNvPicPr>
          <p:nvPr/>
        </p:nvPicPr>
        <p:blipFill>
          <a:blip r:embed="rId6"/>
          <a:stretch>
            <a:fillRect/>
          </a:stretch>
        </p:blipFill>
        <p:spPr>
          <a:xfrm>
            <a:off x="3515405" y="2426832"/>
            <a:ext cx="249013" cy="242208"/>
          </a:xfrm>
          <a:prstGeom prst="rect">
            <a:avLst/>
          </a:prstGeom>
        </p:spPr>
      </p:pic>
      <p:sp>
        <p:nvSpPr>
          <p:cNvPr id="63" name="TextBox 62">
            <a:extLst>
              <a:ext uri="{FF2B5EF4-FFF2-40B4-BE49-F238E27FC236}">
                <a16:creationId xmlns:a16="http://schemas.microsoft.com/office/drawing/2014/main" id="{6CD34817-BA11-45E7-A900-56BC7FFB338E}"/>
              </a:ext>
            </a:extLst>
          </p:cNvPr>
          <p:cNvSpPr txBox="1"/>
          <p:nvPr/>
        </p:nvSpPr>
        <p:spPr>
          <a:xfrm>
            <a:off x="2610190" y="2442651"/>
            <a:ext cx="953861"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latin typeface="Grandview Display"/>
              </a:rPr>
              <a:t>determinant  = </a:t>
            </a:r>
            <a:endParaRPr lang="en-US" sz="800"/>
          </a:p>
        </p:txBody>
      </p:sp>
      <p:sp>
        <p:nvSpPr>
          <p:cNvPr id="64" name="TextBox 63">
            <a:extLst>
              <a:ext uri="{FF2B5EF4-FFF2-40B4-BE49-F238E27FC236}">
                <a16:creationId xmlns:a16="http://schemas.microsoft.com/office/drawing/2014/main" id="{AA9FD07A-663E-45F2-AAE7-15334A02E353}"/>
              </a:ext>
            </a:extLst>
          </p:cNvPr>
          <p:cNvSpPr txBox="1"/>
          <p:nvPr/>
        </p:nvSpPr>
        <p:spPr>
          <a:xfrm>
            <a:off x="2627299" y="2724981"/>
            <a:ext cx="1055914"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750">
                <a:latin typeface="Grandview Display"/>
              </a:rPr>
              <a:t>eigenvalue  = </a:t>
            </a:r>
            <a:endParaRPr lang="en-US" sz="750"/>
          </a:p>
        </p:txBody>
      </p:sp>
      <p:pic>
        <p:nvPicPr>
          <p:cNvPr id="66" name="Picture 8" descr="A picture containing text, monitor, electronics, screen&#10;&#10;Description automatically generated">
            <a:extLst>
              <a:ext uri="{FF2B5EF4-FFF2-40B4-BE49-F238E27FC236}">
                <a16:creationId xmlns:a16="http://schemas.microsoft.com/office/drawing/2014/main" id="{01895970-5FD7-462C-8ADA-50E6A4EBD76F}"/>
              </a:ext>
            </a:extLst>
          </p:cNvPr>
          <p:cNvPicPr>
            <a:picLocks noChangeAspect="1"/>
          </p:cNvPicPr>
          <p:nvPr/>
        </p:nvPicPr>
        <p:blipFill>
          <a:blip r:embed="rId6"/>
          <a:stretch>
            <a:fillRect/>
          </a:stretch>
        </p:blipFill>
        <p:spPr>
          <a:xfrm>
            <a:off x="3515405" y="2712582"/>
            <a:ext cx="249013" cy="242208"/>
          </a:xfrm>
          <a:prstGeom prst="rect">
            <a:avLst/>
          </a:prstGeom>
        </p:spPr>
      </p:pic>
      <p:sp>
        <p:nvSpPr>
          <p:cNvPr id="68" name="TextBox 67">
            <a:extLst>
              <a:ext uri="{FF2B5EF4-FFF2-40B4-BE49-F238E27FC236}">
                <a16:creationId xmlns:a16="http://schemas.microsoft.com/office/drawing/2014/main" id="{66155966-E8D2-457C-AF92-4E68D2302448}"/>
              </a:ext>
            </a:extLst>
          </p:cNvPr>
          <p:cNvSpPr txBox="1"/>
          <p:nvPr/>
        </p:nvSpPr>
        <p:spPr>
          <a:xfrm>
            <a:off x="2610189" y="3061777"/>
            <a:ext cx="1055914"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750">
                <a:latin typeface="Grandview Display"/>
              </a:rPr>
              <a:t>rotate vector   </a:t>
            </a:r>
            <a:endParaRPr lang="en-US" sz="750"/>
          </a:p>
        </p:txBody>
      </p:sp>
      <p:sp>
        <p:nvSpPr>
          <p:cNvPr id="69" name="Rectangle 68">
            <a:extLst>
              <a:ext uri="{FF2B5EF4-FFF2-40B4-BE49-F238E27FC236}">
                <a16:creationId xmlns:a16="http://schemas.microsoft.com/office/drawing/2014/main" id="{D356B036-830C-45E8-A65E-5563BB088CBE}"/>
              </a:ext>
            </a:extLst>
          </p:cNvPr>
          <p:cNvSpPr/>
          <p:nvPr/>
        </p:nvSpPr>
        <p:spPr>
          <a:xfrm>
            <a:off x="2481944" y="1924049"/>
            <a:ext cx="95251" cy="88448"/>
          </a:xfrm>
          <a:prstGeom prst="rect">
            <a:avLst/>
          </a:prstGeom>
          <a:solidFill>
            <a:schemeClr val="bg1"/>
          </a:solidFill>
          <a:ln w="12700">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0574AA51-362A-4156-B30F-AC0E5DB39D5B}"/>
              </a:ext>
            </a:extLst>
          </p:cNvPr>
          <p:cNvSpPr/>
          <p:nvPr/>
        </p:nvSpPr>
        <p:spPr>
          <a:xfrm>
            <a:off x="2481944" y="2223407"/>
            <a:ext cx="95251" cy="88448"/>
          </a:xfrm>
          <a:prstGeom prst="rect">
            <a:avLst/>
          </a:prstGeom>
          <a:solidFill>
            <a:schemeClr val="bg1"/>
          </a:solidFill>
          <a:ln w="12700">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a:extLst>
              <a:ext uri="{FF2B5EF4-FFF2-40B4-BE49-F238E27FC236}">
                <a16:creationId xmlns:a16="http://schemas.microsoft.com/office/drawing/2014/main" id="{532599AA-B7B2-4DEF-807A-A7363AD51882}"/>
              </a:ext>
            </a:extLst>
          </p:cNvPr>
          <p:cNvSpPr/>
          <p:nvPr/>
        </p:nvSpPr>
        <p:spPr>
          <a:xfrm>
            <a:off x="2481944" y="2509157"/>
            <a:ext cx="95251" cy="88448"/>
          </a:xfrm>
          <a:prstGeom prst="rect">
            <a:avLst/>
          </a:prstGeom>
          <a:solidFill>
            <a:schemeClr val="bg1"/>
          </a:solidFill>
          <a:ln w="12700">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a:extLst>
              <a:ext uri="{FF2B5EF4-FFF2-40B4-BE49-F238E27FC236}">
                <a16:creationId xmlns:a16="http://schemas.microsoft.com/office/drawing/2014/main" id="{012D7D55-8B9A-497E-8566-D85B605CE9D3}"/>
              </a:ext>
            </a:extLst>
          </p:cNvPr>
          <p:cNvSpPr/>
          <p:nvPr/>
        </p:nvSpPr>
        <p:spPr>
          <a:xfrm>
            <a:off x="2481944" y="2794907"/>
            <a:ext cx="95251" cy="88448"/>
          </a:xfrm>
          <a:prstGeom prst="rect">
            <a:avLst/>
          </a:prstGeom>
          <a:solidFill>
            <a:schemeClr val="bg1"/>
          </a:solidFill>
          <a:ln w="12700">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ACC050CD-AF37-4C79-A8F2-CBA5100A6E7F}"/>
              </a:ext>
            </a:extLst>
          </p:cNvPr>
          <p:cNvSpPr/>
          <p:nvPr/>
        </p:nvSpPr>
        <p:spPr>
          <a:xfrm>
            <a:off x="2481944" y="3121478"/>
            <a:ext cx="95251" cy="88448"/>
          </a:xfrm>
          <a:prstGeom prst="rect">
            <a:avLst/>
          </a:prstGeom>
          <a:solidFill>
            <a:schemeClr val="bg1"/>
          </a:solidFill>
          <a:ln w="12700">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0CD49C68-91A0-4DEB-8167-79B6BDC61509}"/>
              </a:ext>
            </a:extLst>
          </p:cNvPr>
          <p:cNvSpPr/>
          <p:nvPr/>
        </p:nvSpPr>
        <p:spPr>
          <a:xfrm>
            <a:off x="2481944" y="3400424"/>
            <a:ext cx="95251" cy="88448"/>
          </a:xfrm>
          <a:prstGeom prst="rect">
            <a:avLst/>
          </a:prstGeom>
          <a:solidFill>
            <a:schemeClr val="bg1"/>
          </a:solidFill>
          <a:ln w="12700">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TextBox 74">
            <a:extLst>
              <a:ext uri="{FF2B5EF4-FFF2-40B4-BE49-F238E27FC236}">
                <a16:creationId xmlns:a16="http://schemas.microsoft.com/office/drawing/2014/main" id="{63662AC0-B005-4E78-9098-35DB6A8BFCF3}"/>
              </a:ext>
            </a:extLst>
          </p:cNvPr>
          <p:cNvSpPr txBox="1"/>
          <p:nvPr/>
        </p:nvSpPr>
        <p:spPr>
          <a:xfrm>
            <a:off x="2610189" y="3340723"/>
            <a:ext cx="1055914"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750">
                <a:latin typeface="Grandview Display"/>
              </a:rPr>
              <a:t>x-axis reflection</a:t>
            </a:r>
            <a:endParaRPr lang="en-US" sz="750"/>
          </a:p>
        </p:txBody>
      </p:sp>
      <p:sp>
        <p:nvSpPr>
          <p:cNvPr id="76" name="TextBox 75">
            <a:extLst>
              <a:ext uri="{FF2B5EF4-FFF2-40B4-BE49-F238E27FC236}">
                <a16:creationId xmlns:a16="http://schemas.microsoft.com/office/drawing/2014/main" id="{064F3F24-EA92-453A-BBDB-4B63668597C5}"/>
              </a:ext>
            </a:extLst>
          </p:cNvPr>
          <p:cNvSpPr txBox="1"/>
          <p:nvPr/>
        </p:nvSpPr>
        <p:spPr>
          <a:xfrm>
            <a:off x="2610189" y="3558438"/>
            <a:ext cx="1055914"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750">
                <a:latin typeface="Grandview Display"/>
              </a:rPr>
              <a:t>y-axis reflection</a:t>
            </a:r>
            <a:endParaRPr lang="en-US" sz="750"/>
          </a:p>
        </p:txBody>
      </p:sp>
      <p:sp>
        <p:nvSpPr>
          <p:cNvPr id="77" name="Rectangle 76">
            <a:extLst>
              <a:ext uri="{FF2B5EF4-FFF2-40B4-BE49-F238E27FC236}">
                <a16:creationId xmlns:a16="http://schemas.microsoft.com/office/drawing/2014/main" id="{D634727E-E6ED-4EDA-9230-16499746F5ED}"/>
              </a:ext>
            </a:extLst>
          </p:cNvPr>
          <p:cNvSpPr/>
          <p:nvPr/>
        </p:nvSpPr>
        <p:spPr>
          <a:xfrm>
            <a:off x="2481944" y="3618137"/>
            <a:ext cx="95251" cy="88448"/>
          </a:xfrm>
          <a:prstGeom prst="rect">
            <a:avLst/>
          </a:prstGeom>
          <a:solidFill>
            <a:schemeClr val="bg1"/>
          </a:solidFill>
          <a:ln w="12700">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15">
            <a:extLst>
              <a:ext uri="{FF2B5EF4-FFF2-40B4-BE49-F238E27FC236}">
                <a16:creationId xmlns:a16="http://schemas.microsoft.com/office/drawing/2014/main" id="{A24D2F56-62DF-48E3-954C-9872A7A43C3B}"/>
              </a:ext>
            </a:extLst>
          </p:cNvPr>
          <p:cNvSpPr/>
          <p:nvPr/>
        </p:nvSpPr>
        <p:spPr>
          <a:xfrm>
            <a:off x="6414407" y="1284513"/>
            <a:ext cx="864053" cy="170090"/>
          </a:xfrm>
          <a:prstGeom prst="roundRect">
            <a:avLst/>
          </a:prstGeom>
          <a:solidFill>
            <a:srgbClr val="CCF0FF"/>
          </a:solidFill>
          <a:ln>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000">
                <a:solidFill>
                  <a:schemeClr val="tx1"/>
                </a:solidFill>
                <a:cs typeface="Arial"/>
              </a:rPr>
              <a:t>calculations</a:t>
            </a:r>
            <a:endParaRPr lang="en-US" sz="1000">
              <a:solidFill>
                <a:schemeClr val="tx1"/>
              </a:solidFill>
            </a:endParaRPr>
          </a:p>
        </p:txBody>
      </p:sp>
      <p:cxnSp>
        <p:nvCxnSpPr>
          <p:cNvPr id="17" name="Straight Arrow Connector 16">
            <a:extLst>
              <a:ext uri="{FF2B5EF4-FFF2-40B4-BE49-F238E27FC236}">
                <a16:creationId xmlns:a16="http://schemas.microsoft.com/office/drawing/2014/main" id="{0982E4B6-6BFD-4F85-8390-4E1275AD1837}"/>
              </a:ext>
            </a:extLst>
          </p:cNvPr>
          <p:cNvCxnSpPr>
            <a:cxnSpLocks/>
          </p:cNvCxnSpPr>
          <p:nvPr/>
        </p:nvCxnSpPr>
        <p:spPr>
          <a:xfrm>
            <a:off x="6992710" y="1114424"/>
            <a:ext cx="734786" cy="0"/>
          </a:xfrm>
          <a:prstGeom prst="straightConnector1">
            <a:avLst/>
          </a:prstGeom>
          <a:ln w="12700"/>
        </p:spPr>
        <p:style>
          <a:lnRef idx="1">
            <a:schemeClr val="dk1"/>
          </a:lnRef>
          <a:fillRef idx="0">
            <a:schemeClr val="dk1"/>
          </a:fillRef>
          <a:effectRef idx="0">
            <a:schemeClr val="dk1"/>
          </a:effectRef>
          <a:fontRef idx="minor">
            <a:schemeClr val="tx1"/>
          </a:fontRef>
        </p:style>
      </p:cxnSp>
      <p:sp>
        <p:nvSpPr>
          <p:cNvPr id="18" name="Flowchart: Connector 17">
            <a:extLst>
              <a:ext uri="{FF2B5EF4-FFF2-40B4-BE49-F238E27FC236}">
                <a16:creationId xmlns:a16="http://schemas.microsoft.com/office/drawing/2014/main" id="{E28538E8-D7F2-4617-9CA4-0262C826ABE4}"/>
              </a:ext>
            </a:extLst>
          </p:cNvPr>
          <p:cNvSpPr/>
          <p:nvPr/>
        </p:nvSpPr>
        <p:spPr>
          <a:xfrm>
            <a:off x="7323365" y="1084489"/>
            <a:ext cx="68034" cy="68035"/>
          </a:xfrm>
          <a:prstGeom prst="flowChartConnector">
            <a:avLst/>
          </a:prstGeom>
          <a:solidFill>
            <a:srgbClr val="80D0FF"/>
          </a:solidFill>
          <a:ln>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lowchart: Connector 19">
            <a:extLst>
              <a:ext uri="{FF2B5EF4-FFF2-40B4-BE49-F238E27FC236}">
                <a16:creationId xmlns:a16="http://schemas.microsoft.com/office/drawing/2014/main" id="{B8CF2332-98C8-49D3-823D-AE54A1BEAB3F}"/>
              </a:ext>
            </a:extLst>
          </p:cNvPr>
          <p:cNvSpPr/>
          <p:nvPr/>
        </p:nvSpPr>
        <p:spPr>
          <a:xfrm>
            <a:off x="7690758" y="1084489"/>
            <a:ext cx="68034" cy="68035"/>
          </a:xfrm>
          <a:prstGeom prst="flowChartConnector">
            <a:avLst/>
          </a:prstGeom>
          <a:solidFill>
            <a:schemeClr val="bg1"/>
          </a:solidFill>
          <a:ln>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lowchart: Connector 25">
            <a:extLst>
              <a:ext uri="{FF2B5EF4-FFF2-40B4-BE49-F238E27FC236}">
                <a16:creationId xmlns:a16="http://schemas.microsoft.com/office/drawing/2014/main" id="{A6235FF4-961E-41C8-9531-FC71C0244CC6}"/>
              </a:ext>
            </a:extLst>
          </p:cNvPr>
          <p:cNvSpPr/>
          <p:nvPr/>
        </p:nvSpPr>
        <p:spPr>
          <a:xfrm>
            <a:off x="6962776" y="1084489"/>
            <a:ext cx="68034" cy="68035"/>
          </a:xfrm>
          <a:prstGeom prst="flowChartConnector">
            <a:avLst/>
          </a:prstGeom>
          <a:solidFill>
            <a:schemeClr val="bg1"/>
          </a:solidFill>
          <a:ln>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lowchart: Connector 26">
            <a:extLst>
              <a:ext uri="{FF2B5EF4-FFF2-40B4-BE49-F238E27FC236}">
                <a16:creationId xmlns:a16="http://schemas.microsoft.com/office/drawing/2014/main" id="{119F516F-FE7C-4380-89F3-E177F4E0A4F6}"/>
              </a:ext>
            </a:extLst>
          </p:cNvPr>
          <p:cNvSpPr/>
          <p:nvPr/>
        </p:nvSpPr>
        <p:spPr>
          <a:xfrm>
            <a:off x="7146472" y="1084489"/>
            <a:ext cx="68034" cy="68035"/>
          </a:xfrm>
          <a:prstGeom prst="flowChartConnector">
            <a:avLst/>
          </a:prstGeom>
          <a:solidFill>
            <a:schemeClr val="bg1"/>
          </a:solidFill>
          <a:ln>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lowchart: Connector 28">
            <a:extLst>
              <a:ext uri="{FF2B5EF4-FFF2-40B4-BE49-F238E27FC236}">
                <a16:creationId xmlns:a16="http://schemas.microsoft.com/office/drawing/2014/main" id="{77C84C09-52E7-4B54-A667-63C6BBFF1418}"/>
              </a:ext>
            </a:extLst>
          </p:cNvPr>
          <p:cNvSpPr/>
          <p:nvPr/>
        </p:nvSpPr>
        <p:spPr>
          <a:xfrm>
            <a:off x="7500257" y="1084489"/>
            <a:ext cx="68034" cy="68035"/>
          </a:xfrm>
          <a:prstGeom prst="flowChartConnector">
            <a:avLst/>
          </a:prstGeom>
          <a:solidFill>
            <a:schemeClr val="bg1"/>
          </a:solidFill>
          <a:ln>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Arrow: Right 29">
            <a:extLst>
              <a:ext uri="{FF2B5EF4-FFF2-40B4-BE49-F238E27FC236}">
                <a16:creationId xmlns:a16="http://schemas.microsoft.com/office/drawing/2014/main" id="{1119BDC3-BCD0-4394-BADB-541DB2352D21}"/>
              </a:ext>
            </a:extLst>
          </p:cNvPr>
          <p:cNvSpPr/>
          <p:nvPr/>
        </p:nvSpPr>
        <p:spPr>
          <a:xfrm rot="7080000">
            <a:off x="3757510" y="1080197"/>
            <a:ext cx="259582" cy="104670"/>
          </a:xfrm>
          <a:prstGeom prst="rightArrow">
            <a:avLst/>
          </a:prstGeom>
          <a:solidFill>
            <a:srgbClr val="FF0000"/>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3B49C48F-682C-4CDD-9200-09E59D663A7D}"/>
              </a:ext>
            </a:extLst>
          </p:cNvPr>
          <p:cNvSpPr txBox="1"/>
          <p:nvPr/>
        </p:nvSpPr>
        <p:spPr>
          <a:xfrm>
            <a:off x="3958729" y="745881"/>
            <a:ext cx="1273628" cy="246221"/>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t>Click to open menu</a:t>
            </a:r>
          </a:p>
        </p:txBody>
      </p:sp>
      <p:sp>
        <p:nvSpPr>
          <p:cNvPr id="78" name="Arrow: Right 77">
            <a:extLst>
              <a:ext uri="{FF2B5EF4-FFF2-40B4-BE49-F238E27FC236}">
                <a16:creationId xmlns:a16="http://schemas.microsoft.com/office/drawing/2014/main" id="{9273766F-F607-4C18-BC7E-12A2CB5C928C}"/>
              </a:ext>
            </a:extLst>
          </p:cNvPr>
          <p:cNvSpPr/>
          <p:nvPr/>
        </p:nvSpPr>
        <p:spPr>
          <a:xfrm rot="11580000">
            <a:off x="4982154" y="2073518"/>
            <a:ext cx="259582" cy="104670"/>
          </a:xfrm>
          <a:prstGeom prst="rightArrow">
            <a:avLst/>
          </a:prstGeom>
          <a:solidFill>
            <a:srgbClr val="FF0000"/>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en-US"/>
          </a:p>
        </p:txBody>
      </p:sp>
      <p:sp>
        <p:nvSpPr>
          <p:cNvPr id="79" name="TextBox 78">
            <a:extLst>
              <a:ext uri="{FF2B5EF4-FFF2-40B4-BE49-F238E27FC236}">
                <a16:creationId xmlns:a16="http://schemas.microsoft.com/office/drawing/2014/main" id="{ED5077C7-2102-45E8-AB1A-C73BC67ABF78}"/>
              </a:ext>
            </a:extLst>
          </p:cNvPr>
          <p:cNvSpPr txBox="1"/>
          <p:nvPr/>
        </p:nvSpPr>
        <p:spPr>
          <a:xfrm>
            <a:off x="5285424" y="2099791"/>
            <a:ext cx="1205593" cy="400110"/>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t>Customize vector menu</a:t>
            </a:r>
          </a:p>
        </p:txBody>
      </p:sp>
      <p:sp>
        <p:nvSpPr>
          <p:cNvPr id="4" name="TextBox 3">
            <a:extLst>
              <a:ext uri="{FF2B5EF4-FFF2-40B4-BE49-F238E27FC236}">
                <a16:creationId xmlns:a16="http://schemas.microsoft.com/office/drawing/2014/main" id="{8041B754-4081-4CDD-9902-31C8A3D6239F}"/>
              </a:ext>
            </a:extLst>
          </p:cNvPr>
          <p:cNvSpPr txBox="1"/>
          <p:nvPr/>
        </p:nvSpPr>
        <p:spPr>
          <a:xfrm>
            <a:off x="7755126" y="3201967"/>
            <a:ext cx="98107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t>x</a:t>
            </a:r>
          </a:p>
        </p:txBody>
      </p:sp>
      <p:sp>
        <p:nvSpPr>
          <p:cNvPr id="8" name="TextBox 7">
            <a:extLst>
              <a:ext uri="{FF2B5EF4-FFF2-40B4-BE49-F238E27FC236}">
                <a16:creationId xmlns:a16="http://schemas.microsoft.com/office/drawing/2014/main" id="{377085D6-B037-443C-9804-1309DB1F41BA}"/>
              </a:ext>
            </a:extLst>
          </p:cNvPr>
          <p:cNvSpPr txBox="1"/>
          <p:nvPr/>
        </p:nvSpPr>
        <p:spPr>
          <a:xfrm>
            <a:off x="3938322" y="4821218"/>
            <a:ext cx="98107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t>y</a:t>
            </a:r>
          </a:p>
        </p:txBody>
      </p:sp>
      <p:pic>
        <p:nvPicPr>
          <p:cNvPr id="13" name="Picture 3">
            <a:extLst>
              <a:ext uri="{FF2B5EF4-FFF2-40B4-BE49-F238E27FC236}">
                <a16:creationId xmlns:a16="http://schemas.microsoft.com/office/drawing/2014/main" id="{00F59A2C-B3A9-440B-9D9A-9113C50B195A}"/>
              </a:ext>
            </a:extLst>
          </p:cNvPr>
          <p:cNvPicPr>
            <a:picLocks noChangeAspect="1"/>
          </p:cNvPicPr>
          <p:nvPr/>
        </p:nvPicPr>
        <p:blipFill>
          <a:blip r:embed="rId7"/>
          <a:stretch>
            <a:fillRect/>
          </a:stretch>
        </p:blipFill>
        <p:spPr>
          <a:xfrm flipH="1">
            <a:off x="3807278" y="1560738"/>
            <a:ext cx="155122" cy="151040"/>
          </a:xfrm>
          <a:prstGeom prst="rect">
            <a:avLst/>
          </a:prstGeom>
        </p:spPr>
      </p:pic>
      <p:sp>
        <p:nvSpPr>
          <p:cNvPr id="32" name="Rectangle 31">
            <a:extLst>
              <a:ext uri="{FF2B5EF4-FFF2-40B4-BE49-F238E27FC236}">
                <a16:creationId xmlns:a16="http://schemas.microsoft.com/office/drawing/2014/main" id="{48CD8042-DC11-4396-B49D-C64826C9EA83}"/>
              </a:ext>
            </a:extLst>
          </p:cNvPr>
          <p:cNvSpPr/>
          <p:nvPr/>
        </p:nvSpPr>
        <p:spPr>
          <a:xfrm>
            <a:off x="4026354" y="1549853"/>
            <a:ext cx="911678" cy="911678"/>
          </a:xfrm>
          <a:prstGeom prst="rect">
            <a:avLst/>
          </a:prstGeom>
          <a:solidFill>
            <a:schemeClr val="bg1"/>
          </a:solidFill>
          <a:ln w="12700">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7519CBC8-A19C-48CC-ADE4-63BDF71D4356}"/>
              </a:ext>
            </a:extLst>
          </p:cNvPr>
          <p:cNvSpPr/>
          <p:nvPr/>
        </p:nvSpPr>
        <p:spPr>
          <a:xfrm>
            <a:off x="4114799" y="1645102"/>
            <a:ext cx="108857" cy="108857"/>
          </a:xfrm>
          <a:prstGeom prst="ellipse">
            <a:avLst/>
          </a:prstGeom>
          <a:solidFill>
            <a:srgbClr val="80D0FF"/>
          </a:solidFill>
          <a:ln>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8CC1E7DC-33C1-4A3E-A4E9-A6103C6E1D5C}"/>
              </a:ext>
            </a:extLst>
          </p:cNvPr>
          <p:cNvSpPr/>
          <p:nvPr/>
        </p:nvSpPr>
        <p:spPr>
          <a:xfrm>
            <a:off x="4427762" y="1645102"/>
            <a:ext cx="108857" cy="108857"/>
          </a:xfrm>
          <a:prstGeom prst="ellipse">
            <a:avLst/>
          </a:prstGeom>
          <a:solidFill>
            <a:srgbClr val="FCD2D2"/>
          </a:solidFill>
          <a:ln>
            <a:solidFill>
              <a:srgbClr val="FCD2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a:extLst>
              <a:ext uri="{FF2B5EF4-FFF2-40B4-BE49-F238E27FC236}">
                <a16:creationId xmlns:a16="http://schemas.microsoft.com/office/drawing/2014/main" id="{19B92FA1-C8CE-414E-9E33-F6D2210C40FD}"/>
              </a:ext>
            </a:extLst>
          </p:cNvPr>
          <p:cNvSpPr/>
          <p:nvPr/>
        </p:nvSpPr>
        <p:spPr>
          <a:xfrm>
            <a:off x="4733922" y="1645102"/>
            <a:ext cx="108857" cy="108857"/>
          </a:xfrm>
          <a:prstGeom prst="ellipse">
            <a:avLst/>
          </a:prstGeom>
          <a:solidFill>
            <a:srgbClr val="D1FFE6"/>
          </a:solidFill>
          <a:ln>
            <a:solidFill>
              <a:srgbClr val="D1FF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a:extLst>
              <a:ext uri="{FF2B5EF4-FFF2-40B4-BE49-F238E27FC236}">
                <a16:creationId xmlns:a16="http://schemas.microsoft.com/office/drawing/2014/main" id="{7E748F8B-34C9-4FC2-A4A3-866629C5908B}"/>
              </a:ext>
            </a:extLst>
          </p:cNvPr>
          <p:cNvSpPr/>
          <p:nvPr/>
        </p:nvSpPr>
        <p:spPr>
          <a:xfrm>
            <a:off x="4733922" y="1883227"/>
            <a:ext cx="108857" cy="108857"/>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064A89CF-F0A4-40E6-829E-811D46E1D0AD}"/>
              </a:ext>
            </a:extLst>
          </p:cNvPr>
          <p:cNvSpPr/>
          <p:nvPr/>
        </p:nvSpPr>
        <p:spPr>
          <a:xfrm>
            <a:off x="4427761" y="1883227"/>
            <a:ext cx="108857" cy="108857"/>
          </a:xfrm>
          <a:prstGeom prst="ellipse">
            <a:avLst/>
          </a:prstGeom>
          <a:solidFill>
            <a:srgbClr val="D6CFFF"/>
          </a:solidFill>
          <a:ln>
            <a:solidFill>
              <a:srgbClr val="D6C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a:extLst>
              <a:ext uri="{FF2B5EF4-FFF2-40B4-BE49-F238E27FC236}">
                <a16:creationId xmlns:a16="http://schemas.microsoft.com/office/drawing/2014/main" id="{E1C7FCED-0091-443E-8B0B-DC6ABB888386}"/>
              </a:ext>
            </a:extLst>
          </p:cNvPr>
          <p:cNvSpPr/>
          <p:nvPr/>
        </p:nvSpPr>
        <p:spPr>
          <a:xfrm>
            <a:off x="4114797" y="1883227"/>
            <a:ext cx="108857" cy="108857"/>
          </a:xfrm>
          <a:prstGeom prst="ellipse">
            <a:avLst/>
          </a:prstGeom>
          <a:solidFill>
            <a:srgbClr val="FFD8A1"/>
          </a:solidFill>
          <a:ln>
            <a:solidFill>
              <a:srgbClr val="FFD8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4" name="Straight Arrow Connector 33">
            <a:extLst>
              <a:ext uri="{FF2B5EF4-FFF2-40B4-BE49-F238E27FC236}">
                <a16:creationId xmlns:a16="http://schemas.microsoft.com/office/drawing/2014/main" id="{66B16842-3D01-401F-883F-DC77898A0721}"/>
              </a:ext>
            </a:extLst>
          </p:cNvPr>
          <p:cNvCxnSpPr/>
          <p:nvPr/>
        </p:nvCxnSpPr>
        <p:spPr>
          <a:xfrm flipV="1">
            <a:off x="4135209" y="2121353"/>
            <a:ext cx="707572" cy="6803"/>
          </a:xfrm>
          <a:prstGeom prst="straightConnector1">
            <a:avLst/>
          </a:prstGeom>
          <a:ln>
            <a:prstDash val="sysDot"/>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53DAEFDE-A8F6-4198-93C5-09358F60F7AE}"/>
              </a:ext>
            </a:extLst>
          </p:cNvPr>
          <p:cNvCxnSpPr>
            <a:cxnSpLocks/>
          </p:cNvCxnSpPr>
          <p:nvPr/>
        </p:nvCxnSpPr>
        <p:spPr>
          <a:xfrm flipV="1">
            <a:off x="4135209" y="2230210"/>
            <a:ext cx="707572" cy="6803"/>
          </a:xfrm>
          <a:prstGeom prst="straightConnector1">
            <a:avLst/>
          </a:prstGeom>
          <a:ln>
            <a:prstDash val="dash"/>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53A19A8A-9C66-4C6C-987E-77CD28FBF7FC}"/>
              </a:ext>
            </a:extLst>
          </p:cNvPr>
          <p:cNvCxnSpPr/>
          <p:nvPr/>
        </p:nvCxnSpPr>
        <p:spPr>
          <a:xfrm flipV="1">
            <a:off x="4135209" y="2345871"/>
            <a:ext cx="707572" cy="6803"/>
          </a:xfrm>
          <a:prstGeom prst="straightConnector1">
            <a:avLst/>
          </a:prstGeom>
          <a:ln>
            <a:solidFill>
              <a:srgbClr val="80D0FF"/>
            </a:solidFill>
            <a:prstDash val="solid"/>
          </a:ln>
        </p:spPr>
        <p:style>
          <a:lnRef idx="1">
            <a:schemeClr val="accent1"/>
          </a:lnRef>
          <a:fillRef idx="0">
            <a:schemeClr val="accent1"/>
          </a:fillRef>
          <a:effectRef idx="0">
            <a:schemeClr val="accent1"/>
          </a:effectRef>
          <a:fontRef idx="minor">
            <a:schemeClr val="tx1"/>
          </a:fontRef>
        </p:style>
      </p:cxnSp>
      <p:sp>
        <p:nvSpPr>
          <p:cNvPr id="93" name="Arrow: Right 92">
            <a:extLst>
              <a:ext uri="{FF2B5EF4-FFF2-40B4-BE49-F238E27FC236}">
                <a16:creationId xmlns:a16="http://schemas.microsoft.com/office/drawing/2014/main" id="{27C4BCBF-CEF3-401F-BDAB-E96D69B31C44}"/>
              </a:ext>
            </a:extLst>
          </p:cNvPr>
          <p:cNvSpPr/>
          <p:nvPr/>
        </p:nvSpPr>
        <p:spPr>
          <a:xfrm rot="8100000">
            <a:off x="3948010" y="1413571"/>
            <a:ext cx="259582" cy="104670"/>
          </a:xfrm>
          <a:prstGeom prst="rightArrow">
            <a:avLst/>
          </a:prstGeom>
          <a:solidFill>
            <a:srgbClr val="FF0000"/>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en-US"/>
          </a:p>
        </p:txBody>
      </p:sp>
      <p:sp>
        <p:nvSpPr>
          <p:cNvPr id="94" name="TextBox 93">
            <a:extLst>
              <a:ext uri="{FF2B5EF4-FFF2-40B4-BE49-F238E27FC236}">
                <a16:creationId xmlns:a16="http://schemas.microsoft.com/office/drawing/2014/main" id="{4854BE1A-1D47-43BB-980D-573A3A685164}"/>
              </a:ext>
            </a:extLst>
          </p:cNvPr>
          <p:cNvSpPr txBox="1"/>
          <p:nvPr/>
        </p:nvSpPr>
        <p:spPr>
          <a:xfrm>
            <a:off x="4217264" y="1249344"/>
            <a:ext cx="1851931" cy="246221"/>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t>Click to open and close menu</a:t>
            </a:r>
          </a:p>
        </p:txBody>
      </p:sp>
      <p:cxnSp>
        <p:nvCxnSpPr>
          <p:cNvPr id="2" name="Straight Arrow Connector 1">
            <a:extLst>
              <a:ext uri="{FF2B5EF4-FFF2-40B4-BE49-F238E27FC236}">
                <a16:creationId xmlns:a16="http://schemas.microsoft.com/office/drawing/2014/main" id="{0E4F1599-4734-E4BF-D4EA-0B840F41FDD5}"/>
              </a:ext>
            </a:extLst>
          </p:cNvPr>
          <p:cNvCxnSpPr/>
          <p:nvPr/>
        </p:nvCxnSpPr>
        <p:spPr>
          <a:xfrm flipV="1">
            <a:off x="4169229" y="2729592"/>
            <a:ext cx="2721" cy="49393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CA847AA9-F637-42B2-038E-37CD896D0399}"/>
              </a:ext>
            </a:extLst>
          </p:cNvPr>
          <p:cNvCxnSpPr/>
          <p:nvPr/>
        </p:nvCxnSpPr>
        <p:spPr>
          <a:xfrm flipV="1">
            <a:off x="4169228" y="1178379"/>
            <a:ext cx="2721" cy="289832"/>
          </a:xfrm>
          <a:prstGeom prst="straightConnector1">
            <a:avLst/>
          </a:prstGeom>
          <a:ln w="28575">
            <a:solidFill>
              <a:schemeClr val="bg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97609155-A791-1E7A-8C43-4182B717AF58}"/>
              </a:ext>
            </a:extLst>
          </p:cNvPr>
          <p:cNvCxnSpPr>
            <a:cxnSpLocks/>
          </p:cNvCxnSpPr>
          <p:nvPr/>
        </p:nvCxnSpPr>
        <p:spPr>
          <a:xfrm>
            <a:off x="7720692" y="3223531"/>
            <a:ext cx="281667" cy="2722"/>
          </a:xfrm>
          <a:prstGeom prst="straightConnector1">
            <a:avLst/>
          </a:prstGeom>
          <a:ln w="28575">
            <a:solidFill>
              <a:schemeClr val="bg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003777BE-6C93-502A-0C72-31F1681AD737}"/>
              </a:ext>
            </a:extLst>
          </p:cNvPr>
          <p:cNvCxnSpPr>
            <a:cxnSpLocks/>
          </p:cNvCxnSpPr>
          <p:nvPr/>
        </p:nvCxnSpPr>
        <p:spPr>
          <a:xfrm flipH="1">
            <a:off x="627289" y="3203121"/>
            <a:ext cx="276224" cy="2721"/>
          </a:xfrm>
          <a:prstGeom prst="straightConnector1">
            <a:avLst/>
          </a:prstGeom>
          <a:ln w="28575">
            <a:solidFill>
              <a:schemeClr val="bg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739AB140-1FE6-60BC-4CD3-988EA3992B3B}"/>
              </a:ext>
            </a:extLst>
          </p:cNvPr>
          <p:cNvCxnSpPr>
            <a:cxnSpLocks/>
          </p:cNvCxnSpPr>
          <p:nvPr/>
        </p:nvCxnSpPr>
        <p:spPr>
          <a:xfrm flipH="1">
            <a:off x="4167867" y="4859111"/>
            <a:ext cx="4081" cy="213631"/>
          </a:xfrm>
          <a:prstGeom prst="straightConnector1">
            <a:avLst/>
          </a:prstGeom>
          <a:ln w="28575">
            <a:solidFill>
              <a:schemeClr val="bg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95" name="Picture 3">
            <a:extLst>
              <a:ext uri="{FF2B5EF4-FFF2-40B4-BE49-F238E27FC236}">
                <a16:creationId xmlns:a16="http://schemas.microsoft.com/office/drawing/2014/main" id="{56645A45-CA8F-F455-DC7D-BE47461AAF63}"/>
              </a:ext>
            </a:extLst>
          </p:cNvPr>
          <p:cNvPicPr>
            <a:picLocks noChangeAspect="1"/>
          </p:cNvPicPr>
          <p:nvPr/>
        </p:nvPicPr>
        <p:blipFill>
          <a:blip r:embed="rId7"/>
          <a:stretch>
            <a:fillRect/>
          </a:stretch>
        </p:blipFill>
        <p:spPr>
          <a:xfrm flipH="1">
            <a:off x="3800474" y="3057523"/>
            <a:ext cx="155122" cy="151040"/>
          </a:xfrm>
          <a:prstGeom prst="rect">
            <a:avLst/>
          </a:prstGeom>
        </p:spPr>
      </p:pic>
      <p:sp>
        <p:nvSpPr>
          <p:cNvPr id="36" name="Rectangle: Rounded Corners 35">
            <a:extLst>
              <a:ext uri="{FF2B5EF4-FFF2-40B4-BE49-F238E27FC236}">
                <a16:creationId xmlns:a16="http://schemas.microsoft.com/office/drawing/2014/main" id="{7A68B439-BD05-4835-E531-B080A8ADEB42}"/>
              </a:ext>
            </a:extLst>
          </p:cNvPr>
          <p:cNvSpPr/>
          <p:nvPr/>
        </p:nvSpPr>
        <p:spPr>
          <a:xfrm>
            <a:off x="5829298" y="1019170"/>
            <a:ext cx="503464" cy="122466"/>
          </a:xfrm>
          <a:prstGeom prst="roundRect">
            <a:avLst/>
          </a:prstGeom>
          <a:solidFill>
            <a:srgbClr val="CCF0FF"/>
          </a:solidFill>
          <a:ln>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600">
                <a:solidFill>
                  <a:schemeClr val="tx1"/>
                </a:solidFill>
                <a:cs typeface="Arial"/>
              </a:rPr>
              <a:t>hide axis</a:t>
            </a:r>
            <a:endParaRPr lang="en-US" sz="600">
              <a:solidFill>
                <a:schemeClr val="tx1"/>
              </a:solidFill>
            </a:endParaRPr>
          </a:p>
        </p:txBody>
      </p:sp>
      <p:sp>
        <p:nvSpPr>
          <p:cNvPr id="40" name="Rectangle: Rounded Corners 39">
            <a:extLst>
              <a:ext uri="{FF2B5EF4-FFF2-40B4-BE49-F238E27FC236}">
                <a16:creationId xmlns:a16="http://schemas.microsoft.com/office/drawing/2014/main" id="{B85C50A0-9F30-3394-82EC-F3388D8AD2C6}"/>
              </a:ext>
            </a:extLst>
          </p:cNvPr>
          <p:cNvSpPr/>
          <p:nvPr/>
        </p:nvSpPr>
        <p:spPr>
          <a:xfrm>
            <a:off x="6387192" y="1019171"/>
            <a:ext cx="503464" cy="122466"/>
          </a:xfrm>
          <a:prstGeom prst="roundRect">
            <a:avLst/>
          </a:prstGeom>
          <a:solidFill>
            <a:srgbClr val="CCF0FF"/>
          </a:solidFill>
          <a:ln>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600">
                <a:solidFill>
                  <a:schemeClr val="tx1"/>
                </a:solidFill>
                <a:cs typeface="Arial"/>
              </a:rPr>
              <a:t>hide grid</a:t>
            </a:r>
            <a:endParaRPr lang="en-US" sz="600">
              <a:solidFill>
                <a:schemeClr val="tx1"/>
              </a:solidFill>
            </a:endParaRPr>
          </a:p>
        </p:txBody>
      </p:sp>
      <p:sp>
        <p:nvSpPr>
          <p:cNvPr id="41" name="TextBox 40">
            <a:extLst>
              <a:ext uri="{FF2B5EF4-FFF2-40B4-BE49-F238E27FC236}">
                <a16:creationId xmlns:a16="http://schemas.microsoft.com/office/drawing/2014/main" id="{433915E0-E852-0AB7-0EF9-9500C39C270B}"/>
              </a:ext>
            </a:extLst>
          </p:cNvPr>
          <p:cNvSpPr txBox="1"/>
          <p:nvPr/>
        </p:nvSpPr>
        <p:spPr>
          <a:xfrm>
            <a:off x="4139294" y="1152526"/>
            <a:ext cx="450396" cy="401648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800"/>
              <a:t>40</a:t>
            </a:r>
          </a:p>
          <a:p>
            <a:endParaRPr lang="en-US" sz="900"/>
          </a:p>
          <a:p>
            <a:endParaRPr lang="en-US" sz="900"/>
          </a:p>
          <a:p>
            <a:endParaRPr lang="en-US" sz="800"/>
          </a:p>
          <a:p>
            <a:endParaRPr lang="en-US" sz="900"/>
          </a:p>
          <a:p>
            <a:endParaRPr lang="en-US" sz="900"/>
          </a:p>
          <a:p>
            <a:endParaRPr lang="en-US" sz="800"/>
          </a:p>
          <a:p>
            <a:endParaRPr lang="en-US" sz="800"/>
          </a:p>
          <a:p>
            <a:endParaRPr lang="en-US" sz="800"/>
          </a:p>
          <a:p>
            <a:endParaRPr lang="en-US" sz="800"/>
          </a:p>
          <a:p>
            <a:endParaRPr lang="en-US" sz="800"/>
          </a:p>
          <a:p>
            <a:r>
              <a:rPr lang="en-US" sz="800"/>
              <a:t>10</a:t>
            </a:r>
          </a:p>
          <a:p>
            <a:endParaRPr lang="en-US" sz="800"/>
          </a:p>
          <a:p>
            <a:endParaRPr lang="en-US" sz="800"/>
          </a:p>
          <a:p>
            <a:endParaRPr lang="en-US" sz="800"/>
          </a:p>
          <a:p>
            <a:r>
              <a:rPr lang="en-US" sz="800"/>
              <a:t>0</a:t>
            </a:r>
          </a:p>
          <a:p>
            <a:endParaRPr lang="en-US" sz="850"/>
          </a:p>
          <a:p>
            <a:endParaRPr lang="en-US" sz="850"/>
          </a:p>
          <a:p>
            <a:endParaRPr lang="en-US" sz="800"/>
          </a:p>
          <a:p>
            <a:r>
              <a:rPr lang="en-US" sz="800"/>
              <a:t>-10</a:t>
            </a:r>
          </a:p>
          <a:p>
            <a:endParaRPr lang="en-US" sz="900"/>
          </a:p>
          <a:p>
            <a:endParaRPr lang="en-US" sz="900"/>
          </a:p>
          <a:p>
            <a:endParaRPr lang="en-US" sz="800"/>
          </a:p>
          <a:p>
            <a:r>
              <a:rPr lang="en-US" sz="800"/>
              <a:t>-20</a:t>
            </a:r>
          </a:p>
          <a:p>
            <a:endParaRPr lang="en-US" sz="800"/>
          </a:p>
          <a:p>
            <a:endParaRPr lang="en-US" sz="800"/>
          </a:p>
          <a:p>
            <a:endParaRPr lang="en-US" sz="800"/>
          </a:p>
          <a:p>
            <a:r>
              <a:rPr lang="en-US" sz="800"/>
              <a:t>-30</a:t>
            </a:r>
          </a:p>
          <a:p>
            <a:endParaRPr lang="en-US" sz="600"/>
          </a:p>
          <a:p>
            <a:endParaRPr lang="en-US" sz="800"/>
          </a:p>
          <a:p>
            <a:r>
              <a:rPr lang="en-US" sz="800"/>
              <a:t>-40</a:t>
            </a:r>
          </a:p>
        </p:txBody>
      </p:sp>
      <p:sp>
        <p:nvSpPr>
          <p:cNvPr id="42" name="TextBox 41">
            <a:extLst>
              <a:ext uri="{FF2B5EF4-FFF2-40B4-BE49-F238E27FC236}">
                <a16:creationId xmlns:a16="http://schemas.microsoft.com/office/drawing/2014/main" id="{F982560B-D5B4-2F19-8D5E-FB6098ED0C44}"/>
              </a:ext>
            </a:extLst>
          </p:cNvPr>
          <p:cNvSpPr txBox="1"/>
          <p:nvPr/>
        </p:nvSpPr>
        <p:spPr>
          <a:xfrm>
            <a:off x="567418" y="3003097"/>
            <a:ext cx="7430860"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t>-70             -60          </a:t>
            </a:r>
            <a:r>
              <a:rPr lang="en-US" sz="700"/>
              <a:t>  </a:t>
            </a:r>
            <a:r>
              <a:rPr lang="en-US" sz="800"/>
              <a:t> -50             -40                                                                            </a:t>
            </a:r>
            <a:r>
              <a:rPr lang="en-US" sz="700"/>
              <a:t>  </a:t>
            </a:r>
            <a:r>
              <a:rPr lang="en-US" sz="800"/>
              <a:t>10              20            </a:t>
            </a:r>
            <a:r>
              <a:rPr lang="en-US" sz="600"/>
              <a:t> </a:t>
            </a:r>
            <a:r>
              <a:rPr lang="en-US" sz="800"/>
              <a:t> 30           </a:t>
            </a:r>
            <a:r>
              <a:rPr lang="en-US" sz="650"/>
              <a:t>  </a:t>
            </a:r>
            <a:r>
              <a:rPr lang="en-US" sz="800"/>
              <a:t> 40           </a:t>
            </a:r>
            <a:r>
              <a:rPr lang="en-US" sz="900"/>
              <a:t> </a:t>
            </a:r>
            <a:r>
              <a:rPr lang="en-US" sz="1000"/>
              <a:t> </a:t>
            </a:r>
            <a:r>
              <a:rPr lang="en-US" sz="800"/>
              <a:t>50           </a:t>
            </a:r>
            <a:r>
              <a:rPr lang="en-US" sz="850"/>
              <a:t>  </a:t>
            </a:r>
            <a:r>
              <a:rPr lang="en-US" sz="800"/>
              <a:t> 60             70 </a:t>
            </a:r>
          </a:p>
        </p:txBody>
      </p:sp>
      <p:sp>
        <p:nvSpPr>
          <p:cNvPr id="43" name="TextBox 42">
            <a:extLst>
              <a:ext uri="{FF2B5EF4-FFF2-40B4-BE49-F238E27FC236}">
                <a16:creationId xmlns:a16="http://schemas.microsoft.com/office/drawing/2014/main" id="{02A4747B-C74C-7908-39A4-356A0B52B371}"/>
              </a:ext>
            </a:extLst>
          </p:cNvPr>
          <p:cNvSpPr txBox="1"/>
          <p:nvPr/>
        </p:nvSpPr>
        <p:spPr>
          <a:xfrm>
            <a:off x="6812666" y="937825"/>
            <a:ext cx="2743200" cy="18466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600"/>
              <a:t> 0.2x  0.5x   1x   1.5x   2x</a:t>
            </a:r>
          </a:p>
        </p:txBody>
      </p:sp>
    </p:spTree>
    <p:extLst>
      <p:ext uri="{BB962C8B-B14F-4D97-AF65-F5344CB8AC3E}">
        <p14:creationId xmlns:p14="http://schemas.microsoft.com/office/powerpoint/2010/main" val="31816984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Shape 195"/>
        <p:cNvGrpSpPr/>
        <p:nvPr/>
      </p:nvGrpSpPr>
      <p:grpSpPr>
        <a:xfrm>
          <a:off x="0" y="0"/>
          <a:ext cx="0" cy="0"/>
          <a:chOff x="0" y="0"/>
          <a:chExt cx="0" cy="0"/>
        </a:xfrm>
      </p:grpSpPr>
      <p:graphicFrame>
        <p:nvGraphicFramePr>
          <p:cNvPr id="196" name="Google Shape;196;p35"/>
          <p:cNvGraphicFramePr/>
          <p:nvPr>
            <p:extLst>
              <p:ext uri="{D42A27DB-BD31-4B8C-83A1-F6EECF244321}">
                <p14:modId xmlns:p14="http://schemas.microsoft.com/office/powerpoint/2010/main" val="3410640505"/>
              </p:ext>
            </p:extLst>
          </p:nvPr>
        </p:nvGraphicFramePr>
        <p:xfrm>
          <a:off x="891928" y="1149020"/>
          <a:ext cx="7014575" cy="2947650"/>
        </p:xfrm>
        <a:graphic>
          <a:graphicData uri="http://schemas.openxmlformats.org/drawingml/2006/table">
            <a:tbl>
              <a:tblPr firstRow="1" bandRow="1">
                <a:noFill/>
                <a:tableStyleId>{46409119-0364-41FD-8744-DC8955837773}</a:tableStyleId>
              </a:tblPr>
              <a:tblGrid>
                <a:gridCol w="3131075">
                  <a:extLst>
                    <a:ext uri="{9D8B030D-6E8A-4147-A177-3AD203B41FA5}">
                      <a16:colId xmlns:a16="http://schemas.microsoft.com/office/drawing/2014/main" val="20000"/>
                    </a:ext>
                  </a:extLst>
                </a:gridCol>
                <a:gridCol w="1251775">
                  <a:extLst>
                    <a:ext uri="{9D8B030D-6E8A-4147-A177-3AD203B41FA5}">
                      <a16:colId xmlns:a16="http://schemas.microsoft.com/office/drawing/2014/main" val="20001"/>
                    </a:ext>
                  </a:extLst>
                </a:gridCol>
                <a:gridCol w="1126425">
                  <a:extLst>
                    <a:ext uri="{9D8B030D-6E8A-4147-A177-3AD203B41FA5}">
                      <a16:colId xmlns:a16="http://schemas.microsoft.com/office/drawing/2014/main" val="20002"/>
                    </a:ext>
                  </a:extLst>
                </a:gridCol>
                <a:gridCol w="1505300">
                  <a:extLst>
                    <a:ext uri="{9D8B030D-6E8A-4147-A177-3AD203B41FA5}">
                      <a16:colId xmlns:a16="http://schemas.microsoft.com/office/drawing/2014/main" val="20003"/>
                    </a:ext>
                  </a:extLst>
                </a:gridCol>
              </a:tblGrid>
              <a:tr h="352925">
                <a:tc>
                  <a:txBody>
                    <a:bodyPr/>
                    <a:lstStyle/>
                    <a:p>
                      <a:pPr marL="0" marR="0" lvl="0" indent="0" algn="l" rtl="0">
                        <a:lnSpc>
                          <a:spcPct val="100000"/>
                        </a:lnSpc>
                        <a:spcBef>
                          <a:spcPts val="0"/>
                        </a:spcBef>
                        <a:spcAft>
                          <a:spcPts val="0"/>
                        </a:spcAft>
                        <a:buClr>
                          <a:srgbClr val="000000"/>
                        </a:buClr>
                        <a:buSzPts val="500"/>
                        <a:buFont typeface="Helvetica Neue"/>
                        <a:buNone/>
                      </a:pPr>
                      <a:r>
                        <a:rPr lang="en" sz="1100" b="1" u="none" strike="noStrike" cap="none"/>
                        <a:t>Did you…</a:t>
                      </a:r>
                      <a:endParaRPr sz="1100"/>
                    </a:p>
                  </a:txBody>
                  <a:tcPr marL="35725" marR="35725" marT="26800" marB="26800">
                    <a:lnL w="9525" cap="flat" cmpd="sng">
                      <a:solidFill>
                        <a:srgbClr val="515151"/>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515151"/>
                      </a:solidFill>
                      <a:prstDash val="solid"/>
                      <a:round/>
                      <a:headEnd type="none" w="sm" len="sm"/>
                      <a:tailEnd type="none" w="sm" len="sm"/>
                    </a:lnT>
                    <a:lnB w="12700" cap="flat" cmpd="sng">
                      <a:solidFill>
                        <a:srgbClr val="515151"/>
                      </a:solidFill>
                      <a:prstDash val="solid"/>
                      <a:round/>
                      <a:headEnd type="none" w="sm" len="sm"/>
                      <a:tailEnd type="none" w="sm" len="sm"/>
                    </a:lnB>
                    <a:solidFill>
                      <a:srgbClr val="D6D5D5"/>
                    </a:solidFill>
                  </a:tcPr>
                </a:tc>
                <a:tc gridSpan="3">
                  <a:txBody>
                    <a:bodyPr/>
                    <a:lstStyle/>
                    <a:p>
                      <a:pPr marL="0" marR="0" lvl="0" indent="0" algn="ctr" rtl="0">
                        <a:lnSpc>
                          <a:spcPct val="100000"/>
                        </a:lnSpc>
                        <a:spcBef>
                          <a:spcPts val="0"/>
                        </a:spcBef>
                        <a:spcAft>
                          <a:spcPts val="0"/>
                        </a:spcAft>
                        <a:buClr>
                          <a:srgbClr val="000000"/>
                        </a:buClr>
                        <a:buSzPts val="500"/>
                        <a:buFont typeface="Helvetica Neue"/>
                        <a:buNone/>
                      </a:pPr>
                      <a:r>
                        <a:rPr lang="en" sz="1100" u="none" strike="noStrike" cap="none"/>
                        <a:t>circle one</a:t>
                      </a:r>
                      <a:endParaRPr sz="1100"/>
                    </a:p>
                  </a:txBody>
                  <a:tcPr marL="35725" marR="35725" marT="26800" marB="26800">
                    <a:lnL w="9525" cap="flat" cmpd="sng">
                      <a:solidFill>
                        <a:srgbClr val="000000"/>
                      </a:solidFill>
                      <a:prstDash val="solid"/>
                      <a:round/>
                      <a:headEnd type="none" w="sm" len="sm"/>
                      <a:tailEnd type="none" w="sm" len="sm"/>
                    </a:lnL>
                    <a:lnR w="9525" cap="flat" cmpd="sng">
                      <a:solidFill>
                        <a:srgbClr val="515151"/>
                      </a:solidFill>
                      <a:prstDash val="solid"/>
                      <a:round/>
                      <a:headEnd type="none" w="sm" len="sm"/>
                      <a:tailEnd type="none" w="sm" len="sm"/>
                    </a:lnR>
                    <a:lnT w="9525" cap="flat" cmpd="sng">
                      <a:solidFill>
                        <a:srgbClr val="515151"/>
                      </a:solidFill>
                      <a:prstDash val="solid"/>
                      <a:round/>
                      <a:headEnd type="none" w="sm" len="sm"/>
                      <a:tailEnd type="none" w="sm" len="sm"/>
                    </a:lnT>
                    <a:lnB w="12700" cap="flat" cmpd="sng">
                      <a:solidFill>
                        <a:srgbClr val="515151"/>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52925">
                <a:tc>
                  <a:txBody>
                    <a:bodyPr/>
                    <a:lstStyle/>
                    <a:p>
                      <a:pPr marL="0" marR="0" lvl="0" indent="0" algn="l" rtl="0">
                        <a:lnSpc>
                          <a:spcPct val="100000"/>
                        </a:lnSpc>
                        <a:spcBef>
                          <a:spcPts val="0"/>
                        </a:spcBef>
                        <a:spcAft>
                          <a:spcPts val="0"/>
                        </a:spcAft>
                        <a:buClr>
                          <a:schemeClr val="dk1"/>
                        </a:buClr>
                        <a:buSzPts val="500"/>
                        <a:buFont typeface="Helvetica Neue"/>
                        <a:buNone/>
                      </a:pPr>
                      <a:r>
                        <a:rPr lang="en" sz="1100" u="none" strike="noStrike" cap="none"/>
                        <a:t>set up interview, giving context?</a:t>
                      </a:r>
                      <a:endParaRPr sz="1100"/>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12700" cap="flat" cmpd="sng">
                      <a:solidFill>
                        <a:srgbClr val="515151"/>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500"/>
                        <a:buFont typeface="Helvetica Neue"/>
                        <a:buNone/>
                      </a:pPr>
                      <a:r>
                        <a:rPr lang="en" sz="1100" u="none" strike="noStrike" cap="none"/>
                        <a:t>Somewhat</a:t>
                      </a:r>
                      <a:endParaRPr sz="1100"/>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12700" cap="flat" cmpd="sng">
                      <a:solidFill>
                        <a:srgbClr val="515151"/>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500"/>
                        <a:buFont typeface="Helvetica Neue"/>
                        <a:buNone/>
                      </a:pPr>
                      <a:r>
                        <a:rPr lang="en" sz="1100" u="none" strike="noStrike" cap="none">
                          <a:highlight>
                            <a:srgbClr val="FFFF00"/>
                          </a:highlight>
                        </a:rPr>
                        <a:t>Yes</a:t>
                      </a:r>
                      <a:endParaRPr sz="1100">
                        <a:highlight>
                          <a:srgbClr val="FFFF00"/>
                        </a:highlight>
                      </a:endParaRPr>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12700" cap="flat" cmpd="sng">
                      <a:solidFill>
                        <a:srgbClr val="515151"/>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500"/>
                        <a:buFont typeface="Helvetica Neue"/>
                        <a:buNone/>
                      </a:pPr>
                      <a:r>
                        <a:rPr lang="en" sz="1100" u="none" strike="noStrike" cap="none"/>
                        <a:t>Definitely!</a:t>
                      </a:r>
                      <a:endParaRPr sz="1100"/>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12700" cap="flat" cmpd="sng">
                      <a:solidFill>
                        <a:srgbClr val="515151"/>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352925">
                <a:tc>
                  <a:txBody>
                    <a:bodyPr/>
                    <a:lstStyle/>
                    <a:p>
                      <a:pPr marL="0" marR="0" lvl="0" indent="0" algn="l" rtl="0">
                        <a:lnSpc>
                          <a:spcPct val="100000"/>
                        </a:lnSpc>
                        <a:spcBef>
                          <a:spcPts val="0"/>
                        </a:spcBef>
                        <a:spcAft>
                          <a:spcPts val="0"/>
                        </a:spcAft>
                        <a:buClr>
                          <a:schemeClr val="dk1"/>
                        </a:buClr>
                        <a:buSzPts val="500"/>
                        <a:buFont typeface="Helvetica Neue"/>
                        <a:buNone/>
                      </a:pPr>
                      <a:r>
                        <a:rPr lang="en" sz="1100" u="none" strike="noStrike" cap="none"/>
                        <a:t>make them comfortable?</a:t>
                      </a:r>
                      <a:endParaRPr sz="1100"/>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a:txBody>
                    <a:bodyPr/>
                    <a:lstStyle/>
                    <a:p>
                      <a:pPr marL="0" marR="0" lvl="0" indent="0" algn="l" rtl="0">
                        <a:lnSpc>
                          <a:spcPct val="100000"/>
                        </a:lnSpc>
                        <a:spcBef>
                          <a:spcPts val="0"/>
                        </a:spcBef>
                        <a:spcAft>
                          <a:spcPts val="0"/>
                        </a:spcAft>
                        <a:buClr>
                          <a:schemeClr val="dk1"/>
                        </a:buClr>
                        <a:buSzPts val="500"/>
                        <a:buFont typeface="Helvetica Neue"/>
                        <a:buNone/>
                      </a:pPr>
                      <a:r>
                        <a:rPr lang="en" sz="1100" u="none" strike="noStrike" cap="none"/>
                        <a:t>Somewhat</a:t>
                      </a:r>
                      <a:endParaRPr sz="1100"/>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a:txBody>
                    <a:bodyPr/>
                    <a:lstStyle/>
                    <a:p>
                      <a:pPr marL="0" marR="0" lvl="0" indent="0" algn="l" rtl="0">
                        <a:lnSpc>
                          <a:spcPct val="100000"/>
                        </a:lnSpc>
                        <a:spcBef>
                          <a:spcPts val="0"/>
                        </a:spcBef>
                        <a:spcAft>
                          <a:spcPts val="0"/>
                        </a:spcAft>
                        <a:buClr>
                          <a:schemeClr val="dk1"/>
                        </a:buClr>
                        <a:buSzPts val="500"/>
                        <a:buFont typeface="Helvetica Neue"/>
                        <a:buNone/>
                      </a:pPr>
                      <a:r>
                        <a:rPr lang="en" sz="1100" u="none" strike="noStrike" cap="none"/>
                        <a:t>Yes</a:t>
                      </a:r>
                      <a:endParaRPr sz="1100"/>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a:txBody>
                    <a:bodyPr/>
                    <a:lstStyle/>
                    <a:p>
                      <a:pPr marL="0" marR="0" lvl="0" indent="0" algn="l" rtl="0">
                        <a:lnSpc>
                          <a:spcPct val="100000"/>
                        </a:lnSpc>
                        <a:spcBef>
                          <a:spcPts val="0"/>
                        </a:spcBef>
                        <a:spcAft>
                          <a:spcPts val="0"/>
                        </a:spcAft>
                        <a:buClr>
                          <a:schemeClr val="dk1"/>
                        </a:buClr>
                        <a:buSzPts val="500"/>
                        <a:buFont typeface="Helvetica Neue"/>
                        <a:buNone/>
                      </a:pPr>
                      <a:r>
                        <a:rPr lang="en" sz="1100" u="none" strike="noStrike" cap="none">
                          <a:highlight>
                            <a:srgbClr val="FFFF00"/>
                          </a:highlight>
                        </a:rPr>
                        <a:t>Definitely!</a:t>
                      </a:r>
                      <a:endParaRPr sz="1100">
                        <a:highlight>
                          <a:srgbClr val="FFFF00"/>
                        </a:highlight>
                      </a:endParaRPr>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extLst>
                  <a:ext uri="{0D108BD9-81ED-4DB2-BD59-A6C34878D82A}">
                    <a16:rowId xmlns:a16="http://schemas.microsoft.com/office/drawing/2014/main" val="10002"/>
                  </a:ext>
                </a:extLst>
              </a:tr>
              <a:tr h="352925">
                <a:tc>
                  <a:txBody>
                    <a:bodyPr/>
                    <a:lstStyle/>
                    <a:p>
                      <a:pPr marL="0" marR="0" lvl="0" indent="0" algn="l" rtl="0">
                        <a:lnSpc>
                          <a:spcPct val="100000"/>
                        </a:lnSpc>
                        <a:spcBef>
                          <a:spcPts val="0"/>
                        </a:spcBef>
                        <a:spcAft>
                          <a:spcPts val="0"/>
                        </a:spcAft>
                        <a:buClr>
                          <a:schemeClr val="dk1"/>
                        </a:buClr>
                        <a:buSzPts val="500"/>
                        <a:buFont typeface="Helvetica Neue"/>
                        <a:buNone/>
                      </a:pPr>
                      <a:r>
                        <a:rPr lang="en" sz="1100" u="none" strike="noStrike" cap="none"/>
                        <a:t>ask open-ended questions?</a:t>
                      </a:r>
                      <a:endParaRPr sz="1100"/>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500"/>
                        <a:buFont typeface="Helvetica Neue"/>
                        <a:buNone/>
                      </a:pPr>
                      <a:r>
                        <a:rPr lang="en" sz="1100" u="none" strike="noStrike" cap="none"/>
                        <a:t>Never</a:t>
                      </a:r>
                      <a:endParaRPr sz="1100"/>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500"/>
                        <a:buFont typeface="Helvetica Neue"/>
                        <a:buNone/>
                      </a:pPr>
                      <a:r>
                        <a:rPr lang="en" sz="1100" u="none" strike="noStrike" cap="none">
                          <a:highlight>
                            <a:srgbClr val="FFFF00"/>
                          </a:highlight>
                        </a:rPr>
                        <a:t>Sometimes</a:t>
                      </a:r>
                      <a:endParaRPr sz="1100">
                        <a:highlight>
                          <a:srgbClr val="FFFF00"/>
                        </a:highlight>
                      </a:endParaRPr>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500"/>
                        <a:buFont typeface="Helvetica Neue"/>
                        <a:buNone/>
                      </a:pPr>
                      <a:r>
                        <a:rPr lang="en" sz="1100" u="none" strike="noStrike" cap="none"/>
                        <a:t>Whenever appropriate</a:t>
                      </a:r>
                      <a:endParaRPr sz="1100"/>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352925">
                <a:tc>
                  <a:txBody>
                    <a:bodyPr/>
                    <a:lstStyle/>
                    <a:p>
                      <a:pPr marL="0" marR="0" lvl="0" indent="0" algn="l" rtl="0">
                        <a:lnSpc>
                          <a:spcPct val="100000"/>
                        </a:lnSpc>
                        <a:spcBef>
                          <a:spcPts val="0"/>
                        </a:spcBef>
                        <a:spcAft>
                          <a:spcPts val="0"/>
                        </a:spcAft>
                        <a:buClr>
                          <a:schemeClr val="dk1"/>
                        </a:buClr>
                        <a:buSzPts val="500"/>
                        <a:buFont typeface="Helvetica Neue"/>
                        <a:buNone/>
                      </a:pPr>
                      <a:r>
                        <a:rPr lang="en" sz="1100" u="none" strike="noStrike" cap="none"/>
                        <a:t>Ask follow-ups?</a:t>
                      </a:r>
                      <a:endParaRPr sz="1100"/>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a:txBody>
                    <a:bodyPr/>
                    <a:lstStyle/>
                    <a:p>
                      <a:pPr marL="0" marR="0" lvl="0" indent="0" algn="l" rtl="0">
                        <a:lnSpc>
                          <a:spcPct val="100000"/>
                        </a:lnSpc>
                        <a:spcBef>
                          <a:spcPts val="0"/>
                        </a:spcBef>
                        <a:spcAft>
                          <a:spcPts val="0"/>
                        </a:spcAft>
                        <a:buClr>
                          <a:schemeClr val="dk1"/>
                        </a:buClr>
                        <a:buSzPts val="500"/>
                        <a:buFont typeface="Helvetica Neue"/>
                        <a:buNone/>
                      </a:pPr>
                      <a:r>
                        <a:rPr lang="en" sz="1100" u="none" strike="noStrike" cap="none"/>
                        <a:t>Never</a:t>
                      </a:r>
                      <a:endParaRPr sz="1100"/>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a:txBody>
                    <a:bodyPr/>
                    <a:lstStyle/>
                    <a:p>
                      <a:pPr marL="0" marR="0" lvl="0" indent="0" algn="l" rtl="0">
                        <a:lnSpc>
                          <a:spcPct val="100000"/>
                        </a:lnSpc>
                        <a:spcBef>
                          <a:spcPts val="0"/>
                        </a:spcBef>
                        <a:spcAft>
                          <a:spcPts val="0"/>
                        </a:spcAft>
                        <a:buClr>
                          <a:schemeClr val="dk1"/>
                        </a:buClr>
                        <a:buSzPts val="500"/>
                        <a:buFont typeface="Helvetica Neue"/>
                        <a:buNone/>
                      </a:pPr>
                      <a:r>
                        <a:rPr lang="en" sz="1100" u="none" strike="noStrike" cap="none">
                          <a:highlight>
                            <a:srgbClr val="FFFF00"/>
                          </a:highlight>
                        </a:rPr>
                        <a:t>Sometimes</a:t>
                      </a:r>
                      <a:endParaRPr sz="1100">
                        <a:highlight>
                          <a:srgbClr val="FFFF00"/>
                        </a:highlight>
                      </a:endParaRPr>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a:txBody>
                    <a:bodyPr/>
                    <a:lstStyle/>
                    <a:p>
                      <a:pPr marL="0" marR="0" lvl="0" indent="0" algn="l" rtl="0">
                        <a:lnSpc>
                          <a:spcPct val="100000"/>
                        </a:lnSpc>
                        <a:spcBef>
                          <a:spcPts val="0"/>
                        </a:spcBef>
                        <a:spcAft>
                          <a:spcPts val="0"/>
                        </a:spcAft>
                        <a:buClr>
                          <a:schemeClr val="dk1"/>
                        </a:buClr>
                        <a:buSzPts val="500"/>
                        <a:buFont typeface="Helvetica Neue"/>
                        <a:buNone/>
                      </a:pPr>
                      <a:r>
                        <a:rPr lang="en" sz="1100" u="none" strike="noStrike" cap="none"/>
                        <a:t>Whenever appropriate</a:t>
                      </a:r>
                      <a:endParaRPr sz="1100"/>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extLst>
                  <a:ext uri="{0D108BD9-81ED-4DB2-BD59-A6C34878D82A}">
                    <a16:rowId xmlns:a16="http://schemas.microsoft.com/office/drawing/2014/main" val="10004"/>
                  </a:ext>
                </a:extLst>
              </a:tr>
              <a:tr h="352925">
                <a:tc>
                  <a:txBody>
                    <a:bodyPr/>
                    <a:lstStyle/>
                    <a:p>
                      <a:pPr marL="0" marR="0" lvl="0" indent="0" algn="l" rtl="0">
                        <a:lnSpc>
                          <a:spcPct val="100000"/>
                        </a:lnSpc>
                        <a:spcBef>
                          <a:spcPts val="0"/>
                        </a:spcBef>
                        <a:spcAft>
                          <a:spcPts val="0"/>
                        </a:spcAft>
                        <a:buClr>
                          <a:schemeClr val="dk1"/>
                        </a:buClr>
                        <a:buSzPts val="500"/>
                        <a:buFont typeface="Helvetica Neue"/>
                        <a:buNone/>
                      </a:pPr>
                      <a:r>
                        <a:rPr lang="en" sz="1100" u="none" strike="noStrike" cap="none"/>
                        <a:t>Ask how they felt about things?</a:t>
                      </a:r>
                      <a:endParaRPr sz="1100"/>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500"/>
                        <a:buFont typeface="Helvetica Neue"/>
                        <a:buNone/>
                      </a:pPr>
                      <a:r>
                        <a:rPr lang="en" sz="1100" u="none" strike="noStrike" cap="none"/>
                        <a:t>Never</a:t>
                      </a:r>
                      <a:endParaRPr sz="1100"/>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500"/>
                        <a:buFont typeface="Helvetica Neue"/>
                        <a:buNone/>
                      </a:pPr>
                      <a:r>
                        <a:rPr lang="en" sz="1100" u="none" strike="noStrike" cap="none"/>
                        <a:t>Sometimes</a:t>
                      </a:r>
                      <a:endParaRPr sz="1100"/>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500"/>
                        <a:buFont typeface="Helvetica Neue"/>
                        <a:buNone/>
                      </a:pPr>
                      <a:r>
                        <a:rPr lang="en" sz="1100" u="none" strike="noStrike" cap="none">
                          <a:highlight>
                            <a:srgbClr val="FFFF00"/>
                          </a:highlight>
                        </a:rPr>
                        <a:t>Whenever appropriate</a:t>
                      </a:r>
                      <a:endParaRPr sz="1100">
                        <a:highlight>
                          <a:srgbClr val="FFFF00"/>
                        </a:highlight>
                      </a:endParaRPr>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r h="352925">
                <a:tc>
                  <a:txBody>
                    <a:bodyPr/>
                    <a:lstStyle/>
                    <a:p>
                      <a:pPr marL="0" marR="0" lvl="0" indent="0" algn="l" rtl="0">
                        <a:lnSpc>
                          <a:spcPct val="100000"/>
                        </a:lnSpc>
                        <a:spcBef>
                          <a:spcPts val="0"/>
                        </a:spcBef>
                        <a:spcAft>
                          <a:spcPts val="0"/>
                        </a:spcAft>
                        <a:buClr>
                          <a:schemeClr val="dk1"/>
                        </a:buClr>
                        <a:buSzPts val="500"/>
                        <a:buFont typeface="Helvetica Neue"/>
                        <a:buNone/>
                      </a:pPr>
                      <a:r>
                        <a:rPr lang="en" sz="1100" u="none" strike="noStrike" cap="none"/>
                        <a:t>Ask for stories, or to describe the steps of a job?</a:t>
                      </a:r>
                      <a:endParaRPr sz="1100"/>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a:txBody>
                    <a:bodyPr/>
                    <a:lstStyle/>
                    <a:p>
                      <a:pPr marL="0" marR="0" lvl="0" indent="0" algn="l" rtl="0">
                        <a:lnSpc>
                          <a:spcPct val="100000"/>
                        </a:lnSpc>
                        <a:spcBef>
                          <a:spcPts val="0"/>
                        </a:spcBef>
                        <a:spcAft>
                          <a:spcPts val="0"/>
                        </a:spcAft>
                        <a:buClr>
                          <a:schemeClr val="dk1"/>
                        </a:buClr>
                        <a:buSzPts val="500"/>
                        <a:buFont typeface="Helvetica Neue"/>
                        <a:buNone/>
                      </a:pPr>
                      <a:r>
                        <a:rPr lang="en" sz="1100" u="none" strike="noStrike" cap="none"/>
                        <a:t>Never</a:t>
                      </a:r>
                      <a:endParaRPr sz="1100"/>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a:txBody>
                    <a:bodyPr/>
                    <a:lstStyle/>
                    <a:p>
                      <a:pPr marL="0" marR="0" lvl="0" indent="0" algn="l" rtl="0">
                        <a:lnSpc>
                          <a:spcPct val="100000"/>
                        </a:lnSpc>
                        <a:spcBef>
                          <a:spcPts val="0"/>
                        </a:spcBef>
                        <a:spcAft>
                          <a:spcPts val="0"/>
                        </a:spcAft>
                        <a:buClr>
                          <a:schemeClr val="dk1"/>
                        </a:buClr>
                        <a:buSzPts val="500"/>
                        <a:buFont typeface="Helvetica Neue"/>
                        <a:buNone/>
                      </a:pPr>
                      <a:r>
                        <a:rPr lang="en" sz="1100" u="none" strike="noStrike" cap="none"/>
                        <a:t>Sometimes</a:t>
                      </a:r>
                      <a:endParaRPr sz="1100"/>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a:txBody>
                    <a:bodyPr/>
                    <a:lstStyle/>
                    <a:p>
                      <a:pPr marL="0" marR="0" lvl="0" indent="0" algn="l" rtl="0">
                        <a:lnSpc>
                          <a:spcPct val="100000"/>
                        </a:lnSpc>
                        <a:spcBef>
                          <a:spcPts val="0"/>
                        </a:spcBef>
                        <a:spcAft>
                          <a:spcPts val="0"/>
                        </a:spcAft>
                        <a:buClr>
                          <a:schemeClr val="dk1"/>
                        </a:buClr>
                        <a:buSzPts val="500"/>
                        <a:buFont typeface="Helvetica Neue"/>
                        <a:buNone/>
                      </a:pPr>
                      <a:r>
                        <a:rPr lang="en" sz="1100" u="none" strike="noStrike" cap="none">
                          <a:highlight>
                            <a:srgbClr val="FFFF00"/>
                          </a:highlight>
                        </a:rPr>
                        <a:t>Whenever appropriate</a:t>
                      </a:r>
                      <a:endParaRPr sz="1100">
                        <a:highlight>
                          <a:srgbClr val="FFFF00"/>
                        </a:highlight>
                      </a:endParaRPr>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extLst>
                  <a:ext uri="{0D108BD9-81ED-4DB2-BD59-A6C34878D82A}">
                    <a16:rowId xmlns:a16="http://schemas.microsoft.com/office/drawing/2014/main" val="10006"/>
                  </a:ext>
                </a:extLst>
              </a:tr>
              <a:tr h="477175">
                <a:tc>
                  <a:txBody>
                    <a:bodyPr/>
                    <a:lstStyle/>
                    <a:p>
                      <a:pPr marL="0" marR="0" lvl="0" indent="0" algn="l" rtl="0">
                        <a:lnSpc>
                          <a:spcPct val="100000"/>
                        </a:lnSpc>
                        <a:spcBef>
                          <a:spcPts val="0"/>
                        </a:spcBef>
                        <a:spcAft>
                          <a:spcPts val="0"/>
                        </a:spcAft>
                        <a:buClr>
                          <a:schemeClr val="dk1"/>
                        </a:buClr>
                        <a:buSzPts val="500"/>
                        <a:buFont typeface="Helvetica Neue"/>
                        <a:buNone/>
                      </a:pPr>
                      <a:r>
                        <a:rPr lang="en" sz="1100" u="none" strike="noStrike" cap="none"/>
                        <a:t>React to non-verbal clues they were uncomfortable, wanted to say more, </a:t>
                      </a:r>
                      <a:r>
                        <a:rPr lang="en" sz="1100" u="none" strike="noStrike" cap="none" err="1"/>
                        <a:t>etc</a:t>
                      </a:r>
                      <a:r>
                        <a:rPr lang="en" sz="1100" u="none" strike="noStrike" cap="none"/>
                        <a:t>?</a:t>
                      </a:r>
                      <a:endParaRPr sz="1100"/>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500"/>
                        <a:buFont typeface="Helvetica Neue"/>
                        <a:buNone/>
                      </a:pPr>
                      <a:r>
                        <a:rPr lang="en" sz="1100" u="none" strike="noStrike" cap="none"/>
                        <a:t>Never</a:t>
                      </a:r>
                      <a:endParaRPr sz="1100"/>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500"/>
                        <a:buFont typeface="Helvetica Neue"/>
                        <a:buNone/>
                      </a:pPr>
                      <a:r>
                        <a:rPr lang="en" sz="1100" u="none" strike="noStrike" cap="none">
                          <a:highlight>
                            <a:srgbClr val="FFFF00"/>
                          </a:highlight>
                        </a:rPr>
                        <a:t>Sometimes</a:t>
                      </a:r>
                      <a:endParaRPr sz="1100">
                        <a:highlight>
                          <a:srgbClr val="FFFF00"/>
                        </a:highlight>
                      </a:endParaRPr>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500"/>
                        <a:buFont typeface="Helvetica Neue"/>
                        <a:buNone/>
                      </a:pPr>
                      <a:r>
                        <a:rPr lang="en" sz="1100" u="none" strike="noStrike" cap="none"/>
                        <a:t>Always</a:t>
                      </a:r>
                      <a:endParaRPr sz="1100"/>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7"/>
                  </a:ext>
                </a:extLst>
              </a:tr>
            </a:tbl>
          </a:graphicData>
        </a:graphic>
      </p:graphicFrame>
      <p:sp>
        <p:nvSpPr>
          <p:cNvPr id="197" name="Google Shape;197;p35"/>
          <p:cNvSpPr txBox="1"/>
          <p:nvPr/>
        </p:nvSpPr>
        <p:spPr>
          <a:xfrm>
            <a:off x="891925" y="759225"/>
            <a:ext cx="7014600" cy="389700"/>
          </a:xfrm>
          <a:prstGeom prst="rect">
            <a:avLst/>
          </a:prstGeom>
          <a:noFill/>
          <a:ln>
            <a:noFill/>
          </a:ln>
        </p:spPr>
        <p:txBody>
          <a:bodyPr spcFirstLastPara="1" wrap="square" lIns="32750" tIns="32750" rIns="32750" bIns="32750" anchor="ctr" anchorCtr="0">
            <a:noAutofit/>
          </a:bodyPr>
          <a:lstStyle/>
          <a:p>
            <a:pPr marL="0" marR="0" lvl="0" indent="0" algn="l" rtl="0">
              <a:lnSpc>
                <a:spcPct val="100000"/>
              </a:lnSpc>
              <a:spcBef>
                <a:spcPts val="0"/>
              </a:spcBef>
              <a:spcAft>
                <a:spcPts val="0"/>
              </a:spcAft>
              <a:buClr>
                <a:srgbClr val="000000"/>
              </a:buClr>
              <a:buSzPts val="700"/>
              <a:buFont typeface="Helvetica Neue"/>
              <a:buNone/>
            </a:pPr>
            <a:endParaRPr sz="1100" b="0" i="0" u="none" strike="noStrike" cap="none">
              <a:solidFill>
                <a:srgbClr val="000000"/>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000000"/>
              </a:buClr>
              <a:buSzPts val="700"/>
              <a:buFont typeface="Helvetica Neue"/>
              <a:buNone/>
            </a:pPr>
            <a:r>
              <a:rPr lang="en" sz="1100" b="1" i="0" u="none" strike="noStrike" cap="none">
                <a:solidFill>
                  <a:srgbClr val="000000"/>
                </a:solidFill>
                <a:latin typeface="Helvetica Neue"/>
                <a:ea typeface="Helvetica Neue"/>
                <a:cs typeface="Helvetica Neue"/>
                <a:sym typeface="Helvetica Neue"/>
              </a:rPr>
              <a:t>Interview Skills:  </a:t>
            </a:r>
            <a:r>
              <a:rPr lang="en" sz="1100" b="0" i="0" u="none" strike="noStrike" cap="none">
                <a:solidFill>
                  <a:srgbClr val="000000"/>
                </a:solidFill>
                <a:latin typeface="Helvetica Neue"/>
                <a:ea typeface="Helvetica Neue"/>
                <a:cs typeface="Helvetica Neue"/>
                <a:sym typeface="Helvetica Neue"/>
              </a:rPr>
              <a:t>Fill this out after empathy map inte</a:t>
            </a:r>
            <a:r>
              <a:rPr lang="en" sz="1100">
                <a:latin typeface="Helvetica Neue"/>
                <a:ea typeface="Helvetica Neue"/>
                <a:cs typeface="Helvetica Neue"/>
                <a:sym typeface="Helvetica Neue"/>
              </a:rPr>
              <a:t>rview for your group</a:t>
            </a:r>
            <a:r>
              <a:rPr lang="en" sz="1100" b="0" i="0" u="none" strike="noStrike" cap="none">
                <a:solidFill>
                  <a:srgbClr val="000000"/>
                </a:solidFill>
                <a:latin typeface="Helvetica Neue"/>
                <a:ea typeface="Helvetica Neue"/>
                <a:cs typeface="Helvetica Neue"/>
                <a:sym typeface="Helvetica Neue"/>
              </a:rPr>
              <a:t>.  </a:t>
            </a:r>
            <a:r>
              <a:rPr lang="en" sz="1100">
                <a:latin typeface="Helvetica Neue"/>
                <a:ea typeface="Helvetica Neue"/>
                <a:cs typeface="Helvetica Neue"/>
                <a:sym typeface="Helvetica Neue"/>
              </a:rPr>
              <a:t>Highlight your choices.</a:t>
            </a:r>
            <a:endParaRPr sz="1100" b="0" i="0" u="none" strike="noStrike" cap="none">
              <a:solidFill>
                <a:srgbClr val="000000"/>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000000"/>
              </a:buClr>
              <a:buSzPts val="700"/>
              <a:buFont typeface="Helvetica Neue"/>
              <a:buNone/>
            </a:pPr>
            <a:endParaRPr sz="1100"/>
          </a:p>
          <a:p>
            <a:pPr marL="0" marR="0" lvl="0" indent="0" algn="l" rtl="0">
              <a:lnSpc>
                <a:spcPct val="100000"/>
              </a:lnSpc>
              <a:spcBef>
                <a:spcPts val="0"/>
              </a:spcBef>
              <a:spcAft>
                <a:spcPts val="0"/>
              </a:spcAft>
              <a:buClr>
                <a:srgbClr val="000000"/>
              </a:buClr>
              <a:buSzPts val="700"/>
              <a:buFont typeface="Helvetica Neue"/>
              <a:buNone/>
            </a:pPr>
            <a:endParaRPr sz="1100" b="0" i="0" u="none" strike="noStrike" cap="none">
              <a:solidFill>
                <a:srgbClr val="000000"/>
              </a:solidFill>
              <a:latin typeface="Helvetica Neue"/>
              <a:ea typeface="Helvetica Neue"/>
              <a:cs typeface="Helvetica Neue"/>
              <a:sym typeface="Helvetica Neue"/>
            </a:endParaRPr>
          </a:p>
        </p:txBody>
      </p:sp>
      <p:sp>
        <p:nvSpPr>
          <p:cNvPr id="198" name="Google Shape;198;p35"/>
          <p:cNvSpPr txBox="1"/>
          <p:nvPr/>
        </p:nvSpPr>
        <p:spPr>
          <a:xfrm>
            <a:off x="3271175" y="288225"/>
            <a:ext cx="526200" cy="27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100">
              <a:latin typeface="Helvetica Neue"/>
              <a:ea typeface="Helvetica Neue"/>
              <a:cs typeface="Helvetica Neue"/>
              <a:sym typeface="Helvetica Neue"/>
            </a:endParaRPr>
          </a:p>
        </p:txBody>
      </p:sp>
      <p:pic>
        <p:nvPicPr>
          <p:cNvPr id="199" name="Google Shape;199;p35"/>
          <p:cNvPicPr preferRelativeResize="0"/>
          <p:nvPr/>
        </p:nvPicPr>
        <p:blipFill>
          <a:blip r:embed="rId3">
            <a:alphaModFix/>
          </a:blip>
          <a:stretch>
            <a:fillRect/>
          </a:stretch>
        </p:blipFill>
        <p:spPr>
          <a:xfrm>
            <a:off x="7884075" y="75350"/>
            <a:ext cx="1098099" cy="796950"/>
          </a:xfrm>
          <a:prstGeom prst="rect">
            <a:avLst/>
          </a:prstGeom>
          <a:noFill/>
          <a:ln>
            <a:noFill/>
          </a:ln>
        </p:spPr>
      </p:pic>
    </p:spTree>
    <p:extLst>
      <p:ext uri="{BB962C8B-B14F-4D97-AF65-F5344CB8AC3E}">
        <p14:creationId xmlns:p14="http://schemas.microsoft.com/office/powerpoint/2010/main" val="241404882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5" name="TextBox 4">
            <a:extLst>
              <a:ext uri="{FF2B5EF4-FFF2-40B4-BE49-F238E27FC236}">
                <a16:creationId xmlns:a16="http://schemas.microsoft.com/office/drawing/2014/main" id="{77CF38F4-8643-D742-8F96-0042DD50DC6F}"/>
              </a:ext>
            </a:extLst>
          </p:cNvPr>
          <p:cNvSpPr txBox="1"/>
          <p:nvPr/>
        </p:nvSpPr>
        <p:spPr>
          <a:xfrm>
            <a:off x="1505" y="691"/>
            <a:ext cx="1023037" cy="923330"/>
          </a:xfrm>
          <a:prstGeom prst="rect">
            <a:avLst/>
          </a:prstGeom>
          <a:solidFill>
            <a:schemeClr val="accent4"/>
          </a:solidFill>
        </p:spPr>
        <p:txBody>
          <a:bodyPr wrap="square" lIns="91440" tIns="45720" rIns="91440" bIns="45720" rtlCol="0" anchor="t">
            <a:spAutoFit/>
          </a:bodyPr>
          <a:lstStyle/>
          <a:p>
            <a:r>
              <a:rPr lang="en-US"/>
              <a:t>Prototype</a:t>
            </a:r>
            <a:endParaRPr lang="en-US" sz="4000"/>
          </a:p>
          <a:p>
            <a:r>
              <a:rPr lang="en-US" sz="4000"/>
              <a:t>7</a:t>
            </a:r>
          </a:p>
        </p:txBody>
      </p:sp>
      <p:pic>
        <p:nvPicPr>
          <p:cNvPr id="62" name="Picture 9" descr="Graphical user interface, application&#10;&#10;Description automatically generated">
            <a:extLst>
              <a:ext uri="{FF2B5EF4-FFF2-40B4-BE49-F238E27FC236}">
                <a16:creationId xmlns:a16="http://schemas.microsoft.com/office/drawing/2014/main" id="{A5AFF5D0-0345-4DDB-849E-5679874F28BD}"/>
              </a:ext>
            </a:extLst>
          </p:cNvPr>
          <p:cNvPicPr>
            <a:picLocks noChangeAspect="1"/>
          </p:cNvPicPr>
          <p:nvPr/>
        </p:nvPicPr>
        <p:blipFill>
          <a:blip r:embed="rId3"/>
          <a:stretch>
            <a:fillRect/>
          </a:stretch>
        </p:blipFill>
        <p:spPr>
          <a:xfrm>
            <a:off x="548055" y="384837"/>
            <a:ext cx="7439756" cy="4688361"/>
          </a:xfrm>
          <a:prstGeom prst="rect">
            <a:avLst/>
          </a:prstGeom>
        </p:spPr>
      </p:pic>
      <p:pic>
        <p:nvPicPr>
          <p:cNvPr id="263" name="Google Shape;263;p38"/>
          <p:cNvPicPr preferRelativeResize="0"/>
          <p:nvPr/>
        </p:nvPicPr>
        <p:blipFill>
          <a:blip r:embed="rId4">
            <a:alphaModFix/>
          </a:blip>
          <a:stretch>
            <a:fillRect/>
          </a:stretch>
        </p:blipFill>
        <p:spPr>
          <a:xfrm>
            <a:off x="7753350" y="-6"/>
            <a:ext cx="1390650" cy="966788"/>
          </a:xfrm>
          <a:prstGeom prst="rect">
            <a:avLst/>
          </a:prstGeom>
          <a:noFill/>
          <a:ln>
            <a:noFill/>
          </a:ln>
        </p:spPr>
      </p:pic>
      <p:sp>
        <p:nvSpPr>
          <p:cNvPr id="7" name="TextBox 6">
            <a:extLst>
              <a:ext uri="{FF2B5EF4-FFF2-40B4-BE49-F238E27FC236}">
                <a16:creationId xmlns:a16="http://schemas.microsoft.com/office/drawing/2014/main" id="{B54139A4-F124-4CCD-957D-894CB1ADBE8C}"/>
              </a:ext>
            </a:extLst>
          </p:cNvPr>
          <p:cNvSpPr txBox="1"/>
          <p:nvPr/>
        </p:nvSpPr>
        <p:spPr>
          <a:xfrm>
            <a:off x="545436" y="409365"/>
            <a:ext cx="274319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err="1"/>
              <a:t>homescreen</a:t>
            </a:r>
          </a:p>
        </p:txBody>
      </p:sp>
      <p:sp>
        <p:nvSpPr>
          <p:cNvPr id="10" name="Rectangle 9">
            <a:extLst>
              <a:ext uri="{FF2B5EF4-FFF2-40B4-BE49-F238E27FC236}">
                <a16:creationId xmlns:a16="http://schemas.microsoft.com/office/drawing/2014/main" id="{F091F718-A7A8-4706-98F9-FD3C9B82084B}"/>
              </a:ext>
            </a:extLst>
          </p:cNvPr>
          <p:cNvSpPr/>
          <p:nvPr/>
        </p:nvSpPr>
        <p:spPr>
          <a:xfrm>
            <a:off x="651782" y="964746"/>
            <a:ext cx="7313838" cy="224518"/>
          </a:xfrm>
          <a:prstGeom prst="rect">
            <a:avLst/>
          </a:prstGeom>
          <a:solidFill>
            <a:schemeClr val="bg1"/>
          </a:solidFill>
          <a:ln>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E5EC0C29-6E5E-484A-8E4F-609E675877DC}"/>
              </a:ext>
            </a:extLst>
          </p:cNvPr>
          <p:cNvSpPr txBox="1"/>
          <p:nvPr/>
        </p:nvSpPr>
        <p:spPr>
          <a:xfrm>
            <a:off x="650762" y="966278"/>
            <a:ext cx="885825" cy="2308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900">
                <a:latin typeface="Grandview Display"/>
              </a:rPr>
              <a:t>Instructions</a:t>
            </a:r>
            <a:endParaRPr lang="en-US" sz="900"/>
          </a:p>
        </p:txBody>
      </p:sp>
      <p:sp>
        <p:nvSpPr>
          <p:cNvPr id="22" name="TextBox 21">
            <a:extLst>
              <a:ext uri="{FF2B5EF4-FFF2-40B4-BE49-F238E27FC236}">
                <a16:creationId xmlns:a16="http://schemas.microsoft.com/office/drawing/2014/main" id="{98C6B6E5-1B33-473B-A0AC-91AC251B9687}"/>
              </a:ext>
            </a:extLst>
          </p:cNvPr>
          <p:cNvSpPr txBox="1"/>
          <p:nvPr/>
        </p:nvSpPr>
        <p:spPr>
          <a:xfrm>
            <a:off x="1535226" y="959473"/>
            <a:ext cx="885825" cy="2308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900">
                <a:latin typeface="Grandview Display"/>
              </a:rPr>
              <a:t>Grid</a:t>
            </a:r>
            <a:endParaRPr lang="en-US"/>
          </a:p>
        </p:txBody>
      </p:sp>
      <p:sp>
        <p:nvSpPr>
          <p:cNvPr id="23" name="TextBox 22">
            <a:extLst>
              <a:ext uri="{FF2B5EF4-FFF2-40B4-BE49-F238E27FC236}">
                <a16:creationId xmlns:a16="http://schemas.microsoft.com/office/drawing/2014/main" id="{AB656D05-0F39-43B9-A07C-F090CFC27000}"/>
              </a:ext>
            </a:extLst>
          </p:cNvPr>
          <p:cNvSpPr txBox="1"/>
          <p:nvPr/>
        </p:nvSpPr>
        <p:spPr>
          <a:xfrm>
            <a:off x="2099922" y="959473"/>
            <a:ext cx="885825" cy="2308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900">
                <a:latin typeface="Grandview Display"/>
              </a:rPr>
              <a:t>Cheat Sheet</a:t>
            </a:r>
            <a:endParaRPr lang="en-US"/>
          </a:p>
        </p:txBody>
      </p:sp>
      <p:sp>
        <p:nvSpPr>
          <p:cNvPr id="24" name="Rectangle 23">
            <a:extLst>
              <a:ext uri="{FF2B5EF4-FFF2-40B4-BE49-F238E27FC236}">
                <a16:creationId xmlns:a16="http://schemas.microsoft.com/office/drawing/2014/main" id="{6F1F419E-2D7D-4CC4-96A6-E0BE10EA0BB0}"/>
              </a:ext>
            </a:extLst>
          </p:cNvPr>
          <p:cNvSpPr/>
          <p:nvPr/>
        </p:nvSpPr>
        <p:spPr>
          <a:xfrm>
            <a:off x="651782" y="1196067"/>
            <a:ext cx="3374569" cy="231321"/>
          </a:xfrm>
          <a:prstGeom prst="rect">
            <a:avLst/>
          </a:prstGeom>
          <a:solidFill>
            <a:schemeClr val="bg1"/>
          </a:solidFill>
          <a:ln>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057C634D-16F2-4822-A17E-259F82FD829C}"/>
              </a:ext>
            </a:extLst>
          </p:cNvPr>
          <p:cNvSpPr txBox="1"/>
          <p:nvPr/>
        </p:nvSpPr>
        <p:spPr>
          <a:xfrm>
            <a:off x="650762" y="1211205"/>
            <a:ext cx="1715861" cy="215444"/>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latin typeface="Grandview Display"/>
              </a:rPr>
              <a:t>Vector Addition + Multiplication</a:t>
            </a:r>
            <a:endParaRPr lang="en-US" sz="800" err="1"/>
          </a:p>
        </p:txBody>
      </p:sp>
      <p:sp>
        <p:nvSpPr>
          <p:cNvPr id="28" name="TextBox 27">
            <a:extLst>
              <a:ext uri="{FF2B5EF4-FFF2-40B4-BE49-F238E27FC236}">
                <a16:creationId xmlns:a16="http://schemas.microsoft.com/office/drawing/2014/main" id="{996732EB-F534-4A54-99CD-B10501C4A070}"/>
              </a:ext>
            </a:extLst>
          </p:cNvPr>
          <p:cNvSpPr txBox="1"/>
          <p:nvPr/>
        </p:nvSpPr>
        <p:spPr>
          <a:xfrm>
            <a:off x="2317637" y="1211204"/>
            <a:ext cx="1110344"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latin typeface="Grandview Display"/>
              </a:rPr>
              <a:t>Vector Operations</a:t>
            </a:r>
            <a:endParaRPr lang="en-US" sz="800" err="1"/>
          </a:p>
        </p:txBody>
      </p:sp>
      <p:sp>
        <p:nvSpPr>
          <p:cNvPr id="21" name="Rectangle 20">
            <a:extLst>
              <a:ext uri="{FF2B5EF4-FFF2-40B4-BE49-F238E27FC236}">
                <a16:creationId xmlns:a16="http://schemas.microsoft.com/office/drawing/2014/main" id="{3D7F5EBE-91BC-4669-B5DB-442CB2747B2F}"/>
              </a:ext>
            </a:extLst>
          </p:cNvPr>
          <p:cNvSpPr/>
          <p:nvPr/>
        </p:nvSpPr>
        <p:spPr>
          <a:xfrm>
            <a:off x="1447800" y="964747"/>
            <a:ext cx="612321" cy="224518"/>
          </a:xfrm>
          <a:prstGeom prst="rect">
            <a:avLst/>
          </a:prstGeom>
          <a:solidFill>
            <a:srgbClr val="D6FCFF">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6" name="Straight Arrow Connector 105">
            <a:extLst>
              <a:ext uri="{FF2B5EF4-FFF2-40B4-BE49-F238E27FC236}">
                <a16:creationId xmlns:a16="http://schemas.microsoft.com/office/drawing/2014/main" id="{9BD820E5-5CBE-45A4-9F01-A1744A1EA5C7}"/>
              </a:ext>
            </a:extLst>
          </p:cNvPr>
          <p:cNvCxnSpPr/>
          <p:nvPr/>
        </p:nvCxnSpPr>
        <p:spPr>
          <a:xfrm flipH="1">
            <a:off x="3665762" y="1440994"/>
            <a:ext cx="1" cy="3626303"/>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08" name="Straight Arrow Connector 107">
            <a:extLst>
              <a:ext uri="{FF2B5EF4-FFF2-40B4-BE49-F238E27FC236}">
                <a16:creationId xmlns:a16="http://schemas.microsoft.com/office/drawing/2014/main" id="{BD71E9B9-2CEF-42F6-B25A-286F430EC668}"/>
              </a:ext>
            </a:extLst>
          </p:cNvPr>
          <p:cNvCxnSpPr>
            <a:cxnSpLocks/>
          </p:cNvCxnSpPr>
          <p:nvPr/>
        </p:nvCxnSpPr>
        <p:spPr>
          <a:xfrm flipH="1">
            <a:off x="4169225" y="1189263"/>
            <a:ext cx="1" cy="3864427"/>
          </a:xfrm>
          <a:prstGeom prst="straightConnector1">
            <a:avLst/>
          </a:prstGeom>
          <a:ln w="28575">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10" name="Straight Arrow Connector 109">
            <a:extLst>
              <a:ext uri="{FF2B5EF4-FFF2-40B4-BE49-F238E27FC236}">
                <a16:creationId xmlns:a16="http://schemas.microsoft.com/office/drawing/2014/main" id="{6D01EF08-1EA3-47FB-A069-10BF9ABD80E9}"/>
              </a:ext>
            </a:extLst>
          </p:cNvPr>
          <p:cNvCxnSpPr>
            <a:cxnSpLocks/>
          </p:cNvCxnSpPr>
          <p:nvPr/>
        </p:nvCxnSpPr>
        <p:spPr>
          <a:xfrm flipH="1">
            <a:off x="4672688" y="1196066"/>
            <a:ext cx="1" cy="3864427"/>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12" name="Straight Arrow Connector 111">
            <a:extLst>
              <a:ext uri="{FF2B5EF4-FFF2-40B4-BE49-F238E27FC236}">
                <a16:creationId xmlns:a16="http://schemas.microsoft.com/office/drawing/2014/main" id="{2DD596BC-9006-4080-966C-E8AA637E9373}"/>
              </a:ext>
            </a:extLst>
          </p:cNvPr>
          <p:cNvCxnSpPr>
            <a:cxnSpLocks/>
          </p:cNvCxnSpPr>
          <p:nvPr/>
        </p:nvCxnSpPr>
        <p:spPr>
          <a:xfrm flipH="1">
            <a:off x="5176153" y="1196066"/>
            <a:ext cx="1" cy="3864427"/>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14" name="Straight Arrow Connector 113">
            <a:extLst>
              <a:ext uri="{FF2B5EF4-FFF2-40B4-BE49-F238E27FC236}">
                <a16:creationId xmlns:a16="http://schemas.microsoft.com/office/drawing/2014/main" id="{6B052B3F-C47D-4AE9-85F0-398194CA27C4}"/>
              </a:ext>
            </a:extLst>
          </p:cNvPr>
          <p:cNvCxnSpPr>
            <a:cxnSpLocks/>
          </p:cNvCxnSpPr>
          <p:nvPr/>
        </p:nvCxnSpPr>
        <p:spPr>
          <a:xfrm flipH="1">
            <a:off x="5672813" y="1196066"/>
            <a:ext cx="1" cy="3864427"/>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16" name="Straight Arrow Connector 115">
            <a:extLst>
              <a:ext uri="{FF2B5EF4-FFF2-40B4-BE49-F238E27FC236}">
                <a16:creationId xmlns:a16="http://schemas.microsoft.com/office/drawing/2014/main" id="{D7B3B873-B06D-43AF-BCAF-FE3108A8AE2A}"/>
              </a:ext>
            </a:extLst>
          </p:cNvPr>
          <p:cNvCxnSpPr>
            <a:cxnSpLocks/>
          </p:cNvCxnSpPr>
          <p:nvPr/>
        </p:nvCxnSpPr>
        <p:spPr>
          <a:xfrm flipH="1">
            <a:off x="6169474" y="1189262"/>
            <a:ext cx="1" cy="3864427"/>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18" name="Straight Arrow Connector 117">
            <a:extLst>
              <a:ext uri="{FF2B5EF4-FFF2-40B4-BE49-F238E27FC236}">
                <a16:creationId xmlns:a16="http://schemas.microsoft.com/office/drawing/2014/main" id="{3713F6C5-FACE-4514-BD68-324C21C3939C}"/>
              </a:ext>
            </a:extLst>
          </p:cNvPr>
          <p:cNvCxnSpPr>
            <a:cxnSpLocks/>
          </p:cNvCxnSpPr>
          <p:nvPr/>
        </p:nvCxnSpPr>
        <p:spPr>
          <a:xfrm flipH="1">
            <a:off x="6672939" y="1189262"/>
            <a:ext cx="1" cy="3864427"/>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20" name="Straight Arrow Connector 119">
            <a:extLst>
              <a:ext uri="{FF2B5EF4-FFF2-40B4-BE49-F238E27FC236}">
                <a16:creationId xmlns:a16="http://schemas.microsoft.com/office/drawing/2014/main" id="{D7F58F7A-5228-4536-B93C-0A148EFD948A}"/>
              </a:ext>
            </a:extLst>
          </p:cNvPr>
          <p:cNvCxnSpPr>
            <a:cxnSpLocks/>
          </p:cNvCxnSpPr>
          <p:nvPr/>
        </p:nvCxnSpPr>
        <p:spPr>
          <a:xfrm flipH="1">
            <a:off x="7169599" y="1189262"/>
            <a:ext cx="1" cy="3864427"/>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22" name="Straight Arrow Connector 121">
            <a:extLst>
              <a:ext uri="{FF2B5EF4-FFF2-40B4-BE49-F238E27FC236}">
                <a16:creationId xmlns:a16="http://schemas.microsoft.com/office/drawing/2014/main" id="{E995EC54-78C5-4139-A605-883B43A9DE58}"/>
              </a:ext>
            </a:extLst>
          </p:cNvPr>
          <p:cNvCxnSpPr>
            <a:cxnSpLocks/>
          </p:cNvCxnSpPr>
          <p:nvPr/>
        </p:nvCxnSpPr>
        <p:spPr>
          <a:xfrm flipH="1">
            <a:off x="3169100" y="1434191"/>
            <a:ext cx="2" cy="3585479"/>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24" name="Straight Arrow Connector 123">
            <a:extLst>
              <a:ext uri="{FF2B5EF4-FFF2-40B4-BE49-F238E27FC236}">
                <a16:creationId xmlns:a16="http://schemas.microsoft.com/office/drawing/2014/main" id="{76D00864-F20D-4A17-806C-649E110AC0FC}"/>
              </a:ext>
            </a:extLst>
          </p:cNvPr>
          <p:cNvCxnSpPr>
            <a:cxnSpLocks/>
          </p:cNvCxnSpPr>
          <p:nvPr/>
        </p:nvCxnSpPr>
        <p:spPr>
          <a:xfrm flipH="1">
            <a:off x="2665635" y="1447797"/>
            <a:ext cx="2" cy="3585479"/>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26" name="Straight Arrow Connector 125">
            <a:extLst>
              <a:ext uri="{FF2B5EF4-FFF2-40B4-BE49-F238E27FC236}">
                <a16:creationId xmlns:a16="http://schemas.microsoft.com/office/drawing/2014/main" id="{547A992A-C45A-4D38-8577-E63BA3C95D03}"/>
              </a:ext>
            </a:extLst>
          </p:cNvPr>
          <p:cNvCxnSpPr>
            <a:cxnSpLocks/>
          </p:cNvCxnSpPr>
          <p:nvPr/>
        </p:nvCxnSpPr>
        <p:spPr>
          <a:xfrm flipH="1">
            <a:off x="2168975" y="1454602"/>
            <a:ext cx="2" cy="3585479"/>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28" name="Straight Arrow Connector 127">
            <a:extLst>
              <a:ext uri="{FF2B5EF4-FFF2-40B4-BE49-F238E27FC236}">
                <a16:creationId xmlns:a16="http://schemas.microsoft.com/office/drawing/2014/main" id="{F43F455F-66AA-4F19-9369-9EA8DF5C4867}"/>
              </a:ext>
            </a:extLst>
          </p:cNvPr>
          <p:cNvCxnSpPr>
            <a:cxnSpLocks/>
          </p:cNvCxnSpPr>
          <p:nvPr/>
        </p:nvCxnSpPr>
        <p:spPr>
          <a:xfrm flipH="1">
            <a:off x="1658706" y="1440994"/>
            <a:ext cx="2" cy="3585479"/>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30" name="Straight Arrow Connector 129">
            <a:extLst>
              <a:ext uri="{FF2B5EF4-FFF2-40B4-BE49-F238E27FC236}">
                <a16:creationId xmlns:a16="http://schemas.microsoft.com/office/drawing/2014/main" id="{DB5DFDE7-5349-4B4A-BB93-F0BD82C597D8}"/>
              </a:ext>
            </a:extLst>
          </p:cNvPr>
          <p:cNvCxnSpPr>
            <a:cxnSpLocks/>
          </p:cNvCxnSpPr>
          <p:nvPr/>
        </p:nvCxnSpPr>
        <p:spPr>
          <a:xfrm flipH="1">
            <a:off x="1155243" y="1440995"/>
            <a:ext cx="2" cy="3585479"/>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32" name="Straight Arrow Connector 131">
            <a:extLst>
              <a:ext uri="{FF2B5EF4-FFF2-40B4-BE49-F238E27FC236}">
                <a16:creationId xmlns:a16="http://schemas.microsoft.com/office/drawing/2014/main" id="{305AF14D-A70F-4A99-A261-25CB80DFB854}"/>
              </a:ext>
            </a:extLst>
          </p:cNvPr>
          <p:cNvCxnSpPr>
            <a:cxnSpLocks/>
          </p:cNvCxnSpPr>
          <p:nvPr/>
        </p:nvCxnSpPr>
        <p:spPr>
          <a:xfrm flipH="1">
            <a:off x="651778" y="1440994"/>
            <a:ext cx="2" cy="3585479"/>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34" name="Straight Arrow Connector 133">
            <a:extLst>
              <a:ext uri="{FF2B5EF4-FFF2-40B4-BE49-F238E27FC236}">
                <a16:creationId xmlns:a16="http://schemas.microsoft.com/office/drawing/2014/main" id="{D9F763D9-8B7C-46AF-A87E-85CAF6315624}"/>
              </a:ext>
            </a:extLst>
          </p:cNvPr>
          <p:cNvCxnSpPr>
            <a:cxnSpLocks/>
          </p:cNvCxnSpPr>
          <p:nvPr/>
        </p:nvCxnSpPr>
        <p:spPr>
          <a:xfrm flipH="1" flipV="1">
            <a:off x="638171" y="3203115"/>
            <a:ext cx="7341055" cy="20413"/>
          </a:xfrm>
          <a:prstGeom prst="straightConnector1">
            <a:avLst/>
          </a:prstGeom>
          <a:ln w="28575">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36" name="Straight Arrow Connector 135">
            <a:extLst>
              <a:ext uri="{FF2B5EF4-FFF2-40B4-BE49-F238E27FC236}">
                <a16:creationId xmlns:a16="http://schemas.microsoft.com/office/drawing/2014/main" id="{8067B88F-6933-47DD-A1B2-CBCEEE8436E4}"/>
              </a:ext>
            </a:extLst>
          </p:cNvPr>
          <p:cNvCxnSpPr>
            <a:cxnSpLocks/>
          </p:cNvCxnSpPr>
          <p:nvPr/>
        </p:nvCxnSpPr>
        <p:spPr>
          <a:xfrm flipH="1" flipV="1">
            <a:off x="672188" y="2713256"/>
            <a:ext cx="7307037" cy="20413"/>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38" name="Straight Arrow Connector 137">
            <a:extLst>
              <a:ext uri="{FF2B5EF4-FFF2-40B4-BE49-F238E27FC236}">
                <a16:creationId xmlns:a16="http://schemas.microsoft.com/office/drawing/2014/main" id="{79B808DB-836A-44CE-B9AF-B2F38D750382}"/>
              </a:ext>
            </a:extLst>
          </p:cNvPr>
          <p:cNvCxnSpPr>
            <a:cxnSpLocks/>
          </p:cNvCxnSpPr>
          <p:nvPr/>
        </p:nvCxnSpPr>
        <p:spPr>
          <a:xfrm flipH="1" flipV="1">
            <a:off x="631367" y="3706580"/>
            <a:ext cx="7341055" cy="20413"/>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40" name="Straight Arrow Connector 139">
            <a:extLst>
              <a:ext uri="{FF2B5EF4-FFF2-40B4-BE49-F238E27FC236}">
                <a16:creationId xmlns:a16="http://schemas.microsoft.com/office/drawing/2014/main" id="{A9A7A89D-DDF3-481A-889F-0FC63247893D}"/>
              </a:ext>
            </a:extLst>
          </p:cNvPr>
          <p:cNvCxnSpPr>
            <a:cxnSpLocks/>
          </p:cNvCxnSpPr>
          <p:nvPr/>
        </p:nvCxnSpPr>
        <p:spPr>
          <a:xfrm flipH="1" flipV="1">
            <a:off x="644973" y="4210043"/>
            <a:ext cx="7341055" cy="20413"/>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42" name="Straight Arrow Connector 141">
            <a:extLst>
              <a:ext uri="{FF2B5EF4-FFF2-40B4-BE49-F238E27FC236}">
                <a16:creationId xmlns:a16="http://schemas.microsoft.com/office/drawing/2014/main" id="{E4D7AFF5-D755-4305-87F1-9B91209B47C5}"/>
              </a:ext>
            </a:extLst>
          </p:cNvPr>
          <p:cNvCxnSpPr>
            <a:cxnSpLocks/>
          </p:cNvCxnSpPr>
          <p:nvPr/>
        </p:nvCxnSpPr>
        <p:spPr>
          <a:xfrm flipH="1" flipV="1">
            <a:off x="638171" y="4706704"/>
            <a:ext cx="7341055" cy="20413"/>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44" name="Straight Arrow Connector 143">
            <a:extLst>
              <a:ext uri="{FF2B5EF4-FFF2-40B4-BE49-F238E27FC236}">
                <a16:creationId xmlns:a16="http://schemas.microsoft.com/office/drawing/2014/main" id="{F7A5633B-D441-4422-9A55-C0EBCDDF079F}"/>
              </a:ext>
            </a:extLst>
          </p:cNvPr>
          <p:cNvCxnSpPr>
            <a:cxnSpLocks/>
          </p:cNvCxnSpPr>
          <p:nvPr/>
        </p:nvCxnSpPr>
        <p:spPr>
          <a:xfrm flipH="1" flipV="1">
            <a:off x="638171" y="2216596"/>
            <a:ext cx="7341055" cy="20413"/>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46" name="Straight Arrow Connector 145">
            <a:extLst>
              <a:ext uri="{FF2B5EF4-FFF2-40B4-BE49-F238E27FC236}">
                <a16:creationId xmlns:a16="http://schemas.microsoft.com/office/drawing/2014/main" id="{25C9F937-5366-44AF-BCBF-9C2B8A7964B6}"/>
              </a:ext>
            </a:extLst>
          </p:cNvPr>
          <p:cNvCxnSpPr>
            <a:cxnSpLocks/>
          </p:cNvCxnSpPr>
          <p:nvPr/>
        </p:nvCxnSpPr>
        <p:spPr>
          <a:xfrm flipH="1" flipV="1">
            <a:off x="651778" y="1713132"/>
            <a:ext cx="7341055" cy="20413"/>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51" name="Straight Arrow Connector 150">
            <a:extLst>
              <a:ext uri="{FF2B5EF4-FFF2-40B4-BE49-F238E27FC236}">
                <a16:creationId xmlns:a16="http://schemas.microsoft.com/office/drawing/2014/main" id="{49115806-F7FF-4BF8-850F-6982E7E52B14}"/>
              </a:ext>
            </a:extLst>
          </p:cNvPr>
          <p:cNvCxnSpPr>
            <a:cxnSpLocks/>
          </p:cNvCxnSpPr>
          <p:nvPr/>
        </p:nvCxnSpPr>
        <p:spPr>
          <a:xfrm flipH="1">
            <a:off x="7666259" y="1196065"/>
            <a:ext cx="1" cy="3864427"/>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sp>
        <p:nvSpPr>
          <p:cNvPr id="150" name="Rectangle: Rounded Corners 149">
            <a:extLst>
              <a:ext uri="{FF2B5EF4-FFF2-40B4-BE49-F238E27FC236}">
                <a16:creationId xmlns:a16="http://schemas.microsoft.com/office/drawing/2014/main" id="{167E5688-A020-412B-BF75-4783C737E356}"/>
              </a:ext>
            </a:extLst>
          </p:cNvPr>
          <p:cNvSpPr/>
          <p:nvPr/>
        </p:nvSpPr>
        <p:spPr>
          <a:xfrm>
            <a:off x="7421336" y="1277711"/>
            <a:ext cx="489857" cy="176893"/>
          </a:xfrm>
          <a:prstGeom prst="roundRect">
            <a:avLst/>
          </a:prstGeom>
          <a:solidFill>
            <a:srgbClr val="CCF0FF"/>
          </a:solidFill>
          <a:ln>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000">
                <a:solidFill>
                  <a:schemeClr val="tx1"/>
                </a:solidFill>
                <a:cs typeface="Arial"/>
              </a:rPr>
              <a:t>clear</a:t>
            </a:r>
            <a:endParaRPr lang="en-US" sz="1000">
              <a:solidFill>
                <a:schemeClr val="tx1"/>
              </a:solidFill>
            </a:endParaRPr>
          </a:p>
        </p:txBody>
      </p:sp>
      <p:sp>
        <p:nvSpPr>
          <p:cNvPr id="3" name="Rectangle 2">
            <a:extLst>
              <a:ext uri="{FF2B5EF4-FFF2-40B4-BE49-F238E27FC236}">
                <a16:creationId xmlns:a16="http://schemas.microsoft.com/office/drawing/2014/main" id="{3B4F4EE4-ED1E-4EE6-BAFF-BA17EF7C0DB5}"/>
              </a:ext>
            </a:extLst>
          </p:cNvPr>
          <p:cNvSpPr/>
          <p:nvPr/>
        </p:nvSpPr>
        <p:spPr>
          <a:xfrm>
            <a:off x="2362201" y="1443716"/>
            <a:ext cx="1666874" cy="2354034"/>
          </a:xfrm>
          <a:prstGeom prst="rect">
            <a:avLst/>
          </a:prstGeom>
          <a:solidFill>
            <a:schemeClr val="bg1"/>
          </a:solidFill>
          <a:ln w="12700">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DEB058E3-FDEE-43CE-ACC8-99FD470CB35E}"/>
              </a:ext>
            </a:extLst>
          </p:cNvPr>
          <p:cNvSpPr/>
          <p:nvPr/>
        </p:nvSpPr>
        <p:spPr>
          <a:xfrm>
            <a:off x="2359479" y="1209675"/>
            <a:ext cx="1666873" cy="217715"/>
          </a:xfrm>
          <a:prstGeom prst="rect">
            <a:avLst/>
          </a:prstGeom>
          <a:solidFill>
            <a:srgbClr val="D6FCFF">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D981DA50-364A-4A94-9CFB-088BA4011497}"/>
              </a:ext>
            </a:extLst>
          </p:cNvPr>
          <p:cNvSpPr txBox="1"/>
          <p:nvPr/>
        </p:nvSpPr>
        <p:spPr>
          <a:xfrm>
            <a:off x="2610191" y="1537776"/>
            <a:ext cx="953861"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latin typeface="Grandview Display"/>
              </a:rPr>
              <a:t>original vector = </a:t>
            </a:r>
            <a:endParaRPr lang="en-US" sz="800"/>
          </a:p>
        </p:txBody>
      </p:sp>
      <p:sp>
        <p:nvSpPr>
          <p:cNvPr id="11" name="Rectangle 10">
            <a:extLst>
              <a:ext uri="{FF2B5EF4-FFF2-40B4-BE49-F238E27FC236}">
                <a16:creationId xmlns:a16="http://schemas.microsoft.com/office/drawing/2014/main" id="{DF0D7199-EAD2-4115-8DA7-D8389291D6D9}"/>
              </a:ext>
            </a:extLst>
          </p:cNvPr>
          <p:cNvSpPr/>
          <p:nvPr/>
        </p:nvSpPr>
        <p:spPr>
          <a:xfrm>
            <a:off x="2481944" y="1597478"/>
            <a:ext cx="95251" cy="88448"/>
          </a:xfrm>
          <a:prstGeom prst="rect">
            <a:avLst/>
          </a:prstGeom>
          <a:solidFill>
            <a:schemeClr val="bg1"/>
          </a:solidFill>
          <a:ln w="12700">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7" descr="A picture containing text, monitor, screen, screenshot&#10;&#10;Description automatically generated">
            <a:extLst>
              <a:ext uri="{FF2B5EF4-FFF2-40B4-BE49-F238E27FC236}">
                <a16:creationId xmlns:a16="http://schemas.microsoft.com/office/drawing/2014/main" id="{6394F015-FC81-4861-8F3D-2A7D1F06E69C}"/>
              </a:ext>
            </a:extLst>
          </p:cNvPr>
          <p:cNvPicPr>
            <a:picLocks noChangeAspect="1"/>
          </p:cNvPicPr>
          <p:nvPr/>
        </p:nvPicPr>
        <p:blipFill>
          <a:blip r:embed="rId5"/>
          <a:stretch>
            <a:fillRect/>
          </a:stretch>
        </p:blipFill>
        <p:spPr>
          <a:xfrm>
            <a:off x="3518126" y="1487259"/>
            <a:ext cx="250375" cy="311606"/>
          </a:xfrm>
          <a:prstGeom prst="rect">
            <a:avLst/>
          </a:prstGeom>
        </p:spPr>
      </p:pic>
      <p:sp>
        <p:nvSpPr>
          <p:cNvPr id="56" name="TextBox 55">
            <a:extLst>
              <a:ext uri="{FF2B5EF4-FFF2-40B4-BE49-F238E27FC236}">
                <a16:creationId xmlns:a16="http://schemas.microsoft.com/office/drawing/2014/main" id="{8FC1CB5A-6744-4786-BD47-8603616C6C2C}"/>
              </a:ext>
            </a:extLst>
          </p:cNvPr>
          <p:cNvSpPr txBox="1"/>
          <p:nvPr/>
        </p:nvSpPr>
        <p:spPr>
          <a:xfrm>
            <a:off x="2610190" y="1823527"/>
            <a:ext cx="953861"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latin typeface="Grandview Display"/>
              </a:rPr>
              <a:t>horizontal shear factor = </a:t>
            </a:r>
            <a:endParaRPr lang="en-US" sz="800"/>
          </a:p>
        </p:txBody>
      </p:sp>
      <p:pic>
        <p:nvPicPr>
          <p:cNvPr id="15" name="Picture 8" descr="A picture containing text, monitor, electronics, screen&#10;&#10;Description automatically generated">
            <a:extLst>
              <a:ext uri="{FF2B5EF4-FFF2-40B4-BE49-F238E27FC236}">
                <a16:creationId xmlns:a16="http://schemas.microsoft.com/office/drawing/2014/main" id="{80765EC6-B417-4CE9-8FAD-F3A2B13B8283}"/>
              </a:ext>
            </a:extLst>
          </p:cNvPr>
          <p:cNvPicPr>
            <a:picLocks noChangeAspect="1"/>
          </p:cNvPicPr>
          <p:nvPr/>
        </p:nvPicPr>
        <p:blipFill>
          <a:blip r:embed="rId6"/>
          <a:stretch>
            <a:fillRect/>
          </a:stretch>
        </p:blipFill>
        <p:spPr>
          <a:xfrm>
            <a:off x="3515405" y="1848531"/>
            <a:ext cx="249013" cy="242208"/>
          </a:xfrm>
          <a:prstGeom prst="rect">
            <a:avLst/>
          </a:prstGeom>
        </p:spPr>
      </p:pic>
      <p:sp>
        <p:nvSpPr>
          <p:cNvPr id="59" name="TextBox 58">
            <a:extLst>
              <a:ext uri="{FF2B5EF4-FFF2-40B4-BE49-F238E27FC236}">
                <a16:creationId xmlns:a16="http://schemas.microsoft.com/office/drawing/2014/main" id="{4A98CE4F-56A5-49E2-B2DE-15BCADDAE355}"/>
              </a:ext>
            </a:extLst>
          </p:cNvPr>
          <p:cNvSpPr txBox="1"/>
          <p:nvPr/>
        </p:nvSpPr>
        <p:spPr>
          <a:xfrm>
            <a:off x="2610189" y="2102473"/>
            <a:ext cx="953861"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latin typeface="Grandview Display"/>
              </a:rPr>
              <a:t>vertical shear factor = </a:t>
            </a:r>
            <a:endParaRPr lang="en-US" sz="800"/>
          </a:p>
        </p:txBody>
      </p:sp>
      <p:pic>
        <p:nvPicPr>
          <p:cNvPr id="60" name="Picture 8" descr="A picture containing text, monitor, electronics, screen&#10;&#10;Description automatically generated">
            <a:extLst>
              <a:ext uri="{FF2B5EF4-FFF2-40B4-BE49-F238E27FC236}">
                <a16:creationId xmlns:a16="http://schemas.microsoft.com/office/drawing/2014/main" id="{9401026A-D4DA-4DCE-9828-A318CCEC6C0A}"/>
              </a:ext>
            </a:extLst>
          </p:cNvPr>
          <p:cNvPicPr>
            <a:picLocks noChangeAspect="1"/>
          </p:cNvPicPr>
          <p:nvPr/>
        </p:nvPicPr>
        <p:blipFill>
          <a:blip r:embed="rId6"/>
          <a:stretch>
            <a:fillRect/>
          </a:stretch>
        </p:blipFill>
        <p:spPr>
          <a:xfrm>
            <a:off x="3515405" y="2141084"/>
            <a:ext cx="249013" cy="242208"/>
          </a:xfrm>
          <a:prstGeom prst="rect">
            <a:avLst/>
          </a:prstGeom>
        </p:spPr>
      </p:pic>
      <p:pic>
        <p:nvPicPr>
          <p:cNvPr id="61" name="Picture 8" descr="A picture containing text, monitor, electronics, screen&#10;&#10;Description automatically generated">
            <a:extLst>
              <a:ext uri="{FF2B5EF4-FFF2-40B4-BE49-F238E27FC236}">
                <a16:creationId xmlns:a16="http://schemas.microsoft.com/office/drawing/2014/main" id="{175F81FC-280E-46E9-A183-28F27C6A558B}"/>
              </a:ext>
            </a:extLst>
          </p:cNvPr>
          <p:cNvPicPr>
            <a:picLocks noChangeAspect="1"/>
          </p:cNvPicPr>
          <p:nvPr/>
        </p:nvPicPr>
        <p:blipFill>
          <a:blip r:embed="rId6"/>
          <a:stretch>
            <a:fillRect/>
          </a:stretch>
        </p:blipFill>
        <p:spPr>
          <a:xfrm>
            <a:off x="3515405" y="2426832"/>
            <a:ext cx="249013" cy="242208"/>
          </a:xfrm>
          <a:prstGeom prst="rect">
            <a:avLst/>
          </a:prstGeom>
        </p:spPr>
      </p:pic>
      <p:sp>
        <p:nvSpPr>
          <p:cNvPr id="63" name="TextBox 62">
            <a:extLst>
              <a:ext uri="{FF2B5EF4-FFF2-40B4-BE49-F238E27FC236}">
                <a16:creationId xmlns:a16="http://schemas.microsoft.com/office/drawing/2014/main" id="{6CD34817-BA11-45E7-A900-56BC7FFB338E}"/>
              </a:ext>
            </a:extLst>
          </p:cNvPr>
          <p:cNvSpPr txBox="1"/>
          <p:nvPr/>
        </p:nvSpPr>
        <p:spPr>
          <a:xfrm>
            <a:off x="2610190" y="2442651"/>
            <a:ext cx="953861"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latin typeface="Grandview Display"/>
              </a:rPr>
              <a:t>determinant  = </a:t>
            </a:r>
            <a:endParaRPr lang="en-US" sz="800"/>
          </a:p>
        </p:txBody>
      </p:sp>
      <p:sp>
        <p:nvSpPr>
          <p:cNvPr id="64" name="TextBox 63">
            <a:extLst>
              <a:ext uri="{FF2B5EF4-FFF2-40B4-BE49-F238E27FC236}">
                <a16:creationId xmlns:a16="http://schemas.microsoft.com/office/drawing/2014/main" id="{AA9FD07A-663E-45F2-AAE7-15334A02E353}"/>
              </a:ext>
            </a:extLst>
          </p:cNvPr>
          <p:cNvSpPr txBox="1"/>
          <p:nvPr/>
        </p:nvSpPr>
        <p:spPr>
          <a:xfrm>
            <a:off x="2610189" y="2728403"/>
            <a:ext cx="1055914"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750">
                <a:latin typeface="Grandview Display"/>
              </a:rPr>
              <a:t>eigenvalue  = </a:t>
            </a:r>
            <a:endParaRPr lang="en-US" sz="750"/>
          </a:p>
        </p:txBody>
      </p:sp>
      <p:pic>
        <p:nvPicPr>
          <p:cNvPr id="66" name="Picture 8" descr="A picture containing text, monitor, electronics, screen&#10;&#10;Description automatically generated">
            <a:extLst>
              <a:ext uri="{FF2B5EF4-FFF2-40B4-BE49-F238E27FC236}">
                <a16:creationId xmlns:a16="http://schemas.microsoft.com/office/drawing/2014/main" id="{01895970-5FD7-462C-8ADA-50E6A4EBD76F}"/>
              </a:ext>
            </a:extLst>
          </p:cNvPr>
          <p:cNvPicPr>
            <a:picLocks noChangeAspect="1"/>
          </p:cNvPicPr>
          <p:nvPr/>
        </p:nvPicPr>
        <p:blipFill>
          <a:blip r:embed="rId6"/>
          <a:stretch>
            <a:fillRect/>
          </a:stretch>
        </p:blipFill>
        <p:spPr>
          <a:xfrm>
            <a:off x="3515405" y="2712582"/>
            <a:ext cx="249013" cy="242208"/>
          </a:xfrm>
          <a:prstGeom prst="rect">
            <a:avLst/>
          </a:prstGeom>
        </p:spPr>
      </p:pic>
      <p:sp>
        <p:nvSpPr>
          <p:cNvPr id="68" name="TextBox 67">
            <a:extLst>
              <a:ext uri="{FF2B5EF4-FFF2-40B4-BE49-F238E27FC236}">
                <a16:creationId xmlns:a16="http://schemas.microsoft.com/office/drawing/2014/main" id="{66155966-E8D2-457C-AF92-4E68D2302448}"/>
              </a:ext>
            </a:extLst>
          </p:cNvPr>
          <p:cNvSpPr txBox="1"/>
          <p:nvPr/>
        </p:nvSpPr>
        <p:spPr>
          <a:xfrm>
            <a:off x="2610189" y="3061777"/>
            <a:ext cx="1055914"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750">
                <a:latin typeface="Grandview Display"/>
              </a:rPr>
              <a:t>rotate vector   </a:t>
            </a:r>
            <a:endParaRPr lang="en-US" sz="750"/>
          </a:p>
        </p:txBody>
      </p:sp>
      <p:sp>
        <p:nvSpPr>
          <p:cNvPr id="69" name="Rectangle 68">
            <a:extLst>
              <a:ext uri="{FF2B5EF4-FFF2-40B4-BE49-F238E27FC236}">
                <a16:creationId xmlns:a16="http://schemas.microsoft.com/office/drawing/2014/main" id="{D356B036-830C-45E8-A65E-5563BB088CBE}"/>
              </a:ext>
            </a:extLst>
          </p:cNvPr>
          <p:cNvSpPr/>
          <p:nvPr/>
        </p:nvSpPr>
        <p:spPr>
          <a:xfrm>
            <a:off x="2481944" y="1924049"/>
            <a:ext cx="95251" cy="88448"/>
          </a:xfrm>
          <a:prstGeom prst="rect">
            <a:avLst/>
          </a:prstGeom>
          <a:solidFill>
            <a:schemeClr val="bg1"/>
          </a:solidFill>
          <a:ln w="12700">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0574AA51-362A-4156-B30F-AC0E5DB39D5B}"/>
              </a:ext>
            </a:extLst>
          </p:cNvPr>
          <p:cNvSpPr/>
          <p:nvPr/>
        </p:nvSpPr>
        <p:spPr>
          <a:xfrm>
            <a:off x="2481944" y="2223407"/>
            <a:ext cx="95251" cy="88448"/>
          </a:xfrm>
          <a:prstGeom prst="rect">
            <a:avLst/>
          </a:prstGeom>
          <a:solidFill>
            <a:schemeClr val="bg1"/>
          </a:solidFill>
          <a:ln w="12700">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a:extLst>
              <a:ext uri="{FF2B5EF4-FFF2-40B4-BE49-F238E27FC236}">
                <a16:creationId xmlns:a16="http://schemas.microsoft.com/office/drawing/2014/main" id="{532599AA-B7B2-4DEF-807A-A7363AD51882}"/>
              </a:ext>
            </a:extLst>
          </p:cNvPr>
          <p:cNvSpPr/>
          <p:nvPr/>
        </p:nvSpPr>
        <p:spPr>
          <a:xfrm>
            <a:off x="2481944" y="2509157"/>
            <a:ext cx="95251" cy="88448"/>
          </a:xfrm>
          <a:prstGeom prst="rect">
            <a:avLst/>
          </a:prstGeom>
          <a:solidFill>
            <a:schemeClr val="bg1"/>
          </a:solidFill>
          <a:ln w="12700">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a:extLst>
              <a:ext uri="{FF2B5EF4-FFF2-40B4-BE49-F238E27FC236}">
                <a16:creationId xmlns:a16="http://schemas.microsoft.com/office/drawing/2014/main" id="{012D7D55-8B9A-497E-8566-D85B605CE9D3}"/>
              </a:ext>
            </a:extLst>
          </p:cNvPr>
          <p:cNvSpPr/>
          <p:nvPr/>
        </p:nvSpPr>
        <p:spPr>
          <a:xfrm>
            <a:off x="2481944" y="2794907"/>
            <a:ext cx="95251" cy="88448"/>
          </a:xfrm>
          <a:prstGeom prst="rect">
            <a:avLst/>
          </a:prstGeom>
          <a:solidFill>
            <a:schemeClr val="bg1"/>
          </a:solidFill>
          <a:ln w="12700">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ACC050CD-AF37-4C79-A8F2-CBA5100A6E7F}"/>
              </a:ext>
            </a:extLst>
          </p:cNvPr>
          <p:cNvSpPr/>
          <p:nvPr/>
        </p:nvSpPr>
        <p:spPr>
          <a:xfrm>
            <a:off x="2481944" y="3121478"/>
            <a:ext cx="95251" cy="88448"/>
          </a:xfrm>
          <a:prstGeom prst="rect">
            <a:avLst/>
          </a:prstGeom>
          <a:solidFill>
            <a:schemeClr val="bg1"/>
          </a:solidFill>
          <a:ln w="12700">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0CD49C68-91A0-4DEB-8167-79B6BDC61509}"/>
              </a:ext>
            </a:extLst>
          </p:cNvPr>
          <p:cNvSpPr/>
          <p:nvPr/>
        </p:nvSpPr>
        <p:spPr>
          <a:xfrm>
            <a:off x="2481944" y="3400424"/>
            <a:ext cx="95251" cy="88448"/>
          </a:xfrm>
          <a:prstGeom prst="rect">
            <a:avLst/>
          </a:prstGeom>
          <a:solidFill>
            <a:schemeClr val="bg1"/>
          </a:solidFill>
          <a:ln w="12700">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TextBox 74">
            <a:extLst>
              <a:ext uri="{FF2B5EF4-FFF2-40B4-BE49-F238E27FC236}">
                <a16:creationId xmlns:a16="http://schemas.microsoft.com/office/drawing/2014/main" id="{63662AC0-B005-4E78-9098-35DB6A8BFCF3}"/>
              </a:ext>
            </a:extLst>
          </p:cNvPr>
          <p:cNvSpPr txBox="1"/>
          <p:nvPr/>
        </p:nvSpPr>
        <p:spPr>
          <a:xfrm>
            <a:off x="2610189" y="3340723"/>
            <a:ext cx="1055914"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750">
                <a:latin typeface="Grandview Display"/>
              </a:rPr>
              <a:t>x-axis reflection</a:t>
            </a:r>
            <a:endParaRPr lang="en-US" sz="750"/>
          </a:p>
        </p:txBody>
      </p:sp>
      <p:sp>
        <p:nvSpPr>
          <p:cNvPr id="76" name="TextBox 75">
            <a:extLst>
              <a:ext uri="{FF2B5EF4-FFF2-40B4-BE49-F238E27FC236}">
                <a16:creationId xmlns:a16="http://schemas.microsoft.com/office/drawing/2014/main" id="{064F3F24-EA92-453A-BBDB-4B63668597C5}"/>
              </a:ext>
            </a:extLst>
          </p:cNvPr>
          <p:cNvSpPr txBox="1"/>
          <p:nvPr/>
        </p:nvSpPr>
        <p:spPr>
          <a:xfrm>
            <a:off x="2610189" y="3558438"/>
            <a:ext cx="1055914"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750">
                <a:latin typeface="Grandview Display"/>
              </a:rPr>
              <a:t>y-axis reflection</a:t>
            </a:r>
            <a:endParaRPr lang="en-US" sz="750"/>
          </a:p>
        </p:txBody>
      </p:sp>
      <p:sp>
        <p:nvSpPr>
          <p:cNvPr id="77" name="Rectangle 76">
            <a:extLst>
              <a:ext uri="{FF2B5EF4-FFF2-40B4-BE49-F238E27FC236}">
                <a16:creationId xmlns:a16="http://schemas.microsoft.com/office/drawing/2014/main" id="{D634727E-E6ED-4EDA-9230-16499746F5ED}"/>
              </a:ext>
            </a:extLst>
          </p:cNvPr>
          <p:cNvSpPr/>
          <p:nvPr/>
        </p:nvSpPr>
        <p:spPr>
          <a:xfrm>
            <a:off x="2481944" y="3618137"/>
            <a:ext cx="95251" cy="88448"/>
          </a:xfrm>
          <a:prstGeom prst="rect">
            <a:avLst/>
          </a:prstGeom>
          <a:solidFill>
            <a:schemeClr val="bg1"/>
          </a:solidFill>
          <a:ln w="12700">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15">
            <a:extLst>
              <a:ext uri="{FF2B5EF4-FFF2-40B4-BE49-F238E27FC236}">
                <a16:creationId xmlns:a16="http://schemas.microsoft.com/office/drawing/2014/main" id="{A24D2F56-62DF-48E3-954C-9872A7A43C3B}"/>
              </a:ext>
            </a:extLst>
          </p:cNvPr>
          <p:cNvSpPr/>
          <p:nvPr/>
        </p:nvSpPr>
        <p:spPr>
          <a:xfrm>
            <a:off x="6414407" y="1284513"/>
            <a:ext cx="864053" cy="170090"/>
          </a:xfrm>
          <a:prstGeom prst="roundRect">
            <a:avLst/>
          </a:prstGeom>
          <a:solidFill>
            <a:srgbClr val="CCF0FF"/>
          </a:solidFill>
          <a:ln>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000">
                <a:solidFill>
                  <a:schemeClr val="tx1"/>
                </a:solidFill>
                <a:cs typeface="Arial"/>
              </a:rPr>
              <a:t>calculations</a:t>
            </a:r>
            <a:endParaRPr lang="en-US" sz="1000">
              <a:solidFill>
                <a:schemeClr val="tx1"/>
              </a:solidFill>
            </a:endParaRPr>
          </a:p>
        </p:txBody>
      </p:sp>
      <p:cxnSp>
        <p:nvCxnSpPr>
          <p:cNvPr id="17" name="Straight Arrow Connector 16">
            <a:extLst>
              <a:ext uri="{FF2B5EF4-FFF2-40B4-BE49-F238E27FC236}">
                <a16:creationId xmlns:a16="http://schemas.microsoft.com/office/drawing/2014/main" id="{0982E4B6-6BFD-4F85-8390-4E1275AD1837}"/>
              </a:ext>
            </a:extLst>
          </p:cNvPr>
          <p:cNvCxnSpPr>
            <a:cxnSpLocks/>
          </p:cNvCxnSpPr>
          <p:nvPr/>
        </p:nvCxnSpPr>
        <p:spPr>
          <a:xfrm>
            <a:off x="6992710" y="1114424"/>
            <a:ext cx="734786" cy="0"/>
          </a:xfrm>
          <a:prstGeom prst="straightConnector1">
            <a:avLst/>
          </a:prstGeom>
          <a:ln w="12700"/>
        </p:spPr>
        <p:style>
          <a:lnRef idx="1">
            <a:schemeClr val="dk1"/>
          </a:lnRef>
          <a:fillRef idx="0">
            <a:schemeClr val="dk1"/>
          </a:fillRef>
          <a:effectRef idx="0">
            <a:schemeClr val="dk1"/>
          </a:effectRef>
          <a:fontRef idx="minor">
            <a:schemeClr val="tx1"/>
          </a:fontRef>
        </p:style>
      </p:cxnSp>
      <p:sp>
        <p:nvSpPr>
          <p:cNvPr id="18" name="Flowchart: Connector 17">
            <a:extLst>
              <a:ext uri="{FF2B5EF4-FFF2-40B4-BE49-F238E27FC236}">
                <a16:creationId xmlns:a16="http://schemas.microsoft.com/office/drawing/2014/main" id="{E28538E8-D7F2-4617-9CA4-0262C826ABE4}"/>
              </a:ext>
            </a:extLst>
          </p:cNvPr>
          <p:cNvSpPr/>
          <p:nvPr/>
        </p:nvSpPr>
        <p:spPr>
          <a:xfrm>
            <a:off x="7323365" y="1084489"/>
            <a:ext cx="68034" cy="68035"/>
          </a:xfrm>
          <a:prstGeom prst="flowChartConnector">
            <a:avLst/>
          </a:prstGeom>
          <a:solidFill>
            <a:srgbClr val="80D0FF"/>
          </a:solidFill>
          <a:ln>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lowchart: Connector 19">
            <a:extLst>
              <a:ext uri="{FF2B5EF4-FFF2-40B4-BE49-F238E27FC236}">
                <a16:creationId xmlns:a16="http://schemas.microsoft.com/office/drawing/2014/main" id="{B8CF2332-98C8-49D3-823D-AE54A1BEAB3F}"/>
              </a:ext>
            </a:extLst>
          </p:cNvPr>
          <p:cNvSpPr/>
          <p:nvPr/>
        </p:nvSpPr>
        <p:spPr>
          <a:xfrm>
            <a:off x="7690758" y="1084489"/>
            <a:ext cx="68034" cy="68035"/>
          </a:xfrm>
          <a:prstGeom prst="flowChartConnector">
            <a:avLst/>
          </a:prstGeom>
          <a:solidFill>
            <a:schemeClr val="bg1"/>
          </a:solidFill>
          <a:ln>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lowchart: Connector 25">
            <a:extLst>
              <a:ext uri="{FF2B5EF4-FFF2-40B4-BE49-F238E27FC236}">
                <a16:creationId xmlns:a16="http://schemas.microsoft.com/office/drawing/2014/main" id="{A6235FF4-961E-41C8-9531-FC71C0244CC6}"/>
              </a:ext>
            </a:extLst>
          </p:cNvPr>
          <p:cNvSpPr/>
          <p:nvPr/>
        </p:nvSpPr>
        <p:spPr>
          <a:xfrm>
            <a:off x="6962776" y="1084489"/>
            <a:ext cx="68034" cy="68035"/>
          </a:xfrm>
          <a:prstGeom prst="flowChartConnector">
            <a:avLst/>
          </a:prstGeom>
          <a:solidFill>
            <a:schemeClr val="bg1"/>
          </a:solidFill>
          <a:ln>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lowchart: Connector 26">
            <a:extLst>
              <a:ext uri="{FF2B5EF4-FFF2-40B4-BE49-F238E27FC236}">
                <a16:creationId xmlns:a16="http://schemas.microsoft.com/office/drawing/2014/main" id="{119F516F-FE7C-4380-89F3-E177F4E0A4F6}"/>
              </a:ext>
            </a:extLst>
          </p:cNvPr>
          <p:cNvSpPr/>
          <p:nvPr/>
        </p:nvSpPr>
        <p:spPr>
          <a:xfrm>
            <a:off x="7146472" y="1084489"/>
            <a:ext cx="68034" cy="68035"/>
          </a:xfrm>
          <a:prstGeom prst="flowChartConnector">
            <a:avLst/>
          </a:prstGeom>
          <a:solidFill>
            <a:schemeClr val="bg1"/>
          </a:solidFill>
          <a:ln>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lowchart: Connector 28">
            <a:extLst>
              <a:ext uri="{FF2B5EF4-FFF2-40B4-BE49-F238E27FC236}">
                <a16:creationId xmlns:a16="http://schemas.microsoft.com/office/drawing/2014/main" id="{77C84C09-52E7-4B54-A667-63C6BBFF1418}"/>
              </a:ext>
            </a:extLst>
          </p:cNvPr>
          <p:cNvSpPr/>
          <p:nvPr/>
        </p:nvSpPr>
        <p:spPr>
          <a:xfrm>
            <a:off x="7500257" y="1084489"/>
            <a:ext cx="68034" cy="68035"/>
          </a:xfrm>
          <a:prstGeom prst="flowChartConnector">
            <a:avLst/>
          </a:prstGeom>
          <a:solidFill>
            <a:schemeClr val="bg1"/>
          </a:solidFill>
          <a:ln>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Arrow: Right 77">
            <a:extLst>
              <a:ext uri="{FF2B5EF4-FFF2-40B4-BE49-F238E27FC236}">
                <a16:creationId xmlns:a16="http://schemas.microsoft.com/office/drawing/2014/main" id="{9273766F-F607-4C18-BC7E-12A2CB5C928C}"/>
              </a:ext>
            </a:extLst>
          </p:cNvPr>
          <p:cNvSpPr/>
          <p:nvPr/>
        </p:nvSpPr>
        <p:spPr>
          <a:xfrm rot="6780000">
            <a:off x="4444672" y="2828715"/>
            <a:ext cx="259582" cy="104670"/>
          </a:xfrm>
          <a:prstGeom prst="rightArrow">
            <a:avLst/>
          </a:prstGeom>
          <a:solidFill>
            <a:srgbClr val="FF0000"/>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en-US"/>
          </a:p>
        </p:txBody>
      </p:sp>
      <p:sp>
        <p:nvSpPr>
          <p:cNvPr id="79" name="TextBox 78">
            <a:extLst>
              <a:ext uri="{FF2B5EF4-FFF2-40B4-BE49-F238E27FC236}">
                <a16:creationId xmlns:a16="http://schemas.microsoft.com/office/drawing/2014/main" id="{ED5077C7-2102-45E8-AB1A-C73BC67ABF78}"/>
              </a:ext>
            </a:extLst>
          </p:cNvPr>
          <p:cNvSpPr txBox="1"/>
          <p:nvPr/>
        </p:nvSpPr>
        <p:spPr>
          <a:xfrm>
            <a:off x="4577853" y="2331112"/>
            <a:ext cx="2389414" cy="400110"/>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t>Rotate vector by preset values or enter your own values</a:t>
            </a:r>
          </a:p>
        </p:txBody>
      </p:sp>
      <p:sp>
        <p:nvSpPr>
          <p:cNvPr id="4" name="TextBox 3">
            <a:extLst>
              <a:ext uri="{FF2B5EF4-FFF2-40B4-BE49-F238E27FC236}">
                <a16:creationId xmlns:a16="http://schemas.microsoft.com/office/drawing/2014/main" id="{8041B754-4081-4CDD-9902-31C8A3D6239F}"/>
              </a:ext>
            </a:extLst>
          </p:cNvPr>
          <p:cNvSpPr txBox="1"/>
          <p:nvPr/>
        </p:nvSpPr>
        <p:spPr>
          <a:xfrm>
            <a:off x="7755126" y="3188360"/>
            <a:ext cx="98107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t>x</a:t>
            </a:r>
          </a:p>
        </p:txBody>
      </p:sp>
      <p:sp>
        <p:nvSpPr>
          <p:cNvPr id="8" name="TextBox 7">
            <a:extLst>
              <a:ext uri="{FF2B5EF4-FFF2-40B4-BE49-F238E27FC236}">
                <a16:creationId xmlns:a16="http://schemas.microsoft.com/office/drawing/2014/main" id="{377085D6-B037-443C-9804-1309DB1F41BA}"/>
              </a:ext>
            </a:extLst>
          </p:cNvPr>
          <p:cNvSpPr txBox="1"/>
          <p:nvPr/>
        </p:nvSpPr>
        <p:spPr>
          <a:xfrm>
            <a:off x="3951930" y="4834826"/>
            <a:ext cx="98107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t>y</a:t>
            </a:r>
          </a:p>
        </p:txBody>
      </p:sp>
      <p:pic>
        <p:nvPicPr>
          <p:cNvPr id="13" name="Picture 3">
            <a:extLst>
              <a:ext uri="{FF2B5EF4-FFF2-40B4-BE49-F238E27FC236}">
                <a16:creationId xmlns:a16="http://schemas.microsoft.com/office/drawing/2014/main" id="{00F59A2C-B3A9-440B-9D9A-9113C50B195A}"/>
              </a:ext>
            </a:extLst>
          </p:cNvPr>
          <p:cNvPicPr>
            <a:picLocks noChangeAspect="1"/>
          </p:cNvPicPr>
          <p:nvPr/>
        </p:nvPicPr>
        <p:blipFill>
          <a:blip r:embed="rId7"/>
          <a:stretch>
            <a:fillRect/>
          </a:stretch>
        </p:blipFill>
        <p:spPr>
          <a:xfrm flipH="1">
            <a:off x="3807278" y="1560738"/>
            <a:ext cx="155122" cy="151040"/>
          </a:xfrm>
          <a:prstGeom prst="rect">
            <a:avLst/>
          </a:prstGeom>
        </p:spPr>
      </p:pic>
      <p:cxnSp>
        <p:nvCxnSpPr>
          <p:cNvPr id="35" name="Straight Arrow Connector 34">
            <a:extLst>
              <a:ext uri="{FF2B5EF4-FFF2-40B4-BE49-F238E27FC236}">
                <a16:creationId xmlns:a16="http://schemas.microsoft.com/office/drawing/2014/main" id="{CA847AA9-F637-42B2-038E-37CD896D0399}"/>
              </a:ext>
            </a:extLst>
          </p:cNvPr>
          <p:cNvCxnSpPr/>
          <p:nvPr/>
        </p:nvCxnSpPr>
        <p:spPr>
          <a:xfrm flipV="1">
            <a:off x="4169228" y="1178379"/>
            <a:ext cx="2721" cy="289832"/>
          </a:xfrm>
          <a:prstGeom prst="straightConnector1">
            <a:avLst/>
          </a:prstGeom>
          <a:ln w="28575">
            <a:solidFill>
              <a:schemeClr val="bg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48CD8042-DC11-4396-B49D-C64826C9EA83}"/>
              </a:ext>
            </a:extLst>
          </p:cNvPr>
          <p:cNvSpPr/>
          <p:nvPr/>
        </p:nvSpPr>
        <p:spPr>
          <a:xfrm>
            <a:off x="4026354" y="3060246"/>
            <a:ext cx="911678" cy="911678"/>
          </a:xfrm>
          <a:prstGeom prst="rect">
            <a:avLst/>
          </a:prstGeom>
          <a:solidFill>
            <a:schemeClr val="bg1"/>
          </a:solidFill>
          <a:ln w="12700">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Straight Arrow Connector 36">
            <a:extLst>
              <a:ext uri="{FF2B5EF4-FFF2-40B4-BE49-F238E27FC236}">
                <a16:creationId xmlns:a16="http://schemas.microsoft.com/office/drawing/2014/main" id="{97609155-A791-1E7A-8C43-4182B717AF58}"/>
              </a:ext>
            </a:extLst>
          </p:cNvPr>
          <p:cNvCxnSpPr>
            <a:cxnSpLocks/>
          </p:cNvCxnSpPr>
          <p:nvPr/>
        </p:nvCxnSpPr>
        <p:spPr>
          <a:xfrm>
            <a:off x="7720692" y="3223531"/>
            <a:ext cx="281667" cy="2722"/>
          </a:xfrm>
          <a:prstGeom prst="straightConnector1">
            <a:avLst/>
          </a:prstGeom>
          <a:ln w="28575">
            <a:solidFill>
              <a:schemeClr val="bg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003777BE-6C93-502A-0C72-31F1681AD737}"/>
              </a:ext>
            </a:extLst>
          </p:cNvPr>
          <p:cNvCxnSpPr>
            <a:cxnSpLocks/>
          </p:cNvCxnSpPr>
          <p:nvPr/>
        </p:nvCxnSpPr>
        <p:spPr>
          <a:xfrm flipH="1">
            <a:off x="627289" y="3203121"/>
            <a:ext cx="276224" cy="2721"/>
          </a:xfrm>
          <a:prstGeom prst="straightConnector1">
            <a:avLst/>
          </a:prstGeom>
          <a:ln w="28575">
            <a:solidFill>
              <a:schemeClr val="bg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739AB140-1FE6-60BC-4CD3-988EA3992B3B}"/>
              </a:ext>
            </a:extLst>
          </p:cNvPr>
          <p:cNvCxnSpPr>
            <a:cxnSpLocks/>
          </p:cNvCxnSpPr>
          <p:nvPr/>
        </p:nvCxnSpPr>
        <p:spPr>
          <a:xfrm flipH="1">
            <a:off x="4167867" y="4859111"/>
            <a:ext cx="4081" cy="213631"/>
          </a:xfrm>
          <a:prstGeom prst="straightConnector1">
            <a:avLst/>
          </a:prstGeom>
          <a:ln w="28575">
            <a:solidFill>
              <a:schemeClr val="bg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95" name="Picture 3">
            <a:extLst>
              <a:ext uri="{FF2B5EF4-FFF2-40B4-BE49-F238E27FC236}">
                <a16:creationId xmlns:a16="http://schemas.microsoft.com/office/drawing/2014/main" id="{56645A45-CA8F-F455-DC7D-BE47461AAF63}"/>
              </a:ext>
            </a:extLst>
          </p:cNvPr>
          <p:cNvPicPr>
            <a:picLocks noChangeAspect="1"/>
          </p:cNvPicPr>
          <p:nvPr/>
        </p:nvPicPr>
        <p:blipFill>
          <a:blip r:embed="rId7"/>
          <a:stretch>
            <a:fillRect/>
          </a:stretch>
        </p:blipFill>
        <p:spPr>
          <a:xfrm flipH="1">
            <a:off x="3800474" y="3057523"/>
            <a:ext cx="155122" cy="151040"/>
          </a:xfrm>
          <a:prstGeom prst="rect">
            <a:avLst/>
          </a:prstGeom>
        </p:spPr>
      </p:pic>
      <p:sp>
        <p:nvSpPr>
          <p:cNvPr id="96" name="Rectangle 95">
            <a:extLst>
              <a:ext uri="{FF2B5EF4-FFF2-40B4-BE49-F238E27FC236}">
                <a16:creationId xmlns:a16="http://schemas.microsoft.com/office/drawing/2014/main" id="{37EDDFFB-409D-2F62-C5C3-07D06ACD1479}"/>
              </a:ext>
            </a:extLst>
          </p:cNvPr>
          <p:cNvSpPr/>
          <p:nvPr/>
        </p:nvSpPr>
        <p:spPr>
          <a:xfrm>
            <a:off x="4121605" y="3121478"/>
            <a:ext cx="95251" cy="88448"/>
          </a:xfrm>
          <a:prstGeom prst="rect">
            <a:avLst/>
          </a:prstGeom>
          <a:solidFill>
            <a:schemeClr val="bg1"/>
          </a:solidFill>
          <a:ln w="12700">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96">
            <a:extLst>
              <a:ext uri="{FF2B5EF4-FFF2-40B4-BE49-F238E27FC236}">
                <a16:creationId xmlns:a16="http://schemas.microsoft.com/office/drawing/2014/main" id="{CA85FC4E-083E-F6A4-FE26-50FFE2CBCD58}"/>
              </a:ext>
            </a:extLst>
          </p:cNvPr>
          <p:cNvSpPr/>
          <p:nvPr/>
        </p:nvSpPr>
        <p:spPr>
          <a:xfrm>
            <a:off x="4121605" y="3339192"/>
            <a:ext cx="95251" cy="88448"/>
          </a:xfrm>
          <a:prstGeom prst="rect">
            <a:avLst/>
          </a:prstGeom>
          <a:solidFill>
            <a:schemeClr val="bg1"/>
          </a:solidFill>
          <a:ln w="12700">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7">
            <a:extLst>
              <a:ext uri="{FF2B5EF4-FFF2-40B4-BE49-F238E27FC236}">
                <a16:creationId xmlns:a16="http://schemas.microsoft.com/office/drawing/2014/main" id="{8C598DEF-39E2-071B-D7E0-54108A54A0DF}"/>
              </a:ext>
            </a:extLst>
          </p:cNvPr>
          <p:cNvSpPr/>
          <p:nvPr/>
        </p:nvSpPr>
        <p:spPr>
          <a:xfrm>
            <a:off x="4121605" y="3556907"/>
            <a:ext cx="95251" cy="88448"/>
          </a:xfrm>
          <a:prstGeom prst="rect">
            <a:avLst/>
          </a:prstGeom>
          <a:solidFill>
            <a:schemeClr val="bg1"/>
          </a:solidFill>
          <a:ln w="12700">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ectangle 98">
            <a:extLst>
              <a:ext uri="{FF2B5EF4-FFF2-40B4-BE49-F238E27FC236}">
                <a16:creationId xmlns:a16="http://schemas.microsoft.com/office/drawing/2014/main" id="{687E5EA5-B9D6-ADCC-778A-2E48AD25B1B8}"/>
              </a:ext>
            </a:extLst>
          </p:cNvPr>
          <p:cNvSpPr/>
          <p:nvPr/>
        </p:nvSpPr>
        <p:spPr>
          <a:xfrm>
            <a:off x="4135212" y="3774621"/>
            <a:ext cx="693965" cy="115662"/>
          </a:xfrm>
          <a:prstGeom prst="rect">
            <a:avLst/>
          </a:prstGeom>
          <a:solidFill>
            <a:schemeClr val="bg1"/>
          </a:solidFill>
          <a:ln w="12700">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600" b="1">
                <a:solidFill>
                  <a:schemeClr val="tx1"/>
                </a:solidFill>
                <a:latin typeface="Grandview Display"/>
                <a:cs typeface="Arial"/>
              </a:rPr>
              <a:t>Enter Degrees</a:t>
            </a:r>
          </a:p>
        </p:txBody>
      </p:sp>
      <p:sp>
        <p:nvSpPr>
          <p:cNvPr id="100" name="TextBox 99">
            <a:extLst>
              <a:ext uri="{FF2B5EF4-FFF2-40B4-BE49-F238E27FC236}">
                <a16:creationId xmlns:a16="http://schemas.microsoft.com/office/drawing/2014/main" id="{3443CDEC-784E-A044-015A-571F16AC9C52}"/>
              </a:ext>
            </a:extLst>
          </p:cNvPr>
          <p:cNvSpPr txBox="1"/>
          <p:nvPr/>
        </p:nvSpPr>
        <p:spPr>
          <a:xfrm>
            <a:off x="4229439" y="3075385"/>
            <a:ext cx="1055914" cy="18466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600" b="1">
                <a:latin typeface="Grandview Display"/>
              </a:rPr>
              <a:t>45 degrees </a:t>
            </a:r>
            <a:endParaRPr lang="en-US" sz="600" b="1"/>
          </a:p>
        </p:txBody>
      </p:sp>
      <p:sp>
        <p:nvSpPr>
          <p:cNvPr id="102" name="TextBox 101">
            <a:extLst>
              <a:ext uri="{FF2B5EF4-FFF2-40B4-BE49-F238E27FC236}">
                <a16:creationId xmlns:a16="http://schemas.microsoft.com/office/drawing/2014/main" id="{060758AC-BFD8-8CB1-220B-25CFE0D37C87}"/>
              </a:ext>
            </a:extLst>
          </p:cNvPr>
          <p:cNvSpPr txBox="1"/>
          <p:nvPr/>
        </p:nvSpPr>
        <p:spPr>
          <a:xfrm>
            <a:off x="4229439" y="3293099"/>
            <a:ext cx="1055914" cy="18466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600" b="1">
                <a:latin typeface="Grandview Display"/>
              </a:rPr>
              <a:t>90 degrees </a:t>
            </a:r>
            <a:endParaRPr lang="en-US" sz="600" b="1"/>
          </a:p>
        </p:txBody>
      </p:sp>
      <p:sp>
        <p:nvSpPr>
          <p:cNvPr id="103" name="TextBox 102">
            <a:extLst>
              <a:ext uri="{FF2B5EF4-FFF2-40B4-BE49-F238E27FC236}">
                <a16:creationId xmlns:a16="http://schemas.microsoft.com/office/drawing/2014/main" id="{0ABCBBA1-2560-6188-3762-A7FDC1B00669}"/>
              </a:ext>
            </a:extLst>
          </p:cNvPr>
          <p:cNvSpPr txBox="1"/>
          <p:nvPr/>
        </p:nvSpPr>
        <p:spPr>
          <a:xfrm>
            <a:off x="4229439" y="3510813"/>
            <a:ext cx="1055914" cy="18466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600" b="1">
                <a:latin typeface="Grandview Display"/>
              </a:rPr>
              <a:t>180 degrees </a:t>
            </a:r>
            <a:endParaRPr lang="en-US" sz="600" b="1"/>
          </a:p>
        </p:txBody>
      </p:sp>
      <p:sp>
        <p:nvSpPr>
          <p:cNvPr id="41" name="TextBox 40">
            <a:extLst>
              <a:ext uri="{FF2B5EF4-FFF2-40B4-BE49-F238E27FC236}">
                <a16:creationId xmlns:a16="http://schemas.microsoft.com/office/drawing/2014/main" id="{BB1B2BC5-DC57-0E2E-B0A5-E8E5C64A8DB3}"/>
              </a:ext>
            </a:extLst>
          </p:cNvPr>
          <p:cNvSpPr txBox="1"/>
          <p:nvPr/>
        </p:nvSpPr>
        <p:spPr>
          <a:xfrm>
            <a:off x="4166508" y="1152526"/>
            <a:ext cx="450396" cy="401648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800"/>
              <a:t>40</a:t>
            </a:r>
          </a:p>
          <a:p>
            <a:endParaRPr lang="en-US" sz="900"/>
          </a:p>
          <a:p>
            <a:endParaRPr lang="en-US" sz="900"/>
          </a:p>
          <a:p>
            <a:r>
              <a:rPr lang="en-US" sz="800"/>
              <a:t>30</a:t>
            </a:r>
          </a:p>
          <a:p>
            <a:endParaRPr lang="en-US" sz="900"/>
          </a:p>
          <a:p>
            <a:endParaRPr lang="en-US" sz="900"/>
          </a:p>
          <a:p>
            <a:endParaRPr lang="en-US" sz="800"/>
          </a:p>
          <a:p>
            <a:r>
              <a:rPr lang="en-US" sz="800"/>
              <a:t>20</a:t>
            </a:r>
          </a:p>
          <a:p>
            <a:endParaRPr lang="en-US" sz="800"/>
          </a:p>
          <a:p>
            <a:endParaRPr lang="en-US" sz="800"/>
          </a:p>
          <a:p>
            <a:endParaRPr lang="en-US" sz="800"/>
          </a:p>
          <a:p>
            <a:r>
              <a:rPr lang="en-US" sz="800"/>
              <a:t>10</a:t>
            </a:r>
          </a:p>
          <a:p>
            <a:endParaRPr lang="en-US" sz="800"/>
          </a:p>
          <a:p>
            <a:endParaRPr lang="en-US" sz="800"/>
          </a:p>
          <a:p>
            <a:endParaRPr lang="en-US" sz="800"/>
          </a:p>
          <a:p>
            <a:endParaRPr lang="en-US" sz="800"/>
          </a:p>
          <a:p>
            <a:endParaRPr lang="en-US" sz="850"/>
          </a:p>
          <a:p>
            <a:endParaRPr lang="en-US" sz="850"/>
          </a:p>
          <a:p>
            <a:endParaRPr lang="en-US" sz="800"/>
          </a:p>
          <a:p>
            <a:endParaRPr lang="en-US" sz="800"/>
          </a:p>
          <a:p>
            <a:endParaRPr lang="en-US" sz="900"/>
          </a:p>
          <a:p>
            <a:endParaRPr lang="en-US" sz="900"/>
          </a:p>
          <a:p>
            <a:endParaRPr lang="en-US" sz="800"/>
          </a:p>
          <a:p>
            <a:r>
              <a:rPr lang="en-US" sz="800"/>
              <a:t>-20</a:t>
            </a:r>
          </a:p>
          <a:p>
            <a:endParaRPr lang="en-US" sz="800"/>
          </a:p>
          <a:p>
            <a:endParaRPr lang="en-US" sz="800"/>
          </a:p>
          <a:p>
            <a:endParaRPr lang="en-US" sz="800"/>
          </a:p>
          <a:p>
            <a:r>
              <a:rPr lang="en-US" sz="800"/>
              <a:t>-30</a:t>
            </a:r>
          </a:p>
          <a:p>
            <a:endParaRPr lang="en-US" sz="600"/>
          </a:p>
          <a:p>
            <a:endParaRPr lang="en-US" sz="800"/>
          </a:p>
          <a:p>
            <a:r>
              <a:rPr lang="en-US" sz="800"/>
              <a:t>-40</a:t>
            </a:r>
          </a:p>
        </p:txBody>
      </p:sp>
      <p:sp>
        <p:nvSpPr>
          <p:cNvPr id="36" name="Rectangle: Rounded Corners 35">
            <a:extLst>
              <a:ext uri="{FF2B5EF4-FFF2-40B4-BE49-F238E27FC236}">
                <a16:creationId xmlns:a16="http://schemas.microsoft.com/office/drawing/2014/main" id="{F2EF7690-FBA5-8392-FC86-EF8E632E56F0}"/>
              </a:ext>
            </a:extLst>
          </p:cNvPr>
          <p:cNvSpPr/>
          <p:nvPr/>
        </p:nvSpPr>
        <p:spPr>
          <a:xfrm>
            <a:off x="5829298" y="1019170"/>
            <a:ext cx="503464" cy="122466"/>
          </a:xfrm>
          <a:prstGeom prst="roundRect">
            <a:avLst/>
          </a:prstGeom>
          <a:solidFill>
            <a:srgbClr val="CCF0FF"/>
          </a:solidFill>
          <a:ln>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600">
                <a:solidFill>
                  <a:schemeClr val="tx1"/>
                </a:solidFill>
                <a:cs typeface="Arial"/>
              </a:rPr>
              <a:t>hide axis</a:t>
            </a:r>
            <a:endParaRPr lang="en-US" sz="600">
              <a:solidFill>
                <a:schemeClr val="tx1"/>
              </a:solidFill>
            </a:endParaRPr>
          </a:p>
        </p:txBody>
      </p:sp>
      <p:sp>
        <p:nvSpPr>
          <p:cNvPr id="40" name="Rectangle: Rounded Corners 39">
            <a:extLst>
              <a:ext uri="{FF2B5EF4-FFF2-40B4-BE49-F238E27FC236}">
                <a16:creationId xmlns:a16="http://schemas.microsoft.com/office/drawing/2014/main" id="{33D9FF75-A9CF-6A5E-2EAB-6BE11B787F29}"/>
              </a:ext>
            </a:extLst>
          </p:cNvPr>
          <p:cNvSpPr/>
          <p:nvPr/>
        </p:nvSpPr>
        <p:spPr>
          <a:xfrm>
            <a:off x="6387192" y="1019171"/>
            <a:ext cx="503464" cy="122466"/>
          </a:xfrm>
          <a:prstGeom prst="roundRect">
            <a:avLst/>
          </a:prstGeom>
          <a:solidFill>
            <a:srgbClr val="CCF0FF"/>
          </a:solidFill>
          <a:ln>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600">
                <a:solidFill>
                  <a:schemeClr val="tx1"/>
                </a:solidFill>
                <a:cs typeface="Arial"/>
              </a:rPr>
              <a:t>hide grid</a:t>
            </a:r>
            <a:endParaRPr lang="en-US" sz="600">
              <a:solidFill>
                <a:schemeClr val="tx1"/>
              </a:solidFill>
            </a:endParaRPr>
          </a:p>
        </p:txBody>
      </p:sp>
      <p:sp>
        <p:nvSpPr>
          <p:cNvPr id="42" name="TextBox 41">
            <a:extLst>
              <a:ext uri="{FF2B5EF4-FFF2-40B4-BE49-F238E27FC236}">
                <a16:creationId xmlns:a16="http://schemas.microsoft.com/office/drawing/2014/main" id="{861AE902-04E8-7A65-4414-1AF82A3A5D03}"/>
              </a:ext>
            </a:extLst>
          </p:cNvPr>
          <p:cNvSpPr txBox="1"/>
          <p:nvPr/>
        </p:nvSpPr>
        <p:spPr>
          <a:xfrm>
            <a:off x="567418" y="3003097"/>
            <a:ext cx="7430860"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t>-70             -60          </a:t>
            </a:r>
            <a:r>
              <a:rPr lang="en-US" sz="700"/>
              <a:t>  </a:t>
            </a:r>
            <a:r>
              <a:rPr lang="en-US" sz="800"/>
              <a:t> -50             -40                                                                                                20            </a:t>
            </a:r>
            <a:r>
              <a:rPr lang="en-US" sz="600"/>
              <a:t> </a:t>
            </a:r>
            <a:r>
              <a:rPr lang="en-US" sz="800"/>
              <a:t> 30           </a:t>
            </a:r>
            <a:r>
              <a:rPr lang="en-US" sz="650"/>
              <a:t>  </a:t>
            </a:r>
            <a:r>
              <a:rPr lang="en-US" sz="800"/>
              <a:t> 40           </a:t>
            </a:r>
            <a:r>
              <a:rPr lang="en-US" sz="900"/>
              <a:t> </a:t>
            </a:r>
            <a:r>
              <a:rPr lang="en-US" sz="1000"/>
              <a:t> </a:t>
            </a:r>
            <a:r>
              <a:rPr lang="en-US" sz="800"/>
              <a:t>50           </a:t>
            </a:r>
            <a:r>
              <a:rPr lang="en-US" sz="850"/>
              <a:t>  </a:t>
            </a:r>
            <a:r>
              <a:rPr lang="en-US" sz="800"/>
              <a:t> 60             70 </a:t>
            </a:r>
          </a:p>
        </p:txBody>
      </p:sp>
      <p:sp>
        <p:nvSpPr>
          <p:cNvPr id="2" name="TextBox 1">
            <a:extLst>
              <a:ext uri="{FF2B5EF4-FFF2-40B4-BE49-F238E27FC236}">
                <a16:creationId xmlns:a16="http://schemas.microsoft.com/office/drawing/2014/main" id="{136B2C2D-5B54-CDF1-9CFF-5D7877094E28}"/>
              </a:ext>
            </a:extLst>
          </p:cNvPr>
          <p:cNvSpPr txBox="1"/>
          <p:nvPr/>
        </p:nvSpPr>
        <p:spPr>
          <a:xfrm>
            <a:off x="6812666" y="937825"/>
            <a:ext cx="2743200" cy="18466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600"/>
              <a:t> 0.2x  0.5x   1x   1.5x   2x</a:t>
            </a:r>
          </a:p>
        </p:txBody>
      </p:sp>
    </p:spTree>
    <p:extLst>
      <p:ext uri="{BB962C8B-B14F-4D97-AF65-F5344CB8AC3E}">
        <p14:creationId xmlns:p14="http://schemas.microsoft.com/office/powerpoint/2010/main" val="193460168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5" name="TextBox 4">
            <a:extLst>
              <a:ext uri="{FF2B5EF4-FFF2-40B4-BE49-F238E27FC236}">
                <a16:creationId xmlns:a16="http://schemas.microsoft.com/office/drawing/2014/main" id="{77CF38F4-8643-D742-8F96-0042DD50DC6F}"/>
              </a:ext>
            </a:extLst>
          </p:cNvPr>
          <p:cNvSpPr txBox="1"/>
          <p:nvPr/>
        </p:nvSpPr>
        <p:spPr>
          <a:xfrm>
            <a:off x="1505" y="691"/>
            <a:ext cx="1023037" cy="923330"/>
          </a:xfrm>
          <a:prstGeom prst="rect">
            <a:avLst/>
          </a:prstGeom>
          <a:solidFill>
            <a:schemeClr val="accent4"/>
          </a:solidFill>
        </p:spPr>
        <p:txBody>
          <a:bodyPr wrap="square" lIns="91440" tIns="45720" rIns="91440" bIns="45720" rtlCol="0" anchor="t">
            <a:spAutoFit/>
          </a:bodyPr>
          <a:lstStyle/>
          <a:p>
            <a:r>
              <a:rPr lang="en-US"/>
              <a:t>Prototype</a:t>
            </a:r>
            <a:endParaRPr lang="en-US" sz="4000"/>
          </a:p>
          <a:p>
            <a:r>
              <a:rPr lang="en-US" sz="4000"/>
              <a:t>7</a:t>
            </a:r>
          </a:p>
        </p:txBody>
      </p:sp>
      <p:pic>
        <p:nvPicPr>
          <p:cNvPr id="263" name="Google Shape;263;p38"/>
          <p:cNvPicPr preferRelativeResize="0"/>
          <p:nvPr/>
        </p:nvPicPr>
        <p:blipFill>
          <a:blip r:embed="rId3">
            <a:alphaModFix/>
          </a:blip>
          <a:stretch>
            <a:fillRect/>
          </a:stretch>
        </p:blipFill>
        <p:spPr>
          <a:xfrm>
            <a:off x="7753350" y="-6"/>
            <a:ext cx="1390650" cy="966788"/>
          </a:xfrm>
          <a:prstGeom prst="rect">
            <a:avLst/>
          </a:prstGeom>
          <a:noFill/>
          <a:ln>
            <a:noFill/>
          </a:ln>
        </p:spPr>
      </p:pic>
      <p:pic>
        <p:nvPicPr>
          <p:cNvPr id="3" name="Picture 3" descr="Background pattern&#10;&#10;Description automatically generated">
            <a:extLst>
              <a:ext uri="{FF2B5EF4-FFF2-40B4-BE49-F238E27FC236}">
                <a16:creationId xmlns:a16="http://schemas.microsoft.com/office/drawing/2014/main" id="{B7C6FEBF-A878-4689-AD82-17745D15D218}"/>
              </a:ext>
            </a:extLst>
          </p:cNvPr>
          <p:cNvPicPr>
            <a:picLocks noChangeAspect="1"/>
          </p:cNvPicPr>
          <p:nvPr/>
        </p:nvPicPr>
        <p:blipFill>
          <a:blip r:embed="rId4"/>
          <a:stretch>
            <a:fillRect/>
          </a:stretch>
        </p:blipFill>
        <p:spPr>
          <a:xfrm>
            <a:off x="465364" y="228951"/>
            <a:ext cx="7614557" cy="4835277"/>
          </a:xfrm>
          <a:prstGeom prst="rect">
            <a:avLst/>
          </a:prstGeom>
        </p:spPr>
      </p:pic>
      <p:sp>
        <p:nvSpPr>
          <p:cNvPr id="7" name="TextBox 6">
            <a:extLst>
              <a:ext uri="{FF2B5EF4-FFF2-40B4-BE49-F238E27FC236}">
                <a16:creationId xmlns:a16="http://schemas.microsoft.com/office/drawing/2014/main" id="{B54139A4-F124-4CCD-957D-894CB1ADBE8C}"/>
              </a:ext>
            </a:extLst>
          </p:cNvPr>
          <p:cNvSpPr txBox="1"/>
          <p:nvPr/>
        </p:nvSpPr>
        <p:spPr>
          <a:xfrm>
            <a:off x="545436" y="375347"/>
            <a:ext cx="274319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err="1"/>
              <a:t>homescreen</a:t>
            </a:r>
          </a:p>
        </p:txBody>
      </p:sp>
      <p:sp>
        <p:nvSpPr>
          <p:cNvPr id="2" name="Arrow: Right 1">
            <a:extLst>
              <a:ext uri="{FF2B5EF4-FFF2-40B4-BE49-F238E27FC236}">
                <a16:creationId xmlns:a16="http://schemas.microsoft.com/office/drawing/2014/main" id="{35DE8C20-F450-403D-9722-ABBEEE06F772}"/>
              </a:ext>
            </a:extLst>
          </p:cNvPr>
          <p:cNvSpPr/>
          <p:nvPr/>
        </p:nvSpPr>
        <p:spPr>
          <a:xfrm rot="7320000">
            <a:off x="6120236" y="2088291"/>
            <a:ext cx="681404" cy="227134"/>
          </a:xfrm>
          <a:prstGeom prst="rightArrow">
            <a:avLst/>
          </a:prstGeom>
          <a:solidFill>
            <a:srgbClr val="FF0000"/>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54C2A9AE-8852-4338-9582-5CD3CC01D060}"/>
              </a:ext>
            </a:extLst>
          </p:cNvPr>
          <p:cNvSpPr txBox="1"/>
          <p:nvPr/>
        </p:nvSpPr>
        <p:spPr>
          <a:xfrm>
            <a:off x="5828944" y="1473943"/>
            <a:ext cx="274319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user clicks here</a:t>
            </a:r>
          </a:p>
        </p:txBody>
      </p:sp>
      <p:sp>
        <p:nvSpPr>
          <p:cNvPr id="12" name="Rectangle: Rounded Corners 11">
            <a:extLst>
              <a:ext uri="{FF2B5EF4-FFF2-40B4-BE49-F238E27FC236}">
                <a16:creationId xmlns:a16="http://schemas.microsoft.com/office/drawing/2014/main" id="{9068EDD5-D9AD-4925-9351-D434066C2147}"/>
              </a:ext>
            </a:extLst>
          </p:cNvPr>
          <p:cNvSpPr/>
          <p:nvPr/>
        </p:nvSpPr>
        <p:spPr>
          <a:xfrm>
            <a:off x="1243693" y="2631620"/>
            <a:ext cx="1646464" cy="578303"/>
          </a:xfrm>
          <a:prstGeom prst="roundRect">
            <a:avLst/>
          </a:prstGeom>
          <a:solidFill>
            <a:schemeClr val="bg1"/>
          </a:solidFill>
          <a:ln>
            <a:solidFill>
              <a:srgbClr val="80D0FF"/>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1" name="TextBox 10">
            <a:extLst>
              <a:ext uri="{FF2B5EF4-FFF2-40B4-BE49-F238E27FC236}">
                <a16:creationId xmlns:a16="http://schemas.microsoft.com/office/drawing/2014/main" id="{9D6878AF-9E2F-4176-8117-87EBAFCBC72D}"/>
              </a:ext>
            </a:extLst>
          </p:cNvPr>
          <p:cNvSpPr txBox="1"/>
          <p:nvPr/>
        </p:nvSpPr>
        <p:spPr>
          <a:xfrm>
            <a:off x="1405551" y="2755618"/>
            <a:ext cx="1396093"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latin typeface="Grandview Display"/>
              </a:rPr>
              <a:t>instructions</a:t>
            </a:r>
            <a:endParaRPr lang="en-US"/>
          </a:p>
        </p:txBody>
      </p:sp>
      <p:sp>
        <p:nvSpPr>
          <p:cNvPr id="14" name="Rectangle: Rounded Corners 13">
            <a:extLst>
              <a:ext uri="{FF2B5EF4-FFF2-40B4-BE49-F238E27FC236}">
                <a16:creationId xmlns:a16="http://schemas.microsoft.com/office/drawing/2014/main" id="{2CBA3A80-893E-4429-9F61-F116431EAC07}"/>
              </a:ext>
            </a:extLst>
          </p:cNvPr>
          <p:cNvSpPr/>
          <p:nvPr/>
        </p:nvSpPr>
        <p:spPr>
          <a:xfrm>
            <a:off x="3407228" y="2638463"/>
            <a:ext cx="1646464" cy="571459"/>
          </a:xfrm>
          <a:prstGeom prst="roundRect">
            <a:avLst/>
          </a:prstGeom>
          <a:solidFill>
            <a:schemeClr val="bg1"/>
          </a:solidFill>
          <a:ln>
            <a:solidFill>
              <a:srgbClr val="80D0FF"/>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5" name="Rectangle: Rounded Corners 14">
            <a:extLst>
              <a:ext uri="{FF2B5EF4-FFF2-40B4-BE49-F238E27FC236}">
                <a16:creationId xmlns:a16="http://schemas.microsoft.com/office/drawing/2014/main" id="{5F87BA71-DD6F-461C-A1EE-1EA8045B2532}"/>
              </a:ext>
            </a:extLst>
          </p:cNvPr>
          <p:cNvSpPr/>
          <p:nvPr/>
        </p:nvSpPr>
        <p:spPr>
          <a:xfrm>
            <a:off x="5509532" y="2645227"/>
            <a:ext cx="1646464" cy="578303"/>
          </a:xfrm>
          <a:prstGeom prst="roundRect">
            <a:avLst/>
          </a:prstGeom>
          <a:solidFill>
            <a:schemeClr val="bg1"/>
          </a:solidFill>
          <a:ln>
            <a:solidFill>
              <a:srgbClr val="80D0FF"/>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6" name="TextBox 15">
            <a:extLst>
              <a:ext uri="{FF2B5EF4-FFF2-40B4-BE49-F238E27FC236}">
                <a16:creationId xmlns:a16="http://schemas.microsoft.com/office/drawing/2014/main" id="{7FBE4E1E-B8C9-48ED-AF73-58680EB2EC0E}"/>
              </a:ext>
            </a:extLst>
          </p:cNvPr>
          <p:cNvSpPr txBox="1"/>
          <p:nvPr/>
        </p:nvSpPr>
        <p:spPr>
          <a:xfrm>
            <a:off x="3848441" y="2762422"/>
            <a:ext cx="1396093"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latin typeface="Grandview Display"/>
              </a:rPr>
              <a:t>to grid</a:t>
            </a:r>
            <a:endParaRPr lang="en-US"/>
          </a:p>
        </p:txBody>
      </p:sp>
      <p:pic>
        <p:nvPicPr>
          <p:cNvPr id="4" name="Picture 3">
            <a:extLst>
              <a:ext uri="{FF2B5EF4-FFF2-40B4-BE49-F238E27FC236}">
                <a16:creationId xmlns:a16="http://schemas.microsoft.com/office/drawing/2014/main" id="{D04C7715-8F8F-4905-85FB-54D78CB06BF6}"/>
              </a:ext>
            </a:extLst>
          </p:cNvPr>
          <p:cNvPicPr>
            <a:picLocks noChangeAspect="1"/>
          </p:cNvPicPr>
          <p:nvPr/>
        </p:nvPicPr>
        <p:blipFill>
          <a:blip r:embed="rId5"/>
          <a:stretch>
            <a:fillRect/>
          </a:stretch>
        </p:blipFill>
        <p:spPr>
          <a:xfrm flipH="1">
            <a:off x="7365546" y="4445453"/>
            <a:ext cx="427264" cy="416379"/>
          </a:xfrm>
          <a:prstGeom prst="rect">
            <a:avLst/>
          </a:prstGeom>
        </p:spPr>
      </p:pic>
      <p:sp>
        <p:nvSpPr>
          <p:cNvPr id="8" name="TextBox 7">
            <a:extLst>
              <a:ext uri="{FF2B5EF4-FFF2-40B4-BE49-F238E27FC236}">
                <a16:creationId xmlns:a16="http://schemas.microsoft.com/office/drawing/2014/main" id="{874B676A-948D-4F13-800F-0F7930027969}"/>
              </a:ext>
            </a:extLst>
          </p:cNvPr>
          <p:cNvSpPr txBox="1"/>
          <p:nvPr/>
        </p:nvSpPr>
        <p:spPr>
          <a:xfrm>
            <a:off x="5739833" y="2619547"/>
            <a:ext cx="1396093" cy="3231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500">
                <a:latin typeface="Grandview Display"/>
              </a:rPr>
              <a:t>cheat sheet </a:t>
            </a:r>
          </a:p>
        </p:txBody>
      </p:sp>
      <p:sp>
        <p:nvSpPr>
          <p:cNvPr id="9" name="TextBox 8">
            <a:extLst>
              <a:ext uri="{FF2B5EF4-FFF2-40B4-BE49-F238E27FC236}">
                <a16:creationId xmlns:a16="http://schemas.microsoft.com/office/drawing/2014/main" id="{A28E183C-9A48-42D7-89E1-F7F929501C6F}"/>
              </a:ext>
            </a:extLst>
          </p:cNvPr>
          <p:cNvSpPr txBox="1"/>
          <p:nvPr/>
        </p:nvSpPr>
        <p:spPr>
          <a:xfrm>
            <a:off x="6093617" y="2803243"/>
            <a:ext cx="1396093" cy="25391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50">
                <a:latin typeface="Grandview Display"/>
              </a:rPr>
              <a:t>and</a:t>
            </a:r>
          </a:p>
        </p:txBody>
      </p:sp>
      <p:sp>
        <p:nvSpPr>
          <p:cNvPr id="10" name="TextBox 9">
            <a:extLst>
              <a:ext uri="{FF2B5EF4-FFF2-40B4-BE49-F238E27FC236}">
                <a16:creationId xmlns:a16="http://schemas.microsoft.com/office/drawing/2014/main" id="{D9B0B04E-70EB-44A4-A9D2-DDCB0FBA5CC3}"/>
              </a:ext>
            </a:extLst>
          </p:cNvPr>
          <p:cNvSpPr txBox="1"/>
          <p:nvPr/>
        </p:nvSpPr>
        <p:spPr>
          <a:xfrm>
            <a:off x="5664992" y="2932511"/>
            <a:ext cx="1593396" cy="3231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500">
                <a:latin typeface="Grandview Display"/>
              </a:rPr>
              <a:t>key definitions </a:t>
            </a:r>
          </a:p>
        </p:txBody>
      </p:sp>
    </p:spTree>
    <p:extLst>
      <p:ext uri="{BB962C8B-B14F-4D97-AF65-F5344CB8AC3E}">
        <p14:creationId xmlns:p14="http://schemas.microsoft.com/office/powerpoint/2010/main" val="361194653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5" name="TextBox 4">
            <a:extLst>
              <a:ext uri="{FF2B5EF4-FFF2-40B4-BE49-F238E27FC236}">
                <a16:creationId xmlns:a16="http://schemas.microsoft.com/office/drawing/2014/main" id="{77CF38F4-8643-D742-8F96-0042DD50DC6F}"/>
              </a:ext>
            </a:extLst>
          </p:cNvPr>
          <p:cNvSpPr txBox="1"/>
          <p:nvPr/>
        </p:nvSpPr>
        <p:spPr>
          <a:xfrm>
            <a:off x="1505" y="691"/>
            <a:ext cx="1023037" cy="923330"/>
          </a:xfrm>
          <a:prstGeom prst="rect">
            <a:avLst/>
          </a:prstGeom>
          <a:solidFill>
            <a:schemeClr val="accent4"/>
          </a:solidFill>
        </p:spPr>
        <p:txBody>
          <a:bodyPr wrap="square" lIns="91440" tIns="45720" rIns="91440" bIns="45720" rtlCol="0" anchor="t">
            <a:spAutoFit/>
          </a:bodyPr>
          <a:lstStyle/>
          <a:p>
            <a:r>
              <a:rPr lang="en-US"/>
              <a:t>Prototype</a:t>
            </a:r>
            <a:endParaRPr lang="en-US" sz="4000"/>
          </a:p>
          <a:p>
            <a:r>
              <a:rPr lang="en-US" sz="4000"/>
              <a:t>7</a:t>
            </a:r>
          </a:p>
        </p:txBody>
      </p:sp>
      <p:pic>
        <p:nvPicPr>
          <p:cNvPr id="263" name="Google Shape;263;p38"/>
          <p:cNvPicPr preferRelativeResize="0"/>
          <p:nvPr/>
        </p:nvPicPr>
        <p:blipFill>
          <a:blip r:embed="rId3">
            <a:alphaModFix/>
          </a:blip>
          <a:stretch>
            <a:fillRect/>
          </a:stretch>
        </p:blipFill>
        <p:spPr>
          <a:xfrm>
            <a:off x="7753350" y="-6"/>
            <a:ext cx="1390650" cy="966788"/>
          </a:xfrm>
          <a:prstGeom prst="rect">
            <a:avLst/>
          </a:prstGeom>
          <a:noFill/>
          <a:ln>
            <a:noFill/>
          </a:ln>
        </p:spPr>
      </p:pic>
      <p:sp>
        <p:nvSpPr>
          <p:cNvPr id="13" name="TextBox 12">
            <a:extLst>
              <a:ext uri="{FF2B5EF4-FFF2-40B4-BE49-F238E27FC236}">
                <a16:creationId xmlns:a16="http://schemas.microsoft.com/office/drawing/2014/main" id="{A61BB15A-FA80-C22B-2717-EF28EA22F57D}"/>
              </a:ext>
            </a:extLst>
          </p:cNvPr>
          <p:cNvSpPr txBox="1"/>
          <p:nvPr/>
        </p:nvSpPr>
        <p:spPr>
          <a:xfrm>
            <a:off x="3200400" y="3077936"/>
            <a:ext cx="274319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18" name="TextBox 17">
            <a:extLst>
              <a:ext uri="{FF2B5EF4-FFF2-40B4-BE49-F238E27FC236}">
                <a16:creationId xmlns:a16="http://schemas.microsoft.com/office/drawing/2014/main" id="{A0379049-E8C3-F66C-CF23-429DBC14459F}"/>
              </a:ext>
            </a:extLst>
          </p:cNvPr>
          <p:cNvSpPr txBox="1"/>
          <p:nvPr/>
        </p:nvSpPr>
        <p:spPr>
          <a:xfrm>
            <a:off x="366855" y="1058864"/>
            <a:ext cx="452956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800">
                <a:solidFill>
                  <a:srgbClr val="FF0000"/>
                </a:solidFill>
              </a:rPr>
              <a:t>The most common definitions</a:t>
            </a:r>
          </a:p>
        </p:txBody>
      </p:sp>
      <p:sp>
        <p:nvSpPr>
          <p:cNvPr id="20" name="TextBox 19">
            <a:extLst>
              <a:ext uri="{FF2B5EF4-FFF2-40B4-BE49-F238E27FC236}">
                <a16:creationId xmlns:a16="http://schemas.microsoft.com/office/drawing/2014/main" id="{610A17B9-04D3-6978-4828-1AB3A0ED8E6E}"/>
              </a:ext>
            </a:extLst>
          </p:cNvPr>
          <p:cNvSpPr txBox="1"/>
          <p:nvPr/>
        </p:nvSpPr>
        <p:spPr>
          <a:xfrm>
            <a:off x="366855" y="1592720"/>
            <a:ext cx="8506108" cy="68480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50">
                <a:solidFill>
                  <a:schemeClr val="accent1"/>
                </a:solidFill>
              </a:rPr>
              <a:t>1. Vector multiplication : </a:t>
            </a:r>
            <a:endParaRPr lang="en-US">
              <a:solidFill>
                <a:schemeClr val="accent1"/>
              </a:solidFill>
            </a:endParaRPr>
          </a:p>
          <a:p>
            <a:endParaRPr lang="en-US"/>
          </a:p>
          <a:p>
            <a:r>
              <a:rPr lang="en-US" sz="1200"/>
              <a:t>Vector multiplication refers to one of several techniques for the multiplication of two (or more)  vectors with  themselves</a:t>
            </a:r>
            <a:endParaRPr lang="en-US"/>
          </a:p>
        </p:txBody>
      </p:sp>
      <p:sp>
        <p:nvSpPr>
          <p:cNvPr id="22" name="TextBox 21">
            <a:extLst>
              <a:ext uri="{FF2B5EF4-FFF2-40B4-BE49-F238E27FC236}">
                <a16:creationId xmlns:a16="http://schemas.microsoft.com/office/drawing/2014/main" id="{976396B5-DE05-A478-4273-21BC3137F3A5}"/>
              </a:ext>
            </a:extLst>
          </p:cNvPr>
          <p:cNvSpPr txBox="1"/>
          <p:nvPr/>
        </p:nvSpPr>
        <p:spPr>
          <a:xfrm>
            <a:off x="366000" y="2334473"/>
            <a:ext cx="8547174" cy="68480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50">
                <a:solidFill>
                  <a:schemeClr val="accent1"/>
                </a:solidFill>
              </a:rPr>
              <a:t>2. Vector addition </a:t>
            </a:r>
          </a:p>
          <a:p>
            <a:endParaRPr lang="en-US"/>
          </a:p>
          <a:p>
            <a:r>
              <a:rPr lang="en-US" sz="1200"/>
              <a:t>Vector addition is the operation of adding two or more vectors together into a vector sum. </a:t>
            </a:r>
          </a:p>
        </p:txBody>
      </p:sp>
      <p:sp>
        <p:nvSpPr>
          <p:cNvPr id="24" name="TextBox 23">
            <a:extLst>
              <a:ext uri="{FF2B5EF4-FFF2-40B4-BE49-F238E27FC236}">
                <a16:creationId xmlns:a16="http://schemas.microsoft.com/office/drawing/2014/main" id="{17E5F812-7863-996E-D6FA-E19FEBB8CC9C}"/>
              </a:ext>
            </a:extLst>
          </p:cNvPr>
          <p:cNvSpPr txBox="1"/>
          <p:nvPr/>
        </p:nvSpPr>
        <p:spPr>
          <a:xfrm>
            <a:off x="365144" y="3189156"/>
            <a:ext cx="7616348" cy="68480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50">
                <a:solidFill>
                  <a:schemeClr val="accent1"/>
                </a:solidFill>
              </a:rPr>
              <a:t>3. Dot product: </a:t>
            </a:r>
          </a:p>
          <a:p>
            <a:endParaRPr lang="en-US"/>
          </a:p>
          <a:p>
            <a:r>
              <a:rPr lang="en-US" sz="1200"/>
              <a:t>Dot product is the sum of the products of the corresponding entries of the two sequences of numbers.</a:t>
            </a:r>
          </a:p>
        </p:txBody>
      </p:sp>
      <p:sp>
        <p:nvSpPr>
          <p:cNvPr id="26" name="TextBox 25">
            <a:extLst>
              <a:ext uri="{FF2B5EF4-FFF2-40B4-BE49-F238E27FC236}">
                <a16:creationId xmlns:a16="http://schemas.microsoft.com/office/drawing/2014/main" id="{6CE8E6B1-B262-D609-CCD7-C4C7B1165152}"/>
              </a:ext>
            </a:extLst>
          </p:cNvPr>
          <p:cNvSpPr txBox="1"/>
          <p:nvPr/>
        </p:nvSpPr>
        <p:spPr>
          <a:xfrm>
            <a:off x="345467" y="4042129"/>
            <a:ext cx="8663527" cy="8694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50">
                <a:solidFill>
                  <a:schemeClr val="accent1"/>
                </a:solidFill>
              </a:rPr>
              <a:t>4. Cross product:</a:t>
            </a:r>
          </a:p>
          <a:p>
            <a:endParaRPr lang="en-US"/>
          </a:p>
          <a:p>
            <a:r>
              <a:rPr lang="en-US" sz="1200"/>
              <a:t>The cross product × : R3 ×R3 → R3 is an operation that takes two vectors u and v in space and determines another vector </a:t>
            </a:r>
            <a:r>
              <a:rPr lang="en-US" sz="1200" err="1"/>
              <a:t>u×v</a:t>
            </a:r>
            <a:r>
              <a:rPr lang="en-US" sz="1200"/>
              <a:t> in space. </a:t>
            </a:r>
          </a:p>
        </p:txBody>
      </p:sp>
    </p:spTree>
    <p:extLst>
      <p:ext uri="{BB962C8B-B14F-4D97-AF65-F5344CB8AC3E}">
        <p14:creationId xmlns:p14="http://schemas.microsoft.com/office/powerpoint/2010/main" val="160537059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5" name="TextBox 4">
            <a:extLst>
              <a:ext uri="{FF2B5EF4-FFF2-40B4-BE49-F238E27FC236}">
                <a16:creationId xmlns:a16="http://schemas.microsoft.com/office/drawing/2014/main" id="{77CF38F4-8643-D742-8F96-0042DD50DC6F}"/>
              </a:ext>
            </a:extLst>
          </p:cNvPr>
          <p:cNvSpPr txBox="1"/>
          <p:nvPr/>
        </p:nvSpPr>
        <p:spPr>
          <a:xfrm>
            <a:off x="1505" y="691"/>
            <a:ext cx="1023037" cy="923330"/>
          </a:xfrm>
          <a:prstGeom prst="rect">
            <a:avLst/>
          </a:prstGeom>
          <a:solidFill>
            <a:schemeClr val="accent4"/>
          </a:solidFill>
        </p:spPr>
        <p:txBody>
          <a:bodyPr wrap="square" lIns="91440" tIns="45720" rIns="91440" bIns="45720" rtlCol="0" anchor="t">
            <a:spAutoFit/>
          </a:bodyPr>
          <a:lstStyle/>
          <a:p>
            <a:r>
              <a:rPr lang="en-US"/>
              <a:t>Prototype</a:t>
            </a:r>
            <a:endParaRPr lang="en-US" sz="4000"/>
          </a:p>
          <a:p>
            <a:r>
              <a:rPr lang="en-US" sz="4000"/>
              <a:t>7</a:t>
            </a:r>
          </a:p>
        </p:txBody>
      </p:sp>
      <p:pic>
        <p:nvPicPr>
          <p:cNvPr id="263" name="Google Shape;263;p38"/>
          <p:cNvPicPr preferRelativeResize="0"/>
          <p:nvPr/>
        </p:nvPicPr>
        <p:blipFill>
          <a:blip r:embed="rId3">
            <a:alphaModFix/>
          </a:blip>
          <a:stretch>
            <a:fillRect/>
          </a:stretch>
        </p:blipFill>
        <p:spPr>
          <a:xfrm>
            <a:off x="7753350" y="-6"/>
            <a:ext cx="1390650" cy="966788"/>
          </a:xfrm>
          <a:prstGeom prst="rect">
            <a:avLst/>
          </a:prstGeom>
          <a:noFill/>
          <a:ln>
            <a:noFill/>
          </a:ln>
        </p:spPr>
      </p:pic>
      <p:sp>
        <p:nvSpPr>
          <p:cNvPr id="2" name="Text Placeholder 2">
            <a:extLst>
              <a:ext uri="{FF2B5EF4-FFF2-40B4-BE49-F238E27FC236}">
                <a16:creationId xmlns:a16="http://schemas.microsoft.com/office/drawing/2014/main" id="{9BB445E5-FE7B-7711-5AC0-9A8D7E9504D9}"/>
              </a:ext>
            </a:extLst>
          </p:cNvPr>
          <p:cNvSpPr txBox="1">
            <a:spLocks/>
          </p:cNvSpPr>
          <p:nvPr/>
        </p:nvSpPr>
        <p:spPr>
          <a:xfrm>
            <a:off x="468785" y="1079937"/>
            <a:ext cx="8357369" cy="917782"/>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50">
                <a:solidFill>
                  <a:schemeClr val="accent1"/>
                </a:solidFill>
              </a:rPr>
              <a:t>5. Determinant: </a:t>
            </a:r>
          </a:p>
          <a:p>
            <a:endParaRPr lang="en-US" sz="1250"/>
          </a:p>
          <a:p>
            <a:r>
              <a:rPr lang="en-US" sz="1200"/>
              <a:t>Determinant in linear and multilinear algebra, a value, denoted det A, associated with a square matrix A of n rows and n columns</a:t>
            </a:r>
            <a:r>
              <a:rPr lang="en-US" sz="1250"/>
              <a:t> </a:t>
            </a:r>
          </a:p>
        </p:txBody>
      </p:sp>
      <p:sp>
        <p:nvSpPr>
          <p:cNvPr id="3" name="TextBox 2">
            <a:extLst>
              <a:ext uri="{FF2B5EF4-FFF2-40B4-BE49-F238E27FC236}">
                <a16:creationId xmlns:a16="http://schemas.microsoft.com/office/drawing/2014/main" id="{00265835-C657-E177-20E2-42FE9FC5326A}"/>
              </a:ext>
            </a:extLst>
          </p:cNvPr>
          <p:cNvSpPr txBox="1"/>
          <p:nvPr/>
        </p:nvSpPr>
        <p:spPr>
          <a:xfrm>
            <a:off x="462472" y="2167438"/>
            <a:ext cx="8451353" cy="68480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50">
                <a:solidFill>
                  <a:schemeClr val="accent1"/>
                </a:solidFill>
              </a:rPr>
              <a:t>6. Eigenvalues: </a:t>
            </a:r>
            <a:endParaRPr lang="en-US">
              <a:solidFill>
                <a:schemeClr val="accent1"/>
              </a:solidFill>
            </a:endParaRPr>
          </a:p>
          <a:p>
            <a:endParaRPr lang="en-US"/>
          </a:p>
          <a:p>
            <a:r>
              <a:rPr lang="en-US" sz="1200"/>
              <a:t>Eigenvalues are a special set of scalars associated with a linear system of equations (i.e., a matrix equation)</a:t>
            </a:r>
          </a:p>
        </p:txBody>
      </p:sp>
      <p:sp>
        <p:nvSpPr>
          <p:cNvPr id="4" name="TextBox 3">
            <a:extLst>
              <a:ext uri="{FF2B5EF4-FFF2-40B4-BE49-F238E27FC236}">
                <a16:creationId xmlns:a16="http://schemas.microsoft.com/office/drawing/2014/main" id="{1E2C1255-149B-299E-64DF-8925A6DE10AD}"/>
              </a:ext>
            </a:extLst>
          </p:cNvPr>
          <p:cNvSpPr txBox="1"/>
          <p:nvPr/>
        </p:nvSpPr>
        <p:spPr>
          <a:xfrm>
            <a:off x="462472" y="3153019"/>
            <a:ext cx="8198115" cy="6540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50">
                <a:solidFill>
                  <a:schemeClr val="accent1"/>
                </a:solidFill>
              </a:rPr>
              <a:t>7. Subtraction:</a:t>
            </a:r>
          </a:p>
          <a:p>
            <a:endParaRPr lang="en-US" sz="1200"/>
          </a:p>
          <a:p>
            <a:r>
              <a:rPr lang="en-US" sz="1200"/>
              <a:t>Subtraction of matrix is possible by subtracting the element of another matrix if they have the same order. </a:t>
            </a:r>
            <a:endParaRPr lang="en-US"/>
          </a:p>
        </p:txBody>
      </p:sp>
      <p:sp>
        <p:nvSpPr>
          <p:cNvPr id="6" name="TextBox 5">
            <a:extLst>
              <a:ext uri="{FF2B5EF4-FFF2-40B4-BE49-F238E27FC236}">
                <a16:creationId xmlns:a16="http://schemas.microsoft.com/office/drawing/2014/main" id="{1155C9DD-FA9A-6B86-2B13-A4D41D70F262}"/>
              </a:ext>
            </a:extLst>
          </p:cNvPr>
          <p:cNvSpPr txBox="1"/>
          <p:nvPr/>
        </p:nvSpPr>
        <p:spPr>
          <a:xfrm>
            <a:off x="471882" y="4106945"/>
            <a:ext cx="8177581"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accent1"/>
                </a:solidFill>
              </a:rPr>
              <a:t>8. </a:t>
            </a:r>
            <a:r>
              <a:rPr lang="en-US" sz="1250">
                <a:solidFill>
                  <a:schemeClr val="accent1"/>
                </a:solidFill>
              </a:rPr>
              <a:t>Inverse</a:t>
            </a:r>
            <a:r>
              <a:rPr lang="en-US">
                <a:solidFill>
                  <a:schemeClr val="accent1"/>
                </a:solidFill>
              </a:rPr>
              <a:t>: </a:t>
            </a:r>
          </a:p>
          <a:p>
            <a:endParaRPr lang="en-US"/>
          </a:p>
          <a:p>
            <a:r>
              <a:rPr lang="en-US" sz="1200"/>
              <a:t>Inverse are pairs of mathematical manipulations in which one operation undoes the action of the other text</a:t>
            </a:r>
          </a:p>
        </p:txBody>
      </p:sp>
    </p:spTree>
    <p:extLst>
      <p:ext uri="{BB962C8B-B14F-4D97-AF65-F5344CB8AC3E}">
        <p14:creationId xmlns:p14="http://schemas.microsoft.com/office/powerpoint/2010/main" val="180845357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0">
  <p:cSld>
    <p:bg>
      <p:bgPr>
        <a:gradFill>
          <a:gsLst>
            <a:gs pos="0">
              <a:schemeClr val="accent6">
                <a:lumMod val="0"/>
                <a:lumOff val="100000"/>
              </a:schemeClr>
            </a:gs>
            <a:gs pos="35000">
              <a:schemeClr val="accent6">
                <a:lumMod val="0"/>
                <a:lumOff val="100000"/>
              </a:schemeClr>
            </a:gs>
            <a:gs pos="100000">
              <a:schemeClr val="accent6">
                <a:lumMod val="100000"/>
              </a:schemeClr>
            </a:gs>
          </a:gsLst>
          <a:path path="circle">
            <a:fillToRect l="50000" t="-80000" r="50000" b="180000"/>
          </a:path>
        </a:gra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710DDD2-A7F3-4EFF-B6B3-AC08337BC842}"/>
              </a:ext>
            </a:extLst>
          </p:cNvPr>
          <p:cNvSpPr>
            <a:spLocks noGrp="1"/>
          </p:cNvSpPr>
          <p:nvPr>
            <p:ph type="title"/>
          </p:nvPr>
        </p:nvSpPr>
        <p:spPr/>
        <p:txBody>
          <a:bodyPr/>
          <a:lstStyle/>
          <a:p>
            <a:r>
              <a:rPr lang="en-US"/>
              <a:t>Questions for TA</a:t>
            </a:r>
          </a:p>
        </p:txBody>
      </p:sp>
      <p:sp>
        <p:nvSpPr>
          <p:cNvPr id="6" name="TextBox 5">
            <a:extLst>
              <a:ext uri="{FF2B5EF4-FFF2-40B4-BE49-F238E27FC236}">
                <a16:creationId xmlns:a16="http://schemas.microsoft.com/office/drawing/2014/main" id="{61BDF24D-E43C-48A0-9988-08623FF22770}"/>
              </a:ext>
            </a:extLst>
          </p:cNvPr>
          <p:cNvSpPr txBox="1"/>
          <p:nvPr/>
        </p:nvSpPr>
        <p:spPr>
          <a:xfrm>
            <a:off x="1587759" y="1195365"/>
            <a:ext cx="6451113"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If you have questions for TAs put them on a pink gradient background.  If you prefer, you can add a black slide for raw interview notes, and summarize them on the empathy map.  If you have two note-takers, you could use two text boxes.</a:t>
            </a:r>
          </a:p>
        </p:txBody>
      </p:sp>
    </p:spTree>
    <p:extLst>
      <p:ext uri="{BB962C8B-B14F-4D97-AF65-F5344CB8AC3E}">
        <p14:creationId xmlns:p14="http://schemas.microsoft.com/office/powerpoint/2010/main" val="190085830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0">
  <p:cSld>
    <p:bg>
      <p:bgPr>
        <a:solidFill>
          <a:schemeClr val="accent6">
            <a:lumMod val="40000"/>
            <a:lumOff val="60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710DDD2-A7F3-4EFF-B6B3-AC08337BC842}"/>
              </a:ext>
            </a:extLst>
          </p:cNvPr>
          <p:cNvSpPr>
            <a:spLocks noGrp="1"/>
          </p:cNvSpPr>
          <p:nvPr>
            <p:ph type="title"/>
          </p:nvPr>
        </p:nvSpPr>
        <p:spPr/>
        <p:txBody>
          <a:bodyPr/>
          <a:lstStyle/>
          <a:p>
            <a:r>
              <a:rPr lang="en-US"/>
              <a:t>Week 9 Feedback</a:t>
            </a:r>
          </a:p>
        </p:txBody>
      </p:sp>
      <p:sp>
        <p:nvSpPr>
          <p:cNvPr id="6" name="TextBox 5">
            <a:extLst>
              <a:ext uri="{FF2B5EF4-FFF2-40B4-BE49-F238E27FC236}">
                <a16:creationId xmlns:a16="http://schemas.microsoft.com/office/drawing/2014/main" id="{61BDF24D-E43C-48A0-9988-08623FF22770}"/>
              </a:ext>
            </a:extLst>
          </p:cNvPr>
          <p:cNvSpPr txBox="1"/>
          <p:nvPr/>
        </p:nvSpPr>
        <p:spPr>
          <a:xfrm>
            <a:off x="1587759" y="1195365"/>
            <a:ext cx="6451113" cy="523220"/>
          </a:xfrm>
          <a:prstGeom prst="rect">
            <a:avLst/>
          </a:prstGeom>
          <a:solidFill>
            <a:schemeClr val="accent6"/>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By next week, you should get feedback on your prototype from four potential users of your app.</a:t>
            </a:r>
          </a:p>
        </p:txBody>
      </p:sp>
    </p:spTree>
    <p:extLst>
      <p:ext uri="{BB962C8B-B14F-4D97-AF65-F5344CB8AC3E}">
        <p14:creationId xmlns:p14="http://schemas.microsoft.com/office/powerpoint/2010/main" val="276538721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pic>
        <p:nvPicPr>
          <p:cNvPr id="268" name="Google Shape;268;p39" descr="Image"/>
          <p:cNvPicPr preferRelativeResize="0"/>
          <p:nvPr/>
        </p:nvPicPr>
        <p:blipFill rotWithShape="1">
          <a:blip r:embed="rId3">
            <a:alphaModFix/>
          </a:blip>
          <a:srcRect/>
          <a:stretch/>
        </p:blipFill>
        <p:spPr>
          <a:xfrm>
            <a:off x="404600" y="-40650"/>
            <a:ext cx="4959900" cy="5107274"/>
          </a:xfrm>
          <a:prstGeom prst="rect">
            <a:avLst/>
          </a:prstGeom>
          <a:noFill/>
          <a:ln>
            <a:noFill/>
          </a:ln>
        </p:spPr>
      </p:pic>
      <p:grpSp>
        <p:nvGrpSpPr>
          <p:cNvPr id="269" name="Google Shape;269;p39"/>
          <p:cNvGrpSpPr/>
          <p:nvPr/>
        </p:nvGrpSpPr>
        <p:grpSpPr>
          <a:xfrm>
            <a:off x="8094239" y="4055539"/>
            <a:ext cx="498589" cy="351920"/>
            <a:chOff x="0" y="0"/>
            <a:chExt cx="709129" cy="667400"/>
          </a:xfrm>
        </p:grpSpPr>
        <p:pic>
          <p:nvPicPr>
            <p:cNvPr id="270" name="Google Shape;270;p39" descr="Image"/>
            <p:cNvPicPr preferRelativeResize="0"/>
            <p:nvPr/>
          </p:nvPicPr>
          <p:blipFill rotWithShape="1">
            <a:blip r:embed="rId4">
              <a:alphaModFix/>
            </a:blip>
            <a:srcRect/>
            <a:stretch/>
          </p:blipFill>
          <p:spPr>
            <a:xfrm>
              <a:off x="0" y="0"/>
              <a:ext cx="594831" cy="667400"/>
            </a:xfrm>
            <a:prstGeom prst="rect">
              <a:avLst/>
            </a:prstGeom>
            <a:noFill/>
            <a:ln>
              <a:noFill/>
            </a:ln>
          </p:spPr>
        </p:pic>
        <p:sp>
          <p:nvSpPr>
            <p:cNvPr id="271" name="Google Shape;271;p39"/>
            <p:cNvSpPr txBox="1"/>
            <p:nvPr/>
          </p:nvSpPr>
          <p:spPr>
            <a:xfrm>
              <a:off x="480529" y="333699"/>
              <a:ext cx="228600" cy="273600"/>
            </a:xfrm>
            <a:prstGeom prst="rect">
              <a:avLst/>
            </a:prstGeom>
            <a:noFill/>
            <a:ln>
              <a:noFill/>
            </a:ln>
          </p:spPr>
          <p:txBody>
            <a:bodyPr spcFirstLastPara="1" wrap="square" lIns="32750" tIns="32750" rIns="32750" bIns="32750" anchor="t" anchorCtr="0">
              <a:noAutofit/>
            </a:bodyPr>
            <a:lstStyle/>
            <a:p>
              <a:pPr marL="0" marR="0" lvl="0" indent="0" algn="l" rtl="0">
                <a:lnSpc>
                  <a:spcPct val="100000"/>
                </a:lnSpc>
                <a:spcBef>
                  <a:spcPts val="0"/>
                </a:spcBef>
                <a:spcAft>
                  <a:spcPts val="0"/>
                </a:spcAft>
                <a:buClr>
                  <a:srgbClr val="000000"/>
                </a:buClr>
                <a:buSzPts val="800"/>
                <a:buFont typeface="Helvetica Neue"/>
                <a:buNone/>
              </a:pPr>
              <a:r>
                <a:rPr lang="en" sz="800" b="0" i="0" u="none" strike="noStrike" cap="none">
                  <a:solidFill>
                    <a:srgbClr val="000000"/>
                  </a:solidFill>
                  <a:latin typeface="Helvetica Neue"/>
                  <a:ea typeface="Helvetica Neue"/>
                  <a:cs typeface="Helvetica Neue"/>
                  <a:sym typeface="Helvetica Neue"/>
                </a:rPr>
                <a:t>5</a:t>
              </a:r>
              <a:endParaRPr sz="900"/>
            </a:p>
          </p:txBody>
        </p:sp>
      </p:grpSp>
      <p:sp>
        <p:nvSpPr>
          <p:cNvPr id="272" name="Google Shape;272;p39"/>
          <p:cNvSpPr txBox="1"/>
          <p:nvPr/>
        </p:nvSpPr>
        <p:spPr>
          <a:xfrm>
            <a:off x="6033850" y="1095222"/>
            <a:ext cx="2907000" cy="1626600"/>
          </a:xfrm>
          <a:prstGeom prst="rect">
            <a:avLst/>
          </a:prstGeom>
          <a:noFill/>
          <a:ln>
            <a:noFill/>
          </a:ln>
        </p:spPr>
        <p:txBody>
          <a:bodyPr spcFirstLastPara="1" wrap="square" lIns="32750" tIns="32750" rIns="32750" bIns="32750" anchor="ctr" anchorCtr="0">
            <a:noAutofit/>
          </a:bodyPr>
          <a:lstStyle/>
          <a:p>
            <a:pPr marL="0" marR="0" lvl="0" indent="0" algn="l" rtl="0">
              <a:lnSpc>
                <a:spcPct val="100000"/>
              </a:lnSpc>
              <a:spcBef>
                <a:spcPts val="0"/>
              </a:spcBef>
              <a:spcAft>
                <a:spcPts val="0"/>
              </a:spcAft>
              <a:buClr>
                <a:srgbClr val="000000"/>
              </a:buClr>
              <a:buSzPts val="700"/>
              <a:buFont typeface="Helvetica Neue"/>
              <a:buNone/>
            </a:pPr>
            <a:r>
              <a:rPr lang="en" sz="1100" b="1" i="0" u="none" strike="noStrike" cap="none">
                <a:solidFill>
                  <a:srgbClr val="000000"/>
                </a:solidFill>
                <a:latin typeface="Helvetica Neue"/>
                <a:ea typeface="Helvetica Neue"/>
                <a:cs typeface="Helvetica Neue"/>
                <a:sym typeface="Helvetica Neue"/>
              </a:rPr>
              <a:t>Feedback Grid:</a:t>
            </a:r>
            <a:endParaRPr sz="1100"/>
          </a:p>
          <a:p>
            <a:pPr marL="0" marR="0" lvl="0" indent="0" algn="l" rtl="0">
              <a:lnSpc>
                <a:spcPct val="100000"/>
              </a:lnSpc>
              <a:spcBef>
                <a:spcPts val="0"/>
              </a:spcBef>
              <a:spcAft>
                <a:spcPts val="0"/>
              </a:spcAft>
              <a:buClr>
                <a:srgbClr val="000000"/>
              </a:buClr>
              <a:buSzPts val="700"/>
              <a:buFont typeface="Helvetica Neue"/>
              <a:buNone/>
            </a:pPr>
            <a:endParaRPr sz="1100" b="1" i="0" u="none" strike="noStrike" cap="none">
              <a:solidFill>
                <a:srgbClr val="000000"/>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000000"/>
              </a:buClr>
              <a:buSzPts val="700"/>
              <a:buFont typeface="Helvetica Neue"/>
              <a:buNone/>
            </a:pPr>
            <a:r>
              <a:rPr lang="en" sz="1100" b="0" i="0" u="none" strike="noStrike" cap="none">
                <a:solidFill>
                  <a:srgbClr val="000000"/>
                </a:solidFill>
                <a:latin typeface="Helvetica Neue"/>
                <a:ea typeface="Helvetica Neue"/>
                <a:cs typeface="Helvetica Neue"/>
                <a:sym typeface="Helvetica Neue"/>
              </a:rPr>
              <a:t>Use to take notes when getting feedback from individual users.  Have one person do the talking, and a second take notes, but steer the conversation to cover all 4 areas.</a:t>
            </a:r>
            <a:endParaRPr sz="1100"/>
          </a:p>
        </p:txBody>
      </p:sp>
      <p:graphicFrame>
        <p:nvGraphicFramePr>
          <p:cNvPr id="273" name="Google Shape;273;p39"/>
          <p:cNvGraphicFramePr/>
          <p:nvPr>
            <p:extLst>
              <p:ext uri="{D42A27DB-BD31-4B8C-83A1-F6EECF244321}">
                <p14:modId xmlns:p14="http://schemas.microsoft.com/office/powerpoint/2010/main" val="135418696"/>
              </p:ext>
            </p:extLst>
          </p:nvPr>
        </p:nvGraphicFramePr>
        <p:xfrm>
          <a:off x="5951431" y="2721780"/>
          <a:ext cx="2965900" cy="919600"/>
        </p:xfrm>
        <a:graphic>
          <a:graphicData uri="http://schemas.openxmlformats.org/drawingml/2006/table">
            <a:tbl>
              <a:tblPr bandRow="1">
                <a:noFill/>
                <a:tableStyleId>{46409119-0364-41FD-8744-DC8955837773}</a:tableStyleId>
              </a:tblPr>
              <a:tblGrid>
                <a:gridCol w="281500">
                  <a:extLst>
                    <a:ext uri="{9D8B030D-6E8A-4147-A177-3AD203B41FA5}">
                      <a16:colId xmlns:a16="http://schemas.microsoft.com/office/drawing/2014/main" val="20000"/>
                    </a:ext>
                  </a:extLst>
                </a:gridCol>
                <a:gridCol w="2684400">
                  <a:extLst>
                    <a:ext uri="{9D8B030D-6E8A-4147-A177-3AD203B41FA5}">
                      <a16:colId xmlns:a16="http://schemas.microsoft.com/office/drawing/2014/main" val="20001"/>
                    </a:ext>
                  </a:extLst>
                </a:gridCol>
              </a:tblGrid>
              <a:tr h="229900">
                <a:tc>
                  <a:txBody>
                    <a:bodyPr/>
                    <a:lstStyle/>
                    <a:p>
                      <a:pPr marL="0" marR="0" lvl="0" indent="0" algn="ctr" rtl="0">
                        <a:lnSpc>
                          <a:spcPct val="100000"/>
                        </a:lnSpc>
                        <a:spcBef>
                          <a:spcPts val="0"/>
                        </a:spcBef>
                        <a:spcAft>
                          <a:spcPts val="0"/>
                        </a:spcAft>
                        <a:buClr>
                          <a:schemeClr val="dk1"/>
                        </a:buClr>
                        <a:buSzPts val="500"/>
                        <a:buFont typeface="Helvetica Neue"/>
                        <a:buNone/>
                      </a:pPr>
                      <a:r>
                        <a:rPr lang="en" sz="900" b="1" u="none" strike="noStrike" cap="none"/>
                        <a:t>+</a:t>
                      </a:r>
                      <a:endParaRPr sz="900"/>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600"/>
                        <a:buFont typeface="Helvetica Neue"/>
                        <a:buNone/>
                      </a:pPr>
                      <a:r>
                        <a:rPr lang="en" sz="900" u="none" strike="noStrike" cap="none"/>
                        <a:t>What did they like about it?</a:t>
                      </a:r>
                      <a:endParaRPr sz="900"/>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229900">
                <a:tc>
                  <a:txBody>
                    <a:bodyPr/>
                    <a:lstStyle/>
                    <a:p>
                      <a:pPr marL="0" marR="0" lvl="0" indent="0" algn="ctr" rtl="0">
                        <a:lnSpc>
                          <a:spcPct val="100000"/>
                        </a:lnSpc>
                        <a:spcBef>
                          <a:spcPts val="0"/>
                        </a:spcBef>
                        <a:spcAft>
                          <a:spcPts val="0"/>
                        </a:spcAft>
                        <a:buClr>
                          <a:schemeClr val="dk1"/>
                        </a:buClr>
                        <a:buSzPts val="600"/>
                        <a:buFont typeface="Helvetica Neue"/>
                        <a:buNone/>
                      </a:pPr>
                      <a:r>
                        <a:rPr lang="en" sz="900" b="1" u="none" strike="noStrike" cap="none"/>
                        <a:t>∆</a:t>
                      </a:r>
                      <a:endParaRPr sz="900"/>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a:txBody>
                    <a:bodyPr/>
                    <a:lstStyle/>
                    <a:p>
                      <a:pPr marL="0" marR="0" lvl="0" indent="0" algn="l" rtl="0">
                        <a:lnSpc>
                          <a:spcPct val="100000"/>
                        </a:lnSpc>
                        <a:spcBef>
                          <a:spcPts val="0"/>
                        </a:spcBef>
                        <a:spcAft>
                          <a:spcPts val="0"/>
                        </a:spcAft>
                        <a:buClr>
                          <a:schemeClr val="dk1"/>
                        </a:buClr>
                        <a:buSzPts val="500"/>
                        <a:buFont typeface="Helvetica Neue"/>
                        <a:buNone/>
                      </a:pPr>
                      <a:r>
                        <a:rPr lang="en" sz="900" u="none" strike="noStrike" cap="none"/>
                        <a:t>What would they like changed?</a:t>
                      </a:r>
                      <a:endParaRPr sz="900"/>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extLst>
                  <a:ext uri="{0D108BD9-81ED-4DB2-BD59-A6C34878D82A}">
                    <a16:rowId xmlns:a16="http://schemas.microsoft.com/office/drawing/2014/main" val="10001"/>
                  </a:ext>
                </a:extLst>
              </a:tr>
              <a:tr h="229900">
                <a:tc>
                  <a:txBody>
                    <a:bodyPr/>
                    <a:lstStyle/>
                    <a:p>
                      <a:pPr marL="0" marR="0" lvl="0" indent="0" algn="ctr" rtl="0">
                        <a:lnSpc>
                          <a:spcPct val="100000"/>
                        </a:lnSpc>
                        <a:spcBef>
                          <a:spcPts val="0"/>
                        </a:spcBef>
                        <a:spcAft>
                          <a:spcPts val="0"/>
                        </a:spcAft>
                        <a:buClr>
                          <a:schemeClr val="dk1"/>
                        </a:buClr>
                        <a:buSzPts val="500"/>
                        <a:buFont typeface="Helvetica Neue"/>
                        <a:buNone/>
                      </a:pPr>
                      <a:r>
                        <a:rPr lang="en" sz="900" b="1" u="none" strike="noStrike" cap="none"/>
                        <a:t>?</a:t>
                      </a:r>
                      <a:endParaRPr sz="900"/>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500"/>
                        <a:buFont typeface="Helvetica Neue"/>
                        <a:buNone/>
                      </a:pPr>
                      <a:r>
                        <a:rPr lang="en" sz="900" u="none" strike="noStrike" cap="none"/>
                        <a:t>What questions did they ask?</a:t>
                      </a:r>
                      <a:endParaRPr sz="900"/>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229900">
                <a:tc>
                  <a:txBody>
                    <a:bodyPr/>
                    <a:lstStyle/>
                    <a:p>
                      <a:pPr marL="0" marR="0" lvl="0" indent="0" algn="l" rtl="0">
                        <a:lnSpc>
                          <a:spcPct val="100000"/>
                        </a:lnSpc>
                        <a:spcBef>
                          <a:spcPts val="0"/>
                        </a:spcBef>
                        <a:spcAft>
                          <a:spcPts val="0"/>
                        </a:spcAft>
                        <a:buClr>
                          <a:schemeClr val="dk1"/>
                        </a:buClr>
                        <a:buSzPts val="500"/>
                        <a:buFont typeface="Helvetica Neue"/>
                        <a:buNone/>
                      </a:pPr>
                      <a:endParaRPr sz="9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a:txBody>
                    <a:bodyPr/>
                    <a:lstStyle/>
                    <a:p>
                      <a:pPr marL="0" marR="0" lvl="0" indent="0" algn="l" rtl="0">
                        <a:lnSpc>
                          <a:spcPct val="100000"/>
                        </a:lnSpc>
                        <a:spcBef>
                          <a:spcPts val="0"/>
                        </a:spcBef>
                        <a:spcAft>
                          <a:spcPts val="0"/>
                        </a:spcAft>
                        <a:buClr>
                          <a:schemeClr val="dk1"/>
                        </a:buClr>
                        <a:buSzPts val="500"/>
                        <a:buFont typeface="Helvetica Neue"/>
                        <a:buNone/>
                      </a:pPr>
                      <a:r>
                        <a:rPr lang="en" sz="900" u="none" strike="noStrike" cap="none"/>
                        <a:t>What new ideas came out of the discussion?</a:t>
                      </a:r>
                      <a:endParaRPr sz="900"/>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extLst>
                  <a:ext uri="{0D108BD9-81ED-4DB2-BD59-A6C34878D82A}">
                    <a16:rowId xmlns:a16="http://schemas.microsoft.com/office/drawing/2014/main" val="10003"/>
                  </a:ext>
                </a:extLst>
              </a:tr>
            </a:tbl>
          </a:graphicData>
        </a:graphic>
      </p:graphicFrame>
      <p:graphicFrame>
        <p:nvGraphicFramePr>
          <p:cNvPr id="274" name="Google Shape;274;p39"/>
          <p:cNvGraphicFramePr/>
          <p:nvPr>
            <p:extLst>
              <p:ext uri="{D42A27DB-BD31-4B8C-83A1-F6EECF244321}">
                <p14:modId xmlns:p14="http://schemas.microsoft.com/office/powerpoint/2010/main" val="3133240563"/>
              </p:ext>
            </p:extLst>
          </p:nvPr>
        </p:nvGraphicFramePr>
        <p:xfrm>
          <a:off x="318702" y="659063"/>
          <a:ext cx="2178700" cy="1814830"/>
        </p:xfrm>
        <a:graphic>
          <a:graphicData uri="http://schemas.openxmlformats.org/drawingml/2006/table">
            <a:tbl>
              <a:tblPr bandRow="1">
                <a:noFill/>
                <a:tableStyleId>{46409119-0364-41FD-8744-DC8955837773}</a:tableStyleId>
              </a:tblPr>
              <a:tblGrid>
                <a:gridCol w="2178700">
                  <a:extLst>
                    <a:ext uri="{9D8B030D-6E8A-4147-A177-3AD203B41FA5}">
                      <a16:colId xmlns:a16="http://schemas.microsoft.com/office/drawing/2014/main" val="20000"/>
                    </a:ext>
                  </a:extLst>
                </a:gridCol>
              </a:tblGrid>
              <a:tr h="203325">
                <a:tc>
                  <a:txBody>
                    <a:bodyPr/>
                    <a:lstStyle/>
                    <a:p>
                      <a:pPr lvl="0" algn="l">
                        <a:lnSpc>
                          <a:spcPct val="100000"/>
                        </a:lnSpc>
                        <a:spcBef>
                          <a:spcPts val="0"/>
                        </a:spcBef>
                        <a:spcAft>
                          <a:spcPts val="0"/>
                        </a:spcAft>
                        <a:buNone/>
                      </a:pPr>
                      <a:r>
                        <a:rPr lang="en-US" sz="800" b="0" i="0" u="none" strike="noStrike" cap="none" noProof="0">
                          <a:latin typeface="Helvetica Neue"/>
                        </a:rPr>
                        <a:t>The overall structure is simple and clear.</a:t>
                      </a:r>
                      <a:endParaRPr lang="en-US"/>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203325">
                <a:tc>
                  <a:txBody>
                    <a:bodyPr/>
                    <a:lstStyle/>
                    <a:p>
                      <a:pPr marL="0" marR="0" lvl="0" indent="0" algn="l">
                        <a:lnSpc>
                          <a:spcPct val="100000"/>
                        </a:lnSpc>
                        <a:spcBef>
                          <a:spcPts val="0"/>
                        </a:spcBef>
                        <a:spcAft>
                          <a:spcPts val="0"/>
                        </a:spcAft>
                        <a:buNone/>
                      </a:pPr>
                      <a:r>
                        <a:rPr lang="en-US" sz="800" b="0" i="0" u="none" strike="noStrike" cap="none" noProof="0">
                          <a:latin typeface="Helvetica Neue"/>
                        </a:rPr>
                        <a:t>Know how to use it at first sight, no extra instruction required</a:t>
                      </a:r>
                      <a:endParaRPr/>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extLst>
                  <a:ext uri="{0D108BD9-81ED-4DB2-BD59-A6C34878D82A}">
                    <a16:rowId xmlns:a16="http://schemas.microsoft.com/office/drawing/2014/main" val="10001"/>
                  </a:ext>
                </a:extLst>
              </a:tr>
              <a:tr h="203325">
                <a:tc>
                  <a:txBody>
                    <a:bodyPr/>
                    <a:lstStyle/>
                    <a:p>
                      <a:pPr marL="0" marR="0" lvl="0" indent="0" algn="l" rtl="0">
                        <a:lnSpc>
                          <a:spcPct val="100000"/>
                        </a:lnSpc>
                        <a:spcBef>
                          <a:spcPts val="0"/>
                        </a:spcBef>
                        <a:spcAft>
                          <a:spcPts val="0"/>
                        </a:spcAft>
                        <a:buClr>
                          <a:schemeClr val="dk1"/>
                        </a:buClr>
                        <a:buSzPts val="500"/>
                        <a:buFont typeface="Helvetica Neue"/>
                        <a:buNone/>
                      </a:pPr>
                      <a:r>
                        <a:rPr lang="en-US" sz="800" u="none" strike="noStrike" cap="none"/>
                        <a:t>Like the clear button, not like some of the apps he used before.</a:t>
                      </a: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203325">
                <a:tc>
                  <a:txBody>
                    <a:bodyPr/>
                    <a:lstStyle/>
                    <a:p>
                      <a:pPr marL="0" marR="0" lvl="0" indent="0" algn="l">
                        <a:lnSpc>
                          <a:spcPct val="100000"/>
                        </a:lnSpc>
                        <a:spcBef>
                          <a:spcPts val="0"/>
                        </a:spcBef>
                        <a:spcAft>
                          <a:spcPts val="0"/>
                        </a:spcAft>
                        <a:buNone/>
                      </a:pPr>
                      <a:r>
                        <a:rPr lang="en-US" sz="800" b="0" i="0" u="none" strike="noStrike" cap="none" noProof="0">
                          <a:latin typeface="Helvetica Neue"/>
                        </a:rPr>
                        <a:t>Like the existence of cheat sheets.</a:t>
                      </a:r>
                      <a:endParaRPr/>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extLst>
                  <a:ext uri="{0D108BD9-81ED-4DB2-BD59-A6C34878D82A}">
                    <a16:rowId xmlns:a16="http://schemas.microsoft.com/office/drawing/2014/main" val="10003"/>
                  </a:ext>
                </a:extLst>
              </a:tr>
              <a:tr h="203325">
                <a:tc>
                  <a:txBody>
                    <a:bodyPr/>
                    <a:lstStyle/>
                    <a:p>
                      <a:pPr marL="0" marR="0" lvl="0" indent="0" algn="l" rtl="0">
                        <a:lnSpc>
                          <a:spcPct val="100000"/>
                        </a:lnSpc>
                        <a:spcBef>
                          <a:spcPts val="0"/>
                        </a:spcBef>
                        <a:spcAft>
                          <a:spcPts val="0"/>
                        </a:spcAft>
                        <a:buClr>
                          <a:schemeClr val="dk1"/>
                        </a:buClr>
                        <a:buSzPts val="500"/>
                        <a:buFont typeface="Helvetica Neue"/>
                        <a:buNone/>
                      </a:pP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203325">
                <a:tc>
                  <a:txBody>
                    <a:bodyPr/>
                    <a:lstStyle/>
                    <a:p>
                      <a:pPr marL="0" marR="0" lvl="0" indent="0" algn="l" rtl="0">
                        <a:lnSpc>
                          <a:spcPct val="100000"/>
                        </a:lnSpc>
                        <a:spcBef>
                          <a:spcPts val="0"/>
                        </a:spcBef>
                        <a:spcAft>
                          <a:spcPts val="0"/>
                        </a:spcAft>
                        <a:buClr>
                          <a:schemeClr val="dk1"/>
                        </a:buClr>
                        <a:buSzPts val="500"/>
                        <a:buFont typeface="Helvetica Neue"/>
                        <a:buNone/>
                      </a:pP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extLst>
                  <a:ext uri="{0D108BD9-81ED-4DB2-BD59-A6C34878D82A}">
                    <a16:rowId xmlns:a16="http://schemas.microsoft.com/office/drawing/2014/main" val="10005"/>
                  </a:ext>
                </a:extLst>
              </a:tr>
              <a:tr h="203325">
                <a:tc>
                  <a:txBody>
                    <a:bodyPr/>
                    <a:lstStyle/>
                    <a:p>
                      <a:pPr marL="0" marR="0" lvl="0" indent="0" algn="l" rtl="0">
                        <a:lnSpc>
                          <a:spcPct val="100000"/>
                        </a:lnSpc>
                        <a:spcBef>
                          <a:spcPts val="0"/>
                        </a:spcBef>
                        <a:spcAft>
                          <a:spcPts val="0"/>
                        </a:spcAft>
                        <a:buClr>
                          <a:schemeClr val="dk1"/>
                        </a:buClr>
                        <a:buSzPts val="500"/>
                        <a:buFont typeface="Helvetica Neue"/>
                        <a:buNone/>
                      </a:pP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r h="203325">
                <a:tc>
                  <a:txBody>
                    <a:bodyPr/>
                    <a:lstStyle/>
                    <a:p>
                      <a:pPr marL="0" marR="0" lvl="0" indent="0" algn="l" rtl="0">
                        <a:lnSpc>
                          <a:spcPct val="100000"/>
                        </a:lnSpc>
                        <a:spcBef>
                          <a:spcPts val="0"/>
                        </a:spcBef>
                        <a:spcAft>
                          <a:spcPts val="0"/>
                        </a:spcAft>
                        <a:buClr>
                          <a:schemeClr val="dk1"/>
                        </a:buClr>
                        <a:buSzPts val="500"/>
                        <a:buFont typeface="Helvetica Neue"/>
                        <a:buNone/>
                      </a:pP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extLst>
                  <a:ext uri="{0D108BD9-81ED-4DB2-BD59-A6C34878D82A}">
                    <a16:rowId xmlns:a16="http://schemas.microsoft.com/office/drawing/2014/main" val="10007"/>
                  </a:ext>
                </a:extLst>
              </a:tr>
            </a:tbl>
          </a:graphicData>
        </a:graphic>
      </p:graphicFrame>
      <p:graphicFrame>
        <p:nvGraphicFramePr>
          <p:cNvPr id="275" name="Google Shape;275;p39"/>
          <p:cNvGraphicFramePr/>
          <p:nvPr>
            <p:extLst>
              <p:ext uri="{D42A27DB-BD31-4B8C-83A1-F6EECF244321}">
                <p14:modId xmlns:p14="http://schemas.microsoft.com/office/powerpoint/2010/main" val="289920688"/>
              </p:ext>
            </p:extLst>
          </p:nvPr>
        </p:nvGraphicFramePr>
        <p:xfrm>
          <a:off x="3482652" y="659063"/>
          <a:ext cx="2255325" cy="1814830"/>
        </p:xfrm>
        <a:graphic>
          <a:graphicData uri="http://schemas.openxmlformats.org/drawingml/2006/table">
            <a:tbl>
              <a:tblPr bandRow="1">
                <a:noFill/>
                <a:tableStyleId>{46409119-0364-41FD-8744-DC8955837773}</a:tableStyleId>
              </a:tblPr>
              <a:tblGrid>
                <a:gridCol w="2255325">
                  <a:extLst>
                    <a:ext uri="{9D8B030D-6E8A-4147-A177-3AD203B41FA5}">
                      <a16:colId xmlns:a16="http://schemas.microsoft.com/office/drawing/2014/main" val="20000"/>
                    </a:ext>
                  </a:extLst>
                </a:gridCol>
              </a:tblGrid>
              <a:tr h="203325">
                <a:tc>
                  <a:txBody>
                    <a:bodyPr/>
                    <a:lstStyle/>
                    <a:p>
                      <a:pPr marL="0" marR="0" lvl="0" indent="0" algn="l">
                        <a:lnSpc>
                          <a:spcPct val="100000"/>
                        </a:lnSpc>
                        <a:spcBef>
                          <a:spcPts val="0"/>
                        </a:spcBef>
                        <a:spcAft>
                          <a:spcPts val="0"/>
                        </a:spcAft>
                        <a:buNone/>
                      </a:pPr>
                      <a:r>
                        <a:rPr lang="en-US" sz="800" b="0" i="0" u="none" strike="noStrike" cap="none" noProof="0">
                          <a:latin typeface="Helvetica Neue"/>
                        </a:rPr>
                        <a:t>Can also change the background color of the grid.</a:t>
                      </a:r>
                      <a:endParaRPr/>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203325">
                <a:tc>
                  <a:txBody>
                    <a:bodyPr/>
                    <a:lstStyle/>
                    <a:p>
                      <a:pPr marL="0" marR="0" lvl="0" indent="0" algn="l">
                        <a:lnSpc>
                          <a:spcPct val="100000"/>
                        </a:lnSpc>
                        <a:spcBef>
                          <a:spcPts val="0"/>
                        </a:spcBef>
                        <a:spcAft>
                          <a:spcPts val="0"/>
                        </a:spcAft>
                        <a:buNone/>
                      </a:pPr>
                      <a:r>
                        <a:rPr lang="en" sz="800" b="0" i="0" u="none" strike="noStrike" cap="none" noProof="0">
                          <a:latin typeface="Helvetica Neue"/>
                        </a:rPr>
                        <a:t>Feels that the precision of the drag function is not very high if you want a small number</a:t>
                      </a:r>
                      <a:endParaRPr/>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extLst>
                  <a:ext uri="{0D108BD9-81ED-4DB2-BD59-A6C34878D82A}">
                    <a16:rowId xmlns:a16="http://schemas.microsoft.com/office/drawing/2014/main" val="10001"/>
                  </a:ext>
                </a:extLst>
              </a:tr>
              <a:tr h="203325">
                <a:tc>
                  <a:txBody>
                    <a:bodyPr/>
                    <a:lstStyle/>
                    <a:p>
                      <a:pPr marL="0" marR="0" lvl="0" indent="0" algn="l" rtl="0">
                        <a:lnSpc>
                          <a:spcPct val="100000"/>
                        </a:lnSpc>
                        <a:spcBef>
                          <a:spcPts val="0"/>
                        </a:spcBef>
                        <a:spcAft>
                          <a:spcPts val="0"/>
                        </a:spcAft>
                        <a:buClr>
                          <a:schemeClr val="dk1"/>
                        </a:buClr>
                        <a:buSzPts val="500"/>
                        <a:buFont typeface="Helvetica Neue"/>
                        <a:buNone/>
                      </a:pP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203325">
                <a:tc>
                  <a:txBody>
                    <a:bodyPr/>
                    <a:lstStyle/>
                    <a:p>
                      <a:pPr marL="0" marR="0" lvl="0" indent="0" algn="l" rtl="0">
                        <a:lnSpc>
                          <a:spcPct val="100000"/>
                        </a:lnSpc>
                        <a:spcBef>
                          <a:spcPts val="0"/>
                        </a:spcBef>
                        <a:spcAft>
                          <a:spcPts val="0"/>
                        </a:spcAft>
                        <a:buClr>
                          <a:schemeClr val="dk1"/>
                        </a:buClr>
                        <a:buSzPts val="500"/>
                        <a:buFont typeface="Helvetica Neue"/>
                        <a:buNone/>
                      </a:pP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extLst>
                  <a:ext uri="{0D108BD9-81ED-4DB2-BD59-A6C34878D82A}">
                    <a16:rowId xmlns:a16="http://schemas.microsoft.com/office/drawing/2014/main" val="10003"/>
                  </a:ext>
                </a:extLst>
              </a:tr>
              <a:tr h="203325">
                <a:tc>
                  <a:txBody>
                    <a:bodyPr/>
                    <a:lstStyle/>
                    <a:p>
                      <a:pPr marL="0" marR="0" lvl="0" indent="0" algn="l" rtl="0">
                        <a:lnSpc>
                          <a:spcPct val="100000"/>
                        </a:lnSpc>
                        <a:spcBef>
                          <a:spcPts val="0"/>
                        </a:spcBef>
                        <a:spcAft>
                          <a:spcPts val="0"/>
                        </a:spcAft>
                        <a:buClr>
                          <a:schemeClr val="dk1"/>
                        </a:buClr>
                        <a:buSzPts val="500"/>
                        <a:buFont typeface="Helvetica Neue"/>
                        <a:buNone/>
                      </a:pP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203325">
                <a:tc>
                  <a:txBody>
                    <a:bodyPr/>
                    <a:lstStyle/>
                    <a:p>
                      <a:pPr marL="0" marR="0" lvl="0" indent="0" algn="l" rtl="0">
                        <a:lnSpc>
                          <a:spcPct val="100000"/>
                        </a:lnSpc>
                        <a:spcBef>
                          <a:spcPts val="0"/>
                        </a:spcBef>
                        <a:spcAft>
                          <a:spcPts val="0"/>
                        </a:spcAft>
                        <a:buClr>
                          <a:schemeClr val="dk1"/>
                        </a:buClr>
                        <a:buSzPts val="500"/>
                        <a:buFont typeface="Helvetica Neue"/>
                        <a:buNone/>
                      </a:pP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extLst>
                  <a:ext uri="{0D108BD9-81ED-4DB2-BD59-A6C34878D82A}">
                    <a16:rowId xmlns:a16="http://schemas.microsoft.com/office/drawing/2014/main" val="10005"/>
                  </a:ext>
                </a:extLst>
              </a:tr>
              <a:tr h="203325">
                <a:tc>
                  <a:txBody>
                    <a:bodyPr/>
                    <a:lstStyle/>
                    <a:p>
                      <a:pPr marL="0" marR="0" lvl="0" indent="0" algn="l" rtl="0">
                        <a:lnSpc>
                          <a:spcPct val="100000"/>
                        </a:lnSpc>
                        <a:spcBef>
                          <a:spcPts val="0"/>
                        </a:spcBef>
                        <a:spcAft>
                          <a:spcPts val="0"/>
                        </a:spcAft>
                        <a:buClr>
                          <a:schemeClr val="dk1"/>
                        </a:buClr>
                        <a:buSzPts val="500"/>
                        <a:buFont typeface="Helvetica Neue"/>
                        <a:buNone/>
                      </a:pP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r h="203325">
                <a:tc>
                  <a:txBody>
                    <a:bodyPr/>
                    <a:lstStyle/>
                    <a:p>
                      <a:pPr marL="0" marR="0" lvl="0" indent="0" algn="l" rtl="0">
                        <a:lnSpc>
                          <a:spcPct val="100000"/>
                        </a:lnSpc>
                        <a:spcBef>
                          <a:spcPts val="0"/>
                        </a:spcBef>
                        <a:spcAft>
                          <a:spcPts val="0"/>
                        </a:spcAft>
                        <a:buClr>
                          <a:schemeClr val="dk1"/>
                        </a:buClr>
                        <a:buSzPts val="500"/>
                        <a:buFont typeface="Helvetica Neue"/>
                        <a:buNone/>
                      </a:pP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extLst>
                  <a:ext uri="{0D108BD9-81ED-4DB2-BD59-A6C34878D82A}">
                    <a16:rowId xmlns:a16="http://schemas.microsoft.com/office/drawing/2014/main" val="10007"/>
                  </a:ext>
                </a:extLst>
              </a:tr>
            </a:tbl>
          </a:graphicData>
        </a:graphic>
      </p:graphicFrame>
      <p:graphicFrame>
        <p:nvGraphicFramePr>
          <p:cNvPr id="276" name="Google Shape;276;p39"/>
          <p:cNvGraphicFramePr/>
          <p:nvPr>
            <p:extLst>
              <p:ext uri="{D42A27DB-BD31-4B8C-83A1-F6EECF244321}">
                <p14:modId xmlns:p14="http://schemas.microsoft.com/office/powerpoint/2010/main" val="418568936"/>
              </p:ext>
            </p:extLst>
          </p:nvPr>
        </p:nvGraphicFramePr>
        <p:xfrm>
          <a:off x="318702" y="2951663"/>
          <a:ext cx="2092775" cy="1872570"/>
        </p:xfrm>
        <a:graphic>
          <a:graphicData uri="http://schemas.openxmlformats.org/drawingml/2006/table">
            <a:tbl>
              <a:tblPr bandRow="1">
                <a:noFill/>
                <a:tableStyleId>{46409119-0364-41FD-8744-DC8955837773}</a:tableStyleId>
              </a:tblPr>
              <a:tblGrid>
                <a:gridCol w="2092775">
                  <a:extLst>
                    <a:ext uri="{9D8B030D-6E8A-4147-A177-3AD203B41FA5}">
                      <a16:colId xmlns:a16="http://schemas.microsoft.com/office/drawing/2014/main" val="20000"/>
                    </a:ext>
                  </a:extLst>
                </a:gridCol>
              </a:tblGrid>
              <a:tr h="196050">
                <a:tc>
                  <a:txBody>
                    <a:bodyPr/>
                    <a:lstStyle/>
                    <a:p>
                      <a:pPr marL="0" marR="0" lvl="0" indent="0" algn="l" rtl="0">
                        <a:lnSpc>
                          <a:spcPct val="100000"/>
                        </a:lnSpc>
                        <a:spcBef>
                          <a:spcPts val="0"/>
                        </a:spcBef>
                        <a:spcAft>
                          <a:spcPts val="0"/>
                        </a:spcAft>
                        <a:buClr>
                          <a:schemeClr val="dk1"/>
                        </a:buClr>
                        <a:buSzPts val="500"/>
                        <a:buFont typeface="Helvetica Neue"/>
                        <a:buNone/>
                      </a:pPr>
                      <a:r>
                        <a:rPr lang="en-US" sz="800" u="none" strike="noStrike" cap="none"/>
                        <a:t>Wanna know what's the instruction page looks like.</a:t>
                      </a: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196050">
                <a:tc>
                  <a:txBody>
                    <a:bodyPr/>
                    <a:lstStyle/>
                    <a:p>
                      <a:pPr marL="0" marR="0" lvl="0" indent="0" algn="l">
                        <a:lnSpc>
                          <a:spcPct val="100000"/>
                        </a:lnSpc>
                        <a:spcBef>
                          <a:spcPts val="0"/>
                        </a:spcBef>
                        <a:spcAft>
                          <a:spcPts val="0"/>
                        </a:spcAft>
                        <a:buNone/>
                      </a:pPr>
                      <a:r>
                        <a:rPr lang="en-US" sz="800" b="0" i="0" u="none" strike="noStrike" cap="none" noProof="0">
                          <a:latin typeface="Helvetica Neue"/>
                        </a:rPr>
                        <a:t>Wondering if the final calculated answer will show up on the graph.</a:t>
                      </a:r>
                      <a:endParaRPr/>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extLst>
                  <a:ext uri="{0D108BD9-81ED-4DB2-BD59-A6C34878D82A}">
                    <a16:rowId xmlns:a16="http://schemas.microsoft.com/office/drawing/2014/main" val="10001"/>
                  </a:ext>
                </a:extLst>
              </a:tr>
              <a:tr h="196050">
                <a:tc>
                  <a:txBody>
                    <a:bodyPr/>
                    <a:lstStyle/>
                    <a:p>
                      <a:pPr marL="0" marR="0" lvl="0" indent="0" algn="l">
                        <a:lnSpc>
                          <a:spcPct val="100000"/>
                        </a:lnSpc>
                        <a:spcBef>
                          <a:spcPts val="0"/>
                        </a:spcBef>
                        <a:spcAft>
                          <a:spcPts val="0"/>
                        </a:spcAft>
                        <a:buNone/>
                      </a:pPr>
                      <a:r>
                        <a:rPr lang="en" sz="800" b="0" i="0" u="none" strike="noStrike" cap="none" noProof="0">
                          <a:latin typeface="Helvetica Neue"/>
                        </a:rPr>
                        <a:t>Want to know what is the upper limit for creating new vectors.</a:t>
                      </a:r>
                      <a:endParaRPr/>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196050">
                <a:tc>
                  <a:txBody>
                    <a:bodyPr/>
                    <a:lstStyle/>
                    <a:p>
                      <a:pPr marL="0" marR="0" lvl="0" indent="0" algn="l" rtl="0">
                        <a:lnSpc>
                          <a:spcPct val="100000"/>
                        </a:lnSpc>
                        <a:spcBef>
                          <a:spcPts val="0"/>
                        </a:spcBef>
                        <a:spcAft>
                          <a:spcPts val="0"/>
                        </a:spcAft>
                        <a:buClr>
                          <a:schemeClr val="dk1"/>
                        </a:buClr>
                        <a:buSzPts val="500"/>
                        <a:buFont typeface="Helvetica Neue"/>
                        <a:buNone/>
                      </a:pP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extLst>
                  <a:ext uri="{0D108BD9-81ED-4DB2-BD59-A6C34878D82A}">
                    <a16:rowId xmlns:a16="http://schemas.microsoft.com/office/drawing/2014/main" val="10003"/>
                  </a:ext>
                </a:extLst>
              </a:tr>
              <a:tr h="196050">
                <a:tc>
                  <a:txBody>
                    <a:bodyPr/>
                    <a:lstStyle/>
                    <a:p>
                      <a:pPr marL="0" marR="0" lvl="0" indent="0" algn="l" rtl="0">
                        <a:lnSpc>
                          <a:spcPct val="100000"/>
                        </a:lnSpc>
                        <a:spcBef>
                          <a:spcPts val="0"/>
                        </a:spcBef>
                        <a:spcAft>
                          <a:spcPts val="0"/>
                        </a:spcAft>
                        <a:buClr>
                          <a:schemeClr val="dk1"/>
                        </a:buClr>
                        <a:buSzPts val="500"/>
                        <a:buFont typeface="Helvetica Neue"/>
                        <a:buNone/>
                      </a:pP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196050">
                <a:tc>
                  <a:txBody>
                    <a:bodyPr/>
                    <a:lstStyle/>
                    <a:p>
                      <a:pPr marL="0" marR="0" lvl="0" indent="0" algn="l" rtl="0">
                        <a:lnSpc>
                          <a:spcPct val="100000"/>
                        </a:lnSpc>
                        <a:spcBef>
                          <a:spcPts val="0"/>
                        </a:spcBef>
                        <a:spcAft>
                          <a:spcPts val="0"/>
                        </a:spcAft>
                        <a:buClr>
                          <a:schemeClr val="dk1"/>
                        </a:buClr>
                        <a:buSzPts val="500"/>
                        <a:buFont typeface="Helvetica Neue"/>
                        <a:buNone/>
                      </a:pP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extLst>
                  <a:ext uri="{0D108BD9-81ED-4DB2-BD59-A6C34878D82A}">
                    <a16:rowId xmlns:a16="http://schemas.microsoft.com/office/drawing/2014/main" val="10005"/>
                  </a:ext>
                </a:extLst>
              </a:tr>
              <a:tr h="196050">
                <a:tc>
                  <a:txBody>
                    <a:bodyPr/>
                    <a:lstStyle/>
                    <a:p>
                      <a:pPr marL="0" marR="0" lvl="0" indent="0" algn="l" rtl="0">
                        <a:lnSpc>
                          <a:spcPct val="100000"/>
                        </a:lnSpc>
                        <a:spcBef>
                          <a:spcPts val="0"/>
                        </a:spcBef>
                        <a:spcAft>
                          <a:spcPts val="0"/>
                        </a:spcAft>
                        <a:buClr>
                          <a:schemeClr val="dk1"/>
                        </a:buClr>
                        <a:buSzPts val="500"/>
                        <a:buFont typeface="Helvetica Neue"/>
                        <a:buNone/>
                      </a:pP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r h="196050">
                <a:tc>
                  <a:txBody>
                    <a:bodyPr/>
                    <a:lstStyle/>
                    <a:p>
                      <a:pPr marL="0" marR="0" lvl="0" indent="0" algn="l" rtl="0">
                        <a:lnSpc>
                          <a:spcPct val="100000"/>
                        </a:lnSpc>
                        <a:spcBef>
                          <a:spcPts val="0"/>
                        </a:spcBef>
                        <a:spcAft>
                          <a:spcPts val="0"/>
                        </a:spcAft>
                        <a:buClr>
                          <a:schemeClr val="dk1"/>
                        </a:buClr>
                        <a:buSzPts val="500"/>
                        <a:buFont typeface="Helvetica Neue"/>
                        <a:buNone/>
                      </a:pP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extLst>
                  <a:ext uri="{0D108BD9-81ED-4DB2-BD59-A6C34878D82A}">
                    <a16:rowId xmlns:a16="http://schemas.microsoft.com/office/drawing/2014/main" val="10007"/>
                  </a:ext>
                </a:extLst>
              </a:tr>
            </a:tbl>
          </a:graphicData>
        </a:graphic>
      </p:graphicFrame>
      <p:graphicFrame>
        <p:nvGraphicFramePr>
          <p:cNvPr id="277" name="Google Shape;277;p39"/>
          <p:cNvGraphicFramePr/>
          <p:nvPr>
            <p:extLst>
              <p:ext uri="{D42A27DB-BD31-4B8C-83A1-F6EECF244321}">
                <p14:modId xmlns:p14="http://schemas.microsoft.com/office/powerpoint/2010/main" val="3306678880"/>
              </p:ext>
            </p:extLst>
          </p:nvPr>
        </p:nvGraphicFramePr>
        <p:xfrm>
          <a:off x="3568565" y="2951663"/>
          <a:ext cx="2169400" cy="1791710"/>
        </p:xfrm>
        <a:graphic>
          <a:graphicData uri="http://schemas.openxmlformats.org/drawingml/2006/table">
            <a:tbl>
              <a:tblPr bandRow="1">
                <a:noFill/>
                <a:tableStyleId>{46409119-0364-41FD-8744-DC8955837773}</a:tableStyleId>
              </a:tblPr>
              <a:tblGrid>
                <a:gridCol w="2169400">
                  <a:extLst>
                    <a:ext uri="{9D8B030D-6E8A-4147-A177-3AD203B41FA5}">
                      <a16:colId xmlns:a16="http://schemas.microsoft.com/office/drawing/2014/main" val="20000"/>
                    </a:ext>
                  </a:extLst>
                </a:gridCol>
              </a:tblGrid>
              <a:tr h="196050">
                <a:tc>
                  <a:txBody>
                    <a:bodyPr/>
                    <a:lstStyle/>
                    <a:p>
                      <a:pPr marL="0" marR="0" lvl="0" indent="0" algn="l">
                        <a:lnSpc>
                          <a:spcPct val="100000"/>
                        </a:lnSpc>
                        <a:spcBef>
                          <a:spcPts val="0"/>
                        </a:spcBef>
                        <a:spcAft>
                          <a:spcPts val="0"/>
                        </a:spcAft>
                        <a:buNone/>
                      </a:pPr>
                      <a:r>
                        <a:rPr lang="en-US" sz="800" b="0" i="0" u="none" strike="noStrike" cap="none" noProof="0">
                          <a:latin typeface="Helvetica Neue"/>
                        </a:rPr>
                        <a:t>But still hope to add example in the cheat sheet section, because that can make it easier to understand the concept.</a:t>
                      </a:r>
                      <a:endParaRPr/>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196050">
                <a:tc>
                  <a:txBody>
                    <a:bodyPr/>
                    <a:lstStyle/>
                    <a:p>
                      <a:pPr marL="0" marR="0" lvl="0" indent="0" algn="l" rtl="0">
                        <a:lnSpc>
                          <a:spcPct val="100000"/>
                        </a:lnSpc>
                        <a:spcBef>
                          <a:spcPts val="0"/>
                        </a:spcBef>
                        <a:spcAft>
                          <a:spcPts val="0"/>
                        </a:spcAft>
                        <a:buClr>
                          <a:schemeClr val="dk1"/>
                        </a:buClr>
                        <a:buSzPts val="500"/>
                        <a:buFont typeface="Helvetica Neue"/>
                        <a:buNone/>
                      </a:pPr>
                      <a:r>
                        <a:rPr lang="en-US" sz="800" u="none" strike="noStrike" cap="none"/>
                        <a:t>!!! Add instruction page !!!</a:t>
                      </a: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extLst>
                  <a:ext uri="{0D108BD9-81ED-4DB2-BD59-A6C34878D82A}">
                    <a16:rowId xmlns:a16="http://schemas.microsoft.com/office/drawing/2014/main" val="10001"/>
                  </a:ext>
                </a:extLst>
              </a:tr>
              <a:tr h="196050">
                <a:tc>
                  <a:txBody>
                    <a:bodyPr/>
                    <a:lstStyle/>
                    <a:p>
                      <a:pPr marL="0" marR="0" lvl="0" indent="0" algn="l" rtl="0">
                        <a:lnSpc>
                          <a:spcPct val="100000"/>
                        </a:lnSpc>
                        <a:spcBef>
                          <a:spcPts val="0"/>
                        </a:spcBef>
                        <a:spcAft>
                          <a:spcPts val="0"/>
                        </a:spcAft>
                        <a:buClr>
                          <a:schemeClr val="dk1"/>
                        </a:buClr>
                        <a:buSzPts val="500"/>
                        <a:buFont typeface="Helvetica Neue"/>
                        <a:buNone/>
                      </a:pP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196050">
                <a:tc>
                  <a:txBody>
                    <a:bodyPr/>
                    <a:lstStyle/>
                    <a:p>
                      <a:pPr marL="0" marR="0" lvl="0" indent="0" algn="l" rtl="0">
                        <a:lnSpc>
                          <a:spcPct val="100000"/>
                        </a:lnSpc>
                        <a:spcBef>
                          <a:spcPts val="0"/>
                        </a:spcBef>
                        <a:spcAft>
                          <a:spcPts val="0"/>
                        </a:spcAft>
                        <a:buClr>
                          <a:schemeClr val="dk1"/>
                        </a:buClr>
                        <a:buSzPts val="500"/>
                        <a:buFont typeface="Helvetica Neue"/>
                        <a:buNone/>
                      </a:pP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extLst>
                  <a:ext uri="{0D108BD9-81ED-4DB2-BD59-A6C34878D82A}">
                    <a16:rowId xmlns:a16="http://schemas.microsoft.com/office/drawing/2014/main" val="10003"/>
                  </a:ext>
                </a:extLst>
              </a:tr>
              <a:tr h="196050">
                <a:tc>
                  <a:txBody>
                    <a:bodyPr/>
                    <a:lstStyle/>
                    <a:p>
                      <a:pPr marL="0" marR="0" lvl="0" indent="0" algn="l" rtl="0">
                        <a:lnSpc>
                          <a:spcPct val="100000"/>
                        </a:lnSpc>
                        <a:spcBef>
                          <a:spcPts val="0"/>
                        </a:spcBef>
                        <a:spcAft>
                          <a:spcPts val="0"/>
                        </a:spcAft>
                        <a:buClr>
                          <a:schemeClr val="dk1"/>
                        </a:buClr>
                        <a:buSzPts val="500"/>
                        <a:buFont typeface="Helvetica Neue"/>
                        <a:buNone/>
                      </a:pP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196050">
                <a:tc>
                  <a:txBody>
                    <a:bodyPr/>
                    <a:lstStyle/>
                    <a:p>
                      <a:pPr marL="0" marR="0" lvl="0" indent="0" algn="l" rtl="0">
                        <a:lnSpc>
                          <a:spcPct val="100000"/>
                        </a:lnSpc>
                        <a:spcBef>
                          <a:spcPts val="0"/>
                        </a:spcBef>
                        <a:spcAft>
                          <a:spcPts val="0"/>
                        </a:spcAft>
                        <a:buClr>
                          <a:schemeClr val="dk1"/>
                        </a:buClr>
                        <a:buSzPts val="500"/>
                        <a:buFont typeface="Helvetica Neue"/>
                        <a:buNone/>
                      </a:pP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extLst>
                  <a:ext uri="{0D108BD9-81ED-4DB2-BD59-A6C34878D82A}">
                    <a16:rowId xmlns:a16="http://schemas.microsoft.com/office/drawing/2014/main" val="10005"/>
                  </a:ext>
                </a:extLst>
              </a:tr>
              <a:tr h="196050">
                <a:tc>
                  <a:txBody>
                    <a:bodyPr/>
                    <a:lstStyle/>
                    <a:p>
                      <a:pPr marL="0" marR="0" lvl="0" indent="0" algn="l" rtl="0">
                        <a:lnSpc>
                          <a:spcPct val="100000"/>
                        </a:lnSpc>
                        <a:spcBef>
                          <a:spcPts val="0"/>
                        </a:spcBef>
                        <a:spcAft>
                          <a:spcPts val="0"/>
                        </a:spcAft>
                        <a:buClr>
                          <a:schemeClr val="dk1"/>
                        </a:buClr>
                        <a:buSzPts val="500"/>
                        <a:buFont typeface="Helvetica Neue"/>
                        <a:buNone/>
                      </a:pP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r h="196050">
                <a:tc>
                  <a:txBody>
                    <a:bodyPr/>
                    <a:lstStyle/>
                    <a:p>
                      <a:pPr marL="0" marR="0" lvl="0" indent="0" algn="l" rtl="0">
                        <a:lnSpc>
                          <a:spcPct val="100000"/>
                        </a:lnSpc>
                        <a:spcBef>
                          <a:spcPts val="0"/>
                        </a:spcBef>
                        <a:spcAft>
                          <a:spcPts val="0"/>
                        </a:spcAft>
                        <a:buClr>
                          <a:schemeClr val="dk1"/>
                        </a:buClr>
                        <a:buSzPts val="500"/>
                        <a:buFont typeface="Helvetica Neue"/>
                        <a:buNone/>
                      </a:pP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extLst>
                  <a:ext uri="{0D108BD9-81ED-4DB2-BD59-A6C34878D82A}">
                    <a16:rowId xmlns:a16="http://schemas.microsoft.com/office/drawing/2014/main" val="10007"/>
                  </a:ext>
                </a:extLst>
              </a:tr>
            </a:tbl>
          </a:graphicData>
        </a:graphic>
      </p:graphicFrame>
      <p:sp>
        <p:nvSpPr>
          <p:cNvPr id="278" name="Google Shape;278;p39"/>
          <p:cNvSpPr txBox="1"/>
          <p:nvPr/>
        </p:nvSpPr>
        <p:spPr>
          <a:xfrm>
            <a:off x="2673375" y="2869925"/>
            <a:ext cx="633300" cy="27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err="1">
                <a:latin typeface="Helvetica Neue"/>
                <a:ea typeface="Helvetica Neue"/>
                <a:cs typeface="Helvetica Neue"/>
              </a:rPr>
              <a:t>hans</a:t>
            </a:r>
            <a:endParaRPr err="1">
              <a:latin typeface="Helvetica Neue"/>
              <a:ea typeface="Helvetica Neue"/>
              <a:cs typeface="Helvetica Neue"/>
              <a:sym typeface="Helvetica Neue"/>
            </a:endParaRPr>
          </a:p>
        </p:txBody>
      </p:sp>
      <p:pic>
        <p:nvPicPr>
          <p:cNvPr id="279" name="Google Shape;279;p39"/>
          <p:cNvPicPr preferRelativeResize="0"/>
          <p:nvPr/>
        </p:nvPicPr>
        <p:blipFill>
          <a:blip r:embed="rId5">
            <a:alphaModFix/>
          </a:blip>
          <a:stretch>
            <a:fillRect/>
          </a:stretch>
        </p:blipFill>
        <p:spPr>
          <a:xfrm>
            <a:off x="6005589" y="3411475"/>
            <a:ext cx="186756" cy="210100"/>
          </a:xfrm>
          <a:prstGeom prst="rect">
            <a:avLst/>
          </a:prstGeom>
          <a:noFill/>
          <a:ln>
            <a:noFill/>
          </a:ln>
        </p:spPr>
      </p:pic>
      <p:sp>
        <p:nvSpPr>
          <p:cNvPr id="280" name="Google Shape;280;p39"/>
          <p:cNvSpPr txBox="1"/>
          <p:nvPr/>
        </p:nvSpPr>
        <p:spPr>
          <a:xfrm rot="214836">
            <a:off x="5369637" y="4776037"/>
            <a:ext cx="2007920" cy="228136"/>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700"/>
              <a:t>https://www.svgrepo.com/svg/120932/light-bulb</a:t>
            </a:r>
            <a:endParaRPr sz="700"/>
          </a:p>
        </p:txBody>
      </p:sp>
      <p:pic>
        <p:nvPicPr>
          <p:cNvPr id="281" name="Google Shape;281;p39"/>
          <p:cNvPicPr preferRelativeResize="0"/>
          <p:nvPr/>
        </p:nvPicPr>
        <p:blipFill>
          <a:blip r:embed="rId6">
            <a:alphaModFix/>
          </a:blip>
          <a:stretch>
            <a:fillRect/>
          </a:stretch>
        </p:blipFill>
        <p:spPr>
          <a:xfrm>
            <a:off x="7762875" y="0"/>
            <a:ext cx="1381125" cy="1000125"/>
          </a:xfrm>
          <a:prstGeom prst="rect">
            <a:avLst/>
          </a:prstGeom>
          <a:noFill/>
          <a:ln>
            <a:noFill/>
          </a:ln>
        </p:spPr>
      </p:pic>
      <p:sp>
        <p:nvSpPr>
          <p:cNvPr id="2" name="TextBox 1">
            <a:extLst>
              <a:ext uri="{FF2B5EF4-FFF2-40B4-BE49-F238E27FC236}">
                <a16:creationId xmlns:a16="http://schemas.microsoft.com/office/drawing/2014/main" id="{FFA10961-2516-DF43-BC52-55F397DD5B7B}"/>
              </a:ext>
            </a:extLst>
          </p:cNvPr>
          <p:cNvSpPr txBox="1"/>
          <p:nvPr/>
        </p:nvSpPr>
        <p:spPr>
          <a:xfrm>
            <a:off x="6192345" y="175665"/>
            <a:ext cx="1023037" cy="923330"/>
          </a:xfrm>
          <a:prstGeom prst="rect">
            <a:avLst/>
          </a:prstGeom>
          <a:solidFill>
            <a:schemeClr val="accent4"/>
          </a:solidFill>
        </p:spPr>
        <p:txBody>
          <a:bodyPr wrap="square" rtlCol="0">
            <a:spAutoFit/>
          </a:bodyPr>
          <a:lstStyle/>
          <a:p>
            <a:r>
              <a:rPr lang="en-US"/>
              <a:t>Prototype</a:t>
            </a:r>
            <a:endParaRPr lang="en-US" sz="4000"/>
          </a:p>
          <a:p>
            <a:r>
              <a:rPr lang="en-US" sz="4000"/>
              <a:t>7</a:t>
            </a:r>
          </a:p>
        </p:txBody>
      </p:sp>
    </p:spTree>
    <p:extLst>
      <p:ext uri="{BB962C8B-B14F-4D97-AF65-F5344CB8AC3E}">
        <p14:creationId xmlns:p14="http://schemas.microsoft.com/office/powerpoint/2010/main" val="245311701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pic>
        <p:nvPicPr>
          <p:cNvPr id="268" name="Google Shape;268;p39" descr="Image"/>
          <p:cNvPicPr preferRelativeResize="0"/>
          <p:nvPr/>
        </p:nvPicPr>
        <p:blipFill rotWithShape="1">
          <a:blip r:embed="rId3">
            <a:alphaModFix/>
          </a:blip>
          <a:srcRect/>
          <a:stretch/>
        </p:blipFill>
        <p:spPr>
          <a:xfrm>
            <a:off x="511756" y="-40650"/>
            <a:ext cx="4959900" cy="5107274"/>
          </a:xfrm>
          <a:prstGeom prst="rect">
            <a:avLst/>
          </a:prstGeom>
          <a:noFill/>
          <a:ln>
            <a:noFill/>
          </a:ln>
        </p:spPr>
      </p:pic>
      <p:grpSp>
        <p:nvGrpSpPr>
          <p:cNvPr id="269" name="Google Shape;269;p39"/>
          <p:cNvGrpSpPr/>
          <p:nvPr/>
        </p:nvGrpSpPr>
        <p:grpSpPr>
          <a:xfrm>
            <a:off x="8094239" y="4055539"/>
            <a:ext cx="498589" cy="351920"/>
            <a:chOff x="0" y="0"/>
            <a:chExt cx="709129" cy="667400"/>
          </a:xfrm>
        </p:grpSpPr>
        <p:pic>
          <p:nvPicPr>
            <p:cNvPr id="270" name="Google Shape;270;p39" descr="Image"/>
            <p:cNvPicPr preferRelativeResize="0"/>
            <p:nvPr/>
          </p:nvPicPr>
          <p:blipFill rotWithShape="1">
            <a:blip r:embed="rId4">
              <a:alphaModFix/>
            </a:blip>
            <a:srcRect/>
            <a:stretch/>
          </p:blipFill>
          <p:spPr>
            <a:xfrm>
              <a:off x="0" y="0"/>
              <a:ext cx="594831" cy="667400"/>
            </a:xfrm>
            <a:prstGeom prst="rect">
              <a:avLst/>
            </a:prstGeom>
            <a:noFill/>
            <a:ln>
              <a:noFill/>
            </a:ln>
          </p:spPr>
        </p:pic>
        <p:sp>
          <p:nvSpPr>
            <p:cNvPr id="271" name="Google Shape;271;p39"/>
            <p:cNvSpPr txBox="1"/>
            <p:nvPr/>
          </p:nvSpPr>
          <p:spPr>
            <a:xfrm>
              <a:off x="480529" y="333699"/>
              <a:ext cx="228600" cy="273600"/>
            </a:xfrm>
            <a:prstGeom prst="rect">
              <a:avLst/>
            </a:prstGeom>
            <a:noFill/>
            <a:ln>
              <a:noFill/>
            </a:ln>
          </p:spPr>
          <p:txBody>
            <a:bodyPr spcFirstLastPara="1" wrap="square" lIns="32750" tIns="32750" rIns="32750" bIns="32750" anchor="t" anchorCtr="0">
              <a:noAutofit/>
            </a:bodyPr>
            <a:lstStyle/>
            <a:p>
              <a:pPr marL="0" marR="0" lvl="0" indent="0" algn="l" rtl="0">
                <a:lnSpc>
                  <a:spcPct val="100000"/>
                </a:lnSpc>
                <a:spcBef>
                  <a:spcPts val="0"/>
                </a:spcBef>
                <a:spcAft>
                  <a:spcPts val="0"/>
                </a:spcAft>
                <a:buClr>
                  <a:srgbClr val="000000"/>
                </a:buClr>
                <a:buSzPts val="800"/>
                <a:buFont typeface="Helvetica Neue"/>
                <a:buNone/>
              </a:pPr>
              <a:r>
                <a:rPr lang="en" sz="800" b="0" i="0" u="none" strike="noStrike" cap="none">
                  <a:solidFill>
                    <a:srgbClr val="000000"/>
                  </a:solidFill>
                  <a:latin typeface="Helvetica Neue"/>
                  <a:ea typeface="Helvetica Neue"/>
                  <a:cs typeface="Helvetica Neue"/>
                  <a:sym typeface="Helvetica Neue"/>
                </a:rPr>
                <a:t>5</a:t>
              </a:r>
              <a:endParaRPr sz="900"/>
            </a:p>
          </p:txBody>
        </p:sp>
      </p:grpSp>
      <p:sp>
        <p:nvSpPr>
          <p:cNvPr id="272" name="Google Shape;272;p39"/>
          <p:cNvSpPr txBox="1"/>
          <p:nvPr/>
        </p:nvSpPr>
        <p:spPr>
          <a:xfrm>
            <a:off x="6033850" y="1095222"/>
            <a:ext cx="2907000" cy="1626600"/>
          </a:xfrm>
          <a:prstGeom prst="rect">
            <a:avLst/>
          </a:prstGeom>
          <a:noFill/>
          <a:ln>
            <a:noFill/>
          </a:ln>
        </p:spPr>
        <p:txBody>
          <a:bodyPr spcFirstLastPara="1" wrap="square" lIns="32750" tIns="32750" rIns="32750" bIns="32750" anchor="ctr" anchorCtr="0">
            <a:noAutofit/>
          </a:bodyPr>
          <a:lstStyle/>
          <a:p>
            <a:pPr marL="0" marR="0" lvl="0" indent="0" algn="l" rtl="0">
              <a:lnSpc>
                <a:spcPct val="100000"/>
              </a:lnSpc>
              <a:spcBef>
                <a:spcPts val="0"/>
              </a:spcBef>
              <a:spcAft>
                <a:spcPts val="0"/>
              </a:spcAft>
              <a:buClr>
                <a:srgbClr val="000000"/>
              </a:buClr>
              <a:buSzPts val="700"/>
              <a:buFont typeface="Helvetica Neue"/>
              <a:buNone/>
            </a:pPr>
            <a:r>
              <a:rPr lang="en" sz="1100" b="1" i="0" u="none" strike="noStrike" cap="none">
                <a:solidFill>
                  <a:srgbClr val="000000"/>
                </a:solidFill>
                <a:latin typeface="Helvetica Neue"/>
                <a:ea typeface="Helvetica Neue"/>
                <a:cs typeface="Helvetica Neue"/>
                <a:sym typeface="Helvetica Neue"/>
              </a:rPr>
              <a:t>Feedback Grid:</a:t>
            </a:r>
            <a:endParaRPr sz="1100"/>
          </a:p>
          <a:p>
            <a:pPr marL="0" marR="0" lvl="0" indent="0" algn="l" rtl="0">
              <a:lnSpc>
                <a:spcPct val="100000"/>
              </a:lnSpc>
              <a:spcBef>
                <a:spcPts val="0"/>
              </a:spcBef>
              <a:spcAft>
                <a:spcPts val="0"/>
              </a:spcAft>
              <a:buClr>
                <a:srgbClr val="000000"/>
              </a:buClr>
              <a:buSzPts val="700"/>
              <a:buFont typeface="Helvetica Neue"/>
              <a:buNone/>
            </a:pPr>
            <a:endParaRPr sz="1100" b="1" i="0" u="none" strike="noStrike" cap="none">
              <a:solidFill>
                <a:srgbClr val="000000"/>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000000"/>
              </a:buClr>
              <a:buSzPts val="700"/>
              <a:buFont typeface="Helvetica Neue"/>
              <a:buNone/>
            </a:pPr>
            <a:r>
              <a:rPr lang="en" sz="1100" b="0" i="0" u="none" strike="noStrike" cap="none">
                <a:solidFill>
                  <a:srgbClr val="000000"/>
                </a:solidFill>
                <a:latin typeface="Helvetica Neue"/>
                <a:ea typeface="Helvetica Neue"/>
                <a:cs typeface="Helvetica Neue"/>
                <a:sym typeface="Helvetica Neue"/>
              </a:rPr>
              <a:t>Use to take notes when getting feedback from individual users.  Have one person do the talking, and a second take notes, but steer the conversation to cover all 4 areas.</a:t>
            </a:r>
            <a:endParaRPr sz="1100"/>
          </a:p>
        </p:txBody>
      </p:sp>
      <p:graphicFrame>
        <p:nvGraphicFramePr>
          <p:cNvPr id="273" name="Google Shape;273;p39"/>
          <p:cNvGraphicFramePr/>
          <p:nvPr>
            <p:extLst>
              <p:ext uri="{D42A27DB-BD31-4B8C-83A1-F6EECF244321}">
                <p14:modId xmlns:p14="http://schemas.microsoft.com/office/powerpoint/2010/main" val="4108383301"/>
              </p:ext>
            </p:extLst>
          </p:nvPr>
        </p:nvGraphicFramePr>
        <p:xfrm>
          <a:off x="5951431" y="2721780"/>
          <a:ext cx="2965900" cy="919600"/>
        </p:xfrm>
        <a:graphic>
          <a:graphicData uri="http://schemas.openxmlformats.org/drawingml/2006/table">
            <a:tbl>
              <a:tblPr bandRow="1">
                <a:noFill/>
                <a:tableStyleId>{46409119-0364-41FD-8744-DC8955837773}</a:tableStyleId>
              </a:tblPr>
              <a:tblGrid>
                <a:gridCol w="281500">
                  <a:extLst>
                    <a:ext uri="{9D8B030D-6E8A-4147-A177-3AD203B41FA5}">
                      <a16:colId xmlns:a16="http://schemas.microsoft.com/office/drawing/2014/main" val="20000"/>
                    </a:ext>
                  </a:extLst>
                </a:gridCol>
                <a:gridCol w="2684400">
                  <a:extLst>
                    <a:ext uri="{9D8B030D-6E8A-4147-A177-3AD203B41FA5}">
                      <a16:colId xmlns:a16="http://schemas.microsoft.com/office/drawing/2014/main" val="20001"/>
                    </a:ext>
                  </a:extLst>
                </a:gridCol>
              </a:tblGrid>
              <a:tr h="229900">
                <a:tc>
                  <a:txBody>
                    <a:bodyPr/>
                    <a:lstStyle/>
                    <a:p>
                      <a:pPr marL="0" marR="0" lvl="0" indent="0" algn="ctr" rtl="0">
                        <a:lnSpc>
                          <a:spcPct val="100000"/>
                        </a:lnSpc>
                        <a:spcBef>
                          <a:spcPts val="0"/>
                        </a:spcBef>
                        <a:spcAft>
                          <a:spcPts val="0"/>
                        </a:spcAft>
                        <a:buClr>
                          <a:schemeClr val="dk1"/>
                        </a:buClr>
                        <a:buSzPts val="500"/>
                        <a:buFont typeface="Helvetica Neue"/>
                        <a:buNone/>
                      </a:pPr>
                      <a:r>
                        <a:rPr lang="en" sz="900" b="1" u="none" strike="noStrike" cap="none"/>
                        <a:t>+</a:t>
                      </a:r>
                      <a:endParaRPr sz="900"/>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600"/>
                        <a:buFont typeface="Helvetica Neue"/>
                        <a:buNone/>
                      </a:pPr>
                      <a:r>
                        <a:rPr lang="en" sz="900" u="none" strike="noStrike" cap="none"/>
                        <a:t>What did they like about it?</a:t>
                      </a:r>
                      <a:endParaRPr sz="900"/>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229900">
                <a:tc>
                  <a:txBody>
                    <a:bodyPr/>
                    <a:lstStyle/>
                    <a:p>
                      <a:pPr marL="0" marR="0" lvl="0" indent="0" algn="ctr" rtl="0">
                        <a:lnSpc>
                          <a:spcPct val="100000"/>
                        </a:lnSpc>
                        <a:spcBef>
                          <a:spcPts val="0"/>
                        </a:spcBef>
                        <a:spcAft>
                          <a:spcPts val="0"/>
                        </a:spcAft>
                        <a:buClr>
                          <a:schemeClr val="dk1"/>
                        </a:buClr>
                        <a:buSzPts val="600"/>
                        <a:buFont typeface="Helvetica Neue"/>
                        <a:buNone/>
                      </a:pPr>
                      <a:r>
                        <a:rPr lang="en" sz="900" b="1" u="none" strike="noStrike" cap="none"/>
                        <a:t>∆</a:t>
                      </a:r>
                      <a:endParaRPr sz="900"/>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a:txBody>
                    <a:bodyPr/>
                    <a:lstStyle/>
                    <a:p>
                      <a:pPr marL="0" marR="0" lvl="0" indent="0" algn="l" rtl="0">
                        <a:lnSpc>
                          <a:spcPct val="100000"/>
                        </a:lnSpc>
                        <a:spcBef>
                          <a:spcPts val="0"/>
                        </a:spcBef>
                        <a:spcAft>
                          <a:spcPts val="0"/>
                        </a:spcAft>
                        <a:buClr>
                          <a:schemeClr val="dk1"/>
                        </a:buClr>
                        <a:buSzPts val="500"/>
                        <a:buFont typeface="Helvetica Neue"/>
                        <a:buNone/>
                      </a:pPr>
                      <a:r>
                        <a:rPr lang="en" sz="900" u="none" strike="noStrike" cap="none"/>
                        <a:t>What would they like changed?</a:t>
                      </a:r>
                      <a:endParaRPr sz="900"/>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extLst>
                  <a:ext uri="{0D108BD9-81ED-4DB2-BD59-A6C34878D82A}">
                    <a16:rowId xmlns:a16="http://schemas.microsoft.com/office/drawing/2014/main" val="10001"/>
                  </a:ext>
                </a:extLst>
              </a:tr>
              <a:tr h="229900">
                <a:tc>
                  <a:txBody>
                    <a:bodyPr/>
                    <a:lstStyle/>
                    <a:p>
                      <a:pPr marL="0" marR="0" lvl="0" indent="0" algn="ctr" rtl="0">
                        <a:lnSpc>
                          <a:spcPct val="100000"/>
                        </a:lnSpc>
                        <a:spcBef>
                          <a:spcPts val="0"/>
                        </a:spcBef>
                        <a:spcAft>
                          <a:spcPts val="0"/>
                        </a:spcAft>
                        <a:buClr>
                          <a:schemeClr val="dk1"/>
                        </a:buClr>
                        <a:buSzPts val="500"/>
                        <a:buFont typeface="Helvetica Neue"/>
                        <a:buNone/>
                      </a:pPr>
                      <a:r>
                        <a:rPr lang="en" sz="900" b="1" u="none" strike="noStrike" cap="none"/>
                        <a:t>?</a:t>
                      </a:r>
                      <a:endParaRPr sz="900"/>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500"/>
                        <a:buFont typeface="Helvetica Neue"/>
                        <a:buNone/>
                      </a:pPr>
                      <a:r>
                        <a:rPr lang="en" sz="900" u="none" strike="noStrike" cap="none"/>
                        <a:t>What questions did they ask?</a:t>
                      </a:r>
                      <a:endParaRPr sz="900"/>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229900">
                <a:tc>
                  <a:txBody>
                    <a:bodyPr/>
                    <a:lstStyle/>
                    <a:p>
                      <a:pPr marL="0" marR="0" lvl="0" indent="0" algn="l" rtl="0">
                        <a:lnSpc>
                          <a:spcPct val="100000"/>
                        </a:lnSpc>
                        <a:spcBef>
                          <a:spcPts val="0"/>
                        </a:spcBef>
                        <a:spcAft>
                          <a:spcPts val="0"/>
                        </a:spcAft>
                        <a:buClr>
                          <a:schemeClr val="dk1"/>
                        </a:buClr>
                        <a:buSzPts val="500"/>
                        <a:buFont typeface="Helvetica Neue"/>
                        <a:buNone/>
                      </a:pPr>
                      <a:endParaRPr sz="9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a:txBody>
                    <a:bodyPr/>
                    <a:lstStyle/>
                    <a:p>
                      <a:pPr marL="0" marR="0" lvl="0" indent="0" algn="l" rtl="0">
                        <a:lnSpc>
                          <a:spcPct val="100000"/>
                        </a:lnSpc>
                        <a:spcBef>
                          <a:spcPts val="0"/>
                        </a:spcBef>
                        <a:spcAft>
                          <a:spcPts val="0"/>
                        </a:spcAft>
                        <a:buClr>
                          <a:schemeClr val="dk1"/>
                        </a:buClr>
                        <a:buSzPts val="500"/>
                        <a:buFont typeface="Helvetica Neue"/>
                        <a:buNone/>
                      </a:pPr>
                      <a:r>
                        <a:rPr lang="en" sz="900" u="none" strike="noStrike" cap="none"/>
                        <a:t>What new ideas came out of the discussion?</a:t>
                      </a:r>
                      <a:endParaRPr sz="900"/>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extLst>
                  <a:ext uri="{0D108BD9-81ED-4DB2-BD59-A6C34878D82A}">
                    <a16:rowId xmlns:a16="http://schemas.microsoft.com/office/drawing/2014/main" val="10003"/>
                  </a:ext>
                </a:extLst>
              </a:tr>
            </a:tbl>
          </a:graphicData>
        </a:graphic>
      </p:graphicFrame>
      <p:graphicFrame>
        <p:nvGraphicFramePr>
          <p:cNvPr id="274" name="Google Shape;274;p39"/>
          <p:cNvGraphicFramePr/>
          <p:nvPr>
            <p:extLst>
              <p:ext uri="{D42A27DB-BD31-4B8C-83A1-F6EECF244321}">
                <p14:modId xmlns:p14="http://schemas.microsoft.com/office/powerpoint/2010/main" val="4278305309"/>
              </p:ext>
            </p:extLst>
          </p:nvPr>
        </p:nvGraphicFramePr>
        <p:xfrm>
          <a:off x="318702" y="659063"/>
          <a:ext cx="2178700" cy="1908945"/>
        </p:xfrm>
        <a:graphic>
          <a:graphicData uri="http://schemas.openxmlformats.org/drawingml/2006/table">
            <a:tbl>
              <a:tblPr bandRow="1">
                <a:noFill/>
                <a:tableStyleId>{46409119-0364-41FD-8744-DC8955837773}</a:tableStyleId>
              </a:tblPr>
              <a:tblGrid>
                <a:gridCol w="2178700">
                  <a:extLst>
                    <a:ext uri="{9D8B030D-6E8A-4147-A177-3AD203B41FA5}">
                      <a16:colId xmlns:a16="http://schemas.microsoft.com/office/drawing/2014/main" val="20000"/>
                    </a:ext>
                  </a:extLst>
                </a:gridCol>
              </a:tblGrid>
              <a:tr h="203325">
                <a:tc>
                  <a:txBody>
                    <a:bodyPr/>
                    <a:lstStyle/>
                    <a:p>
                      <a:pPr marL="0" marR="0" lvl="0" indent="0" algn="l">
                        <a:lnSpc>
                          <a:spcPct val="100000"/>
                        </a:lnSpc>
                        <a:spcBef>
                          <a:spcPts val="0"/>
                        </a:spcBef>
                        <a:spcAft>
                          <a:spcPts val="0"/>
                        </a:spcAft>
                        <a:buNone/>
                      </a:pPr>
                      <a:r>
                        <a:rPr lang="en-US" sz="800" b="0" i="0" u="none" strike="noStrike" cap="none" noProof="0">
                          <a:latin typeface="Helvetica Neue"/>
                        </a:rPr>
                        <a:t>Scaling of the grid is fairly accurate</a:t>
                      </a:r>
                      <a:endParaRPr/>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203325">
                <a:tc>
                  <a:txBody>
                    <a:bodyPr/>
                    <a:lstStyle/>
                    <a:p>
                      <a:pPr marL="0" marR="0" lvl="0" indent="0" algn="l" rtl="0">
                        <a:lnSpc>
                          <a:spcPct val="100000"/>
                        </a:lnSpc>
                        <a:spcBef>
                          <a:spcPts val="0"/>
                        </a:spcBef>
                        <a:spcAft>
                          <a:spcPts val="0"/>
                        </a:spcAft>
                        <a:buClr>
                          <a:schemeClr val="dk1"/>
                        </a:buClr>
                        <a:buSzPts val="500"/>
                        <a:buFont typeface="Helvetica Neue"/>
                        <a:buNone/>
                      </a:pPr>
                      <a:r>
                        <a:rPr lang="en-US" sz="800" u="none" strike="noStrike" cap="none"/>
                        <a:t>Color themes and customization are put into proper toggle menus that are consistent</a:t>
                      </a: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extLst>
                  <a:ext uri="{0D108BD9-81ED-4DB2-BD59-A6C34878D82A}">
                    <a16:rowId xmlns:a16="http://schemas.microsoft.com/office/drawing/2014/main" val="10001"/>
                  </a:ext>
                </a:extLst>
              </a:tr>
              <a:tr h="203325">
                <a:tc>
                  <a:txBody>
                    <a:bodyPr/>
                    <a:lstStyle/>
                    <a:p>
                      <a:pPr marL="0" marR="0" lvl="0" indent="0" algn="l" rtl="0">
                        <a:lnSpc>
                          <a:spcPct val="100000"/>
                        </a:lnSpc>
                        <a:spcBef>
                          <a:spcPts val="0"/>
                        </a:spcBef>
                        <a:spcAft>
                          <a:spcPts val="0"/>
                        </a:spcAft>
                        <a:buClr>
                          <a:schemeClr val="dk1"/>
                        </a:buClr>
                        <a:buSzPts val="500"/>
                        <a:buFont typeface="Helvetica Neue"/>
                        <a:buNone/>
                      </a:pPr>
                      <a:r>
                        <a:rPr lang="en-US" sz="800" u="none" strike="noStrike" cap="none"/>
                        <a:t>Ability to change vector dimensions by dragging is very convenient</a:t>
                      </a: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203325">
                <a:tc>
                  <a:txBody>
                    <a:bodyPr/>
                    <a:lstStyle/>
                    <a:p>
                      <a:pPr marL="0" marR="0" lvl="0" indent="0" algn="l" rtl="0">
                        <a:lnSpc>
                          <a:spcPct val="100000"/>
                        </a:lnSpc>
                        <a:spcBef>
                          <a:spcPts val="0"/>
                        </a:spcBef>
                        <a:spcAft>
                          <a:spcPts val="0"/>
                        </a:spcAft>
                        <a:buClr>
                          <a:schemeClr val="dk1"/>
                        </a:buClr>
                        <a:buSzPts val="500"/>
                        <a:buFont typeface="Helvetica Neue"/>
                        <a:buNone/>
                      </a:pPr>
                      <a:r>
                        <a:rPr lang="en-US" sz="800" u="none" strike="noStrike" cap="none"/>
                        <a:t>Rotation of vectors has many options available for the user</a:t>
                      </a: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extLst>
                  <a:ext uri="{0D108BD9-81ED-4DB2-BD59-A6C34878D82A}">
                    <a16:rowId xmlns:a16="http://schemas.microsoft.com/office/drawing/2014/main" val="10003"/>
                  </a:ext>
                </a:extLst>
              </a:tr>
              <a:tr h="203325">
                <a:tc>
                  <a:txBody>
                    <a:bodyPr/>
                    <a:lstStyle/>
                    <a:p>
                      <a:pPr marL="0" marR="0" lvl="0" indent="0" algn="l" rtl="0">
                        <a:lnSpc>
                          <a:spcPct val="100000"/>
                        </a:lnSpc>
                        <a:spcBef>
                          <a:spcPts val="0"/>
                        </a:spcBef>
                        <a:spcAft>
                          <a:spcPts val="0"/>
                        </a:spcAft>
                        <a:buClr>
                          <a:schemeClr val="dk1"/>
                        </a:buClr>
                        <a:buSzPts val="500"/>
                        <a:buFont typeface="Helvetica Neue"/>
                        <a:buNone/>
                      </a:pP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203325">
                <a:tc>
                  <a:txBody>
                    <a:bodyPr/>
                    <a:lstStyle/>
                    <a:p>
                      <a:pPr marL="0" marR="0" lvl="0" indent="0" algn="l" rtl="0">
                        <a:lnSpc>
                          <a:spcPct val="100000"/>
                        </a:lnSpc>
                        <a:spcBef>
                          <a:spcPts val="0"/>
                        </a:spcBef>
                        <a:spcAft>
                          <a:spcPts val="0"/>
                        </a:spcAft>
                        <a:buClr>
                          <a:schemeClr val="dk1"/>
                        </a:buClr>
                        <a:buSzPts val="500"/>
                        <a:buFont typeface="Helvetica Neue"/>
                        <a:buNone/>
                      </a:pP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extLst>
                  <a:ext uri="{0D108BD9-81ED-4DB2-BD59-A6C34878D82A}">
                    <a16:rowId xmlns:a16="http://schemas.microsoft.com/office/drawing/2014/main" val="10005"/>
                  </a:ext>
                </a:extLst>
              </a:tr>
              <a:tr h="203325">
                <a:tc>
                  <a:txBody>
                    <a:bodyPr/>
                    <a:lstStyle/>
                    <a:p>
                      <a:pPr marL="0" marR="0" lvl="0" indent="0" algn="l" rtl="0">
                        <a:lnSpc>
                          <a:spcPct val="100000"/>
                        </a:lnSpc>
                        <a:spcBef>
                          <a:spcPts val="0"/>
                        </a:spcBef>
                        <a:spcAft>
                          <a:spcPts val="0"/>
                        </a:spcAft>
                        <a:buClr>
                          <a:schemeClr val="dk1"/>
                        </a:buClr>
                        <a:buSzPts val="500"/>
                        <a:buFont typeface="Helvetica Neue"/>
                        <a:buNone/>
                      </a:pP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r h="203325">
                <a:tc>
                  <a:txBody>
                    <a:bodyPr/>
                    <a:lstStyle/>
                    <a:p>
                      <a:pPr marL="0" marR="0" lvl="0" indent="0" algn="l" rtl="0">
                        <a:lnSpc>
                          <a:spcPct val="100000"/>
                        </a:lnSpc>
                        <a:spcBef>
                          <a:spcPts val="0"/>
                        </a:spcBef>
                        <a:spcAft>
                          <a:spcPts val="0"/>
                        </a:spcAft>
                        <a:buClr>
                          <a:schemeClr val="dk1"/>
                        </a:buClr>
                        <a:buSzPts val="500"/>
                        <a:buFont typeface="Helvetica Neue"/>
                        <a:buNone/>
                      </a:pP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extLst>
                  <a:ext uri="{0D108BD9-81ED-4DB2-BD59-A6C34878D82A}">
                    <a16:rowId xmlns:a16="http://schemas.microsoft.com/office/drawing/2014/main" val="10007"/>
                  </a:ext>
                </a:extLst>
              </a:tr>
            </a:tbl>
          </a:graphicData>
        </a:graphic>
      </p:graphicFrame>
      <p:graphicFrame>
        <p:nvGraphicFramePr>
          <p:cNvPr id="275" name="Google Shape;275;p39"/>
          <p:cNvGraphicFramePr/>
          <p:nvPr>
            <p:extLst>
              <p:ext uri="{D42A27DB-BD31-4B8C-83A1-F6EECF244321}">
                <p14:modId xmlns:p14="http://schemas.microsoft.com/office/powerpoint/2010/main" val="1142542996"/>
              </p:ext>
            </p:extLst>
          </p:nvPr>
        </p:nvGraphicFramePr>
        <p:xfrm>
          <a:off x="3482652" y="659063"/>
          <a:ext cx="2255325" cy="1720715"/>
        </p:xfrm>
        <a:graphic>
          <a:graphicData uri="http://schemas.openxmlformats.org/drawingml/2006/table">
            <a:tbl>
              <a:tblPr bandRow="1">
                <a:noFill/>
                <a:tableStyleId>{46409119-0364-41FD-8744-DC8955837773}</a:tableStyleId>
              </a:tblPr>
              <a:tblGrid>
                <a:gridCol w="2255325">
                  <a:extLst>
                    <a:ext uri="{9D8B030D-6E8A-4147-A177-3AD203B41FA5}">
                      <a16:colId xmlns:a16="http://schemas.microsoft.com/office/drawing/2014/main" val="20000"/>
                    </a:ext>
                  </a:extLst>
                </a:gridCol>
              </a:tblGrid>
              <a:tr h="203325">
                <a:tc>
                  <a:txBody>
                    <a:bodyPr/>
                    <a:lstStyle/>
                    <a:p>
                      <a:pPr marL="0" marR="0" lvl="0" indent="0" algn="l" rtl="0">
                        <a:lnSpc>
                          <a:spcPct val="100000"/>
                        </a:lnSpc>
                        <a:spcBef>
                          <a:spcPts val="0"/>
                        </a:spcBef>
                        <a:spcAft>
                          <a:spcPts val="0"/>
                        </a:spcAft>
                        <a:buClr>
                          <a:schemeClr val="dk1"/>
                        </a:buClr>
                        <a:buSzPts val="500"/>
                        <a:buFont typeface="Helvetica Neue"/>
                        <a:buNone/>
                      </a:pPr>
                      <a:r>
                        <a:rPr lang="en-US" sz="800" u="none" strike="noStrike" cap="none"/>
                        <a:t>The cheat sheet could have visual components to make it easier for the user to comprehend</a:t>
                      </a: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203325">
                <a:tc>
                  <a:txBody>
                    <a:bodyPr/>
                    <a:lstStyle/>
                    <a:p>
                      <a:pPr marL="0" marR="0" lvl="0" indent="0" algn="l" rtl="0">
                        <a:lnSpc>
                          <a:spcPct val="100000"/>
                        </a:lnSpc>
                        <a:spcBef>
                          <a:spcPts val="0"/>
                        </a:spcBef>
                        <a:spcAft>
                          <a:spcPts val="0"/>
                        </a:spcAft>
                        <a:buClr>
                          <a:schemeClr val="dk1"/>
                        </a:buClr>
                        <a:buSzPts val="500"/>
                        <a:buFont typeface="Helvetica Neue"/>
                        <a:buNone/>
                      </a:pP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extLst>
                  <a:ext uri="{0D108BD9-81ED-4DB2-BD59-A6C34878D82A}">
                    <a16:rowId xmlns:a16="http://schemas.microsoft.com/office/drawing/2014/main" val="10001"/>
                  </a:ext>
                </a:extLst>
              </a:tr>
              <a:tr h="203325">
                <a:tc>
                  <a:txBody>
                    <a:bodyPr/>
                    <a:lstStyle/>
                    <a:p>
                      <a:pPr marL="0" marR="0" lvl="0" indent="0" algn="l" rtl="0">
                        <a:lnSpc>
                          <a:spcPct val="100000"/>
                        </a:lnSpc>
                        <a:spcBef>
                          <a:spcPts val="0"/>
                        </a:spcBef>
                        <a:spcAft>
                          <a:spcPts val="0"/>
                        </a:spcAft>
                        <a:buClr>
                          <a:schemeClr val="dk1"/>
                        </a:buClr>
                        <a:buSzPts val="500"/>
                        <a:buFont typeface="Helvetica Neue"/>
                        <a:buNone/>
                      </a:pP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203325">
                <a:tc>
                  <a:txBody>
                    <a:bodyPr/>
                    <a:lstStyle/>
                    <a:p>
                      <a:pPr marL="0" marR="0" lvl="0" indent="0" algn="l" rtl="0">
                        <a:lnSpc>
                          <a:spcPct val="100000"/>
                        </a:lnSpc>
                        <a:spcBef>
                          <a:spcPts val="0"/>
                        </a:spcBef>
                        <a:spcAft>
                          <a:spcPts val="0"/>
                        </a:spcAft>
                        <a:buClr>
                          <a:schemeClr val="dk1"/>
                        </a:buClr>
                        <a:buSzPts val="500"/>
                        <a:buFont typeface="Helvetica Neue"/>
                        <a:buNone/>
                      </a:pP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extLst>
                  <a:ext uri="{0D108BD9-81ED-4DB2-BD59-A6C34878D82A}">
                    <a16:rowId xmlns:a16="http://schemas.microsoft.com/office/drawing/2014/main" val="10003"/>
                  </a:ext>
                </a:extLst>
              </a:tr>
              <a:tr h="203325">
                <a:tc>
                  <a:txBody>
                    <a:bodyPr/>
                    <a:lstStyle/>
                    <a:p>
                      <a:pPr marL="0" marR="0" lvl="0" indent="0" algn="l" rtl="0">
                        <a:lnSpc>
                          <a:spcPct val="100000"/>
                        </a:lnSpc>
                        <a:spcBef>
                          <a:spcPts val="0"/>
                        </a:spcBef>
                        <a:spcAft>
                          <a:spcPts val="0"/>
                        </a:spcAft>
                        <a:buClr>
                          <a:schemeClr val="dk1"/>
                        </a:buClr>
                        <a:buSzPts val="500"/>
                        <a:buFont typeface="Helvetica Neue"/>
                        <a:buNone/>
                      </a:pP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203325">
                <a:tc>
                  <a:txBody>
                    <a:bodyPr/>
                    <a:lstStyle/>
                    <a:p>
                      <a:pPr marL="0" marR="0" lvl="0" indent="0" algn="l" rtl="0">
                        <a:lnSpc>
                          <a:spcPct val="100000"/>
                        </a:lnSpc>
                        <a:spcBef>
                          <a:spcPts val="0"/>
                        </a:spcBef>
                        <a:spcAft>
                          <a:spcPts val="0"/>
                        </a:spcAft>
                        <a:buClr>
                          <a:schemeClr val="dk1"/>
                        </a:buClr>
                        <a:buSzPts val="500"/>
                        <a:buFont typeface="Helvetica Neue"/>
                        <a:buNone/>
                      </a:pP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extLst>
                  <a:ext uri="{0D108BD9-81ED-4DB2-BD59-A6C34878D82A}">
                    <a16:rowId xmlns:a16="http://schemas.microsoft.com/office/drawing/2014/main" val="10005"/>
                  </a:ext>
                </a:extLst>
              </a:tr>
              <a:tr h="203325">
                <a:tc>
                  <a:txBody>
                    <a:bodyPr/>
                    <a:lstStyle/>
                    <a:p>
                      <a:pPr marL="0" marR="0" lvl="0" indent="0" algn="l" rtl="0">
                        <a:lnSpc>
                          <a:spcPct val="100000"/>
                        </a:lnSpc>
                        <a:spcBef>
                          <a:spcPts val="0"/>
                        </a:spcBef>
                        <a:spcAft>
                          <a:spcPts val="0"/>
                        </a:spcAft>
                        <a:buClr>
                          <a:schemeClr val="dk1"/>
                        </a:buClr>
                        <a:buSzPts val="500"/>
                        <a:buFont typeface="Helvetica Neue"/>
                        <a:buNone/>
                      </a:pP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r h="203325">
                <a:tc>
                  <a:txBody>
                    <a:bodyPr/>
                    <a:lstStyle/>
                    <a:p>
                      <a:pPr marL="0" marR="0" lvl="0" indent="0" algn="l" rtl="0">
                        <a:lnSpc>
                          <a:spcPct val="100000"/>
                        </a:lnSpc>
                        <a:spcBef>
                          <a:spcPts val="0"/>
                        </a:spcBef>
                        <a:spcAft>
                          <a:spcPts val="0"/>
                        </a:spcAft>
                        <a:buClr>
                          <a:schemeClr val="dk1"/>
                        </a:buClr>
                        <a:buSzPts val="500"/>
                        <a:buFont typeface="Helvetica Neue"/>
                        <a:buNone/>
                      </a:pP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extLst>
                  <a:ext uri="{0D108BD9-81ED-4DB2-BD59-A6C34878D82A}">
                    <a16:rowId xmlns:a16="http://schemas.microsoft.com/office/drawing/2014/main" val="10007"/>
                  </a:ext>
                </a:extLst>
              </a:tr>
            </a:tbl>
          </a:graphicData>
        </a:graphic>
      </p:graphicFrame>
      <p:graphicFrame>
        <p:nvGraphicFramePr>
          <p:cNvPr id="276" name="Google Shape;276;p39"/>
          <p:cNvGraphicFramePr/>
          <p:nvPr>
            <p:extLst>
              <p:ext uri="{D42A27DB-BD31-4B8C-83A1-F6EECF244321}">
                <p14:modId xmlns:p14="http://schemas.microsoft.com/office/powerpoint/2010/main" val="55867120"/>
              </p:ext>
            </p:extLst>
          </p:nvPr>
        </p:nvGraphicFramePr>
        <p:xfrm>
          <a:off x="318702" y="2951663"/>
          <a:ext cx="2092775" cy="1771180"/>
        </p:xfrm>
        <a:graphic>
          <a:graphicData uri="http://schemas.openxmlformats.org/drawingml/2006/table">
            <a:tbl>
              <a:tblPr bandRow="1">
                <a:noFill/>
                <a:tableStyleId>{46409119-0364-41FD-8744-DC8955837773}</a:tableStyleId>
              </a:tblPr>
              <a:tblGrid>
                <a:gridCol w="2092775">
                  <a:extLst>
                    <a:ext uri="{9D8B030D-6E8A-4147-A177-3AD203B41FA5}">
                      <a16:colId xmlns:a16="http://schemas.microsoft.com/office/drawing/2014/main" val="20000"/>
                    </a:ext>
                  </a:extLst>
                </a:gridCol>
              </a:tblGrid>
              <a:tr h="196050">
                <a:tc>
                  <a:txBody>
                    <a:bodyPr/>
                    <a:lstStyle/>
                    <a:p>
                      <a:pPr marL="0" marR="0" lvl="0" indent="0" algn="l" rtl="0">
                        <a:lnSpc>
                          <a:spcPct val="100000"/>
                        </a:lnSpc>
                        <a:spcBef>
                          <a:spcPts val="0"/>
                        </a:spcBef>
                        <a:spcAft>
                          <a:spcPts val="0"/>
                        </a:spcAft>
                        <a:buClr>
                          <a:schemeClr val="dk1"/>
                        </a:buClr>
                        <a:buSzPts val="500"/>
                        <a:buFont typeface="Helvetica Neue"/>
                        <a:buNone/>
                      </a:pPr>
                      <a:r>
                        <a:rPr lang="en-US" sz="800" u="none" strike="noStrike" cap="none"/>
                        <a:t>Will there be a way the user can set their own axis scale?</a:t>
                      </a: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196050">
                <a:tc>
                  <a:txBody>
                    <a:bodyPr/>
                    <a:lstStyle/>
                    <a:p>
                      <a:pPr marL="0" marR="0" lvl="0" indent="0" algn="l" rtl="0">
                        <a:lnSpc>
                          <a:spcPct val="100000"/>
                        </a:lnSpc>
                        <a:spcBef>
                          <a:spcPts val="0"/>
                        </a:spcBef>
                        <a:spcAft>
                          <a:spcPts val="0"/>
                        </a:spcAft>
                        <a:buClr>
                          <a:schemeClr val="dk1"/>
                        </a:buClr>
                        <a:buSzPts val="500"/>
                        <a:buFont typeface="Helvetica Neue"/>
                        <a:buNone/>
                      </a:pPr>
                      <a:r>
                        <a:rPr lang="en-US" sz="800" u="none" strike="noStrike" cap="none"/>
                        <a:t>how will new vectors be shown on the menu?</a:t>
                      </a: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extLst>
                  <a:ext uri="{0D108BD9-81ED-4DB2-BD59-A6C34878D82A}">
                    <a16:rowId xmlns:a16="http://schemas.microsoft.com/office/drawing/2014/main" val="10001"/>
                  </a:ext>
                </a:extLst>
              </a:tr>
              <a:tr h="196050">
                <a:tc>
                  <a:txBody>
                    <a:bodyPr/>
                    <a:lstStyle/>
                    <a:p>
                      <a:pPr marL="0" marR="0" lvl="0" indent="0" algn="l" rtl="0">
                        <a:lnSpc>
                          <a:spcPct val="100000"/>
                        </a:lnSpc>
                        <a:spcBef>
                          <a:spcPts val="0"/>
                        </a:spcBef>
                        <a:spcAft>
                          <a:spcPts val="0"/>
                        </a:spcAft>
                        <a:buClr>
                          <a:schemeClr val="dk1"/>
                        </a:buClr>
                        <a:buSzPts val="500"/>
                        <a:buFont typeface="Helvetica Neue"/>
                        <a:buNone/>
                      </a:pP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196050">
                <a:tc>
                  <a:txBody>
                    <a:bodyPr/>
                    <a:lstStyle/>
                    <a:p>
                      <a:pPr marL="0" marR="0" lvl="0" indent="0" algn="l" rtl="0">
                        <a:lnSpc>
                          <a:spcPct val="100000"/>
                        </a:lnSpc>
                        <a:spcBef>
                          <a:spcPts val="0"/>
                        </a:spcBef>
                        <a:spcAft>
                          <a:spcPts val="0"/>
                        </a:spcAft>
                        <a:buClr>
                          <a:schemeClr val="dk1"/>
                        </a:buClr>
                        <a:buSzPts val="500"/>
                        <a:buFont typeface="Helvetica Neue"/>
                        <a:buNone/>
                      </a:pP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extLst>
                  <a:ext uri="{0D108BD9-81ED-4DB2-BD59-A6C34878D82A}">
                    <a16:rowId xmlns:a16="http://schemas.microsoft.com/office/drawing/2014/main" val="10003"/>
                  </a:ext>
                </a:extLst>
              </a:tr>
              <a:tr h="196050">
                <a:tc>
                  <a:txBody>
                    <a:bodyPr/>
                    <a:lstStyle/>
                    <a:p>
                      <a:pPr marL="0" marR="0" lvl="0" indent="0" algn="l" rtl="0">
                        <a:lnSpc>
                          <a:spcPct val="100000"/>
                        </a:lnSpc>
                        <a:spcBef>
                          <a:spcPts val="0"/>
                        </a:spcBef>
                        <a:spcAft>
                          <a:spcPts val="0"/>
                        </a:spcAft>
                        <a:buClr>
                          <a:schemeClr val="dk1"/>
                        </a:buClr>
                        <a:buSzPts val="500"/>
                        <a:buFont typeface="Helvetica Neue"/>
                        <a:buNone/>
                      </a:pP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196050">
                <a:tc>
                  <a:txBody>
                    <a:bodyPr/>
                    <a:lstStyle/>
                    <a:p>
                      <a:pPr marL="0" marR="0" lvl="0" indent="0" algn="l" rtl="0">
                        <a:lnSpc>
                          <a:spcPct val="100000"/>
                        </a:lnSpc>
                        <a:spcBef>
                          <a:spcPts val="0"/>
                        </a:spcBef>
                        <a:spcAft>
                          <a:spcPts val="0"/>
                        </a:spcAft>
                        <a:buClr>
                          <a:schemeClr val="dk1"/>
                        </a:buClr>
                        <a:buSzPts val="500"/>
                        <a:buFont typeface="Helvetica Neue"/>
                        <a:buNone/>
                      </a:pP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extLst>
                  <a:ext uri="{0D108BD9-81ED-4DB2-BD59-A6C34878D82A}">
                    <a16:rowId xmlns:a16="http://schemas.microsoft.com/office/drawing/2014/main" val="10005"/>
                  </a:ext>
                </a:extLst>
              </a:tr>
              <a:tr h="196050">
                <a:tc>
                  <a:txBody>
                    <a:bodyPr/>
                    <a:lstStyle/>
                    <a:p>
                      <a:pPr marL="0" marR="0" lvl="0" indent="0" algn="l" rtl="0">
                        <a:lnSpc>
                          <a:spcPct val="100000"/>
                        </a:lnSpc>
                        <a:spcBef>
                          <a:spcPts val="0"/>
                        </a:spcBef>
                        <a:spcAft>
                          <a:spcPts val="0"/>
                        </a:spcAft>
                        <a:buClr>
                          <a:schemeClr val="dk1"/>
                        </a:buClr>
                        <a:buSzPts val="500"/>
                        <a:buFont typeface="Helvetica Neue"/>
                        <a:buNone/>
                      </a:pP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r h="196050">
                <a:tc>
                  <a:txBody>
                    <a:bodyPr/>
                    <a:lstStyle/>
                    <a:p>
                      <a:pPr marL="0" marR="0" lvl="0" indent="0" algn="l" rtl="0">
                        <a:lnSpc>
                          <a:spcPct val="100000"/>
                        </a:lnSpc>
                        <a:spcBef>
                          <a:spcPts val="0"/>
                        </a:spcBef>
                        <a:spcAft>
                          <a:spcPts val="0"/>
                        </a:spcAft>
                        <a:buClr>
                          <a:schemeClr val="dk1"/>
                        </a:buClr>
                        <a:buSzPts val="500"/>
                        <a:buFont typeface="Helvetica Neue"/>
                        <a:buNone/>
                      </a:pP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extLst>
                  <a:ext uri="{0D108BD9-81ED-4DB2-BD59-A6C34878D82A}">
                    <a16:rowId xmlns:a16="http://schemas.microsoft.com/office/drawing/2014/main" val="10007"/>
                  </a:ext>
                </a:extLst>
              </a:tr>
            </a:tbl>
          </a:graphicData>
        </a:graphic>
      </p:graphicFrame>
      <p:graphicFrame>
        <p:nvGraphicFramePr>
          <p:cNvPr id="277" name="Google Shape;277;p39"/>
          <p:cNvGraphicFramePr/>
          <p:nvPr>
            <p:extLst>
              <p:ext uri="{D42A27DB-BD31-4B8C-83A1-F6EECF244321}">
                <p14:modId xmlns:p14="http://schemas.microsoft.com/office/powerpoint/2010/main" val="608080795"/>
              </p:ext>
            </p:extLst>
          </p:nvPr>
        </p:nvGraphicFramePr>
        <p:xfrm>
          <a:off x="3568565" y="2951663"/>
          <a:ext cx="2169400" cy="1771180"/>
        </p:xfrm>
        <a:graphic>
          <a:graphicData uri="http://schemas.openxmlformats.org/drawingml/2006/table">
            <a:tbl>
              <a:tblPr bandRow="1">
                <a:noFill/>
                <a:tableStyleId>{46409119-0364-41FD-8744-DC8955837773}</a:tableStyleId>
              </a:tblPr>
              <a:tblGrid>
                <a:gridCol w="2169400">
                  <a:extLst>
                    <a:ext uri="{9D8B030D-6E8A-4147-A177-3AD203B41FA5}">
                      <a16:colId xmlns:a16="http://schemas.microsoft.com/office/drawing/2014/main" val="20000"/>
                    </a:ext>
                  </a:extLst>
                </a:gridCol>
              </a:tblGrid>
              <a:tr h="196050">
                <a:tc>
                  <a:txBody>
                    <a:bodyPr/>
                    <a:lstStyle/>
                    <a:p>
                      <a:pPr marL="0" marR="0" lvl="0" indent="0" algn="l" rtl="0">
                        <a:lnSpc>
                          <a:spcPct val="100000"/>
                        </a:lnSpc>
                        <a:spcBef>
                          <a:spcPts val="0"/>
                        </a:spcBef>
                        <a:spcAft>
                          <a:spcPts val="0"/>
                        </a:spcAft>
                        <a:buClr>
                          <a:schemeClr val="dk1"/>
                        </a:buClr>
                        <a:buSzPts val="500"/>
                        <a:buFont typeface="Helvetica Neue"/>
                        <a:buNone/>
                      </a:pPr>
                      <a:r>
                        <a:rPr lang="en-US" sz="800" u="none" strike="noStrike" cap="none"/>
                        <a:t>Add more visuals to the calculation screen, cheat sheet, and definition screen</a:t>
                      </a: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196050">
                <a:tc>
                  <a:txBody>
                    <a:bodyPr/>
                    <a:lstStyle/>
                    <a:p>
                      <a:pPr marL="0" marR="0" lvl="0" indent="0" algn="l" rtl="0">
                        <a:lnSpc>
                          <a:spcPct val="100000"/>
                        </a:lnSpc>
                        <a:spcBef>
                          <a:spcPts val="0"/>
                        </a:spcBef>
                        <a:spcAft>
                          <a:spcPts val="0"/>
                        </a:spcAft>
                        <a:buClr>
                          <a:schemeClr val="dk1"/>
                        </a:buClr>
                        <a:buSzPts val="500"/>
                        <a:buFont typeface="Helvetica Neue"/>
                        <a:buNone/>
                      </a:pPr>
                      <a:r>
                        <a:rPr lang="en-US" sz="800" u="none" strike="noStrike" cap="none"/>
                        <a:t>Ensure that screens/menu designs are uniform</a:t>
                      </a: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extLst>
                  <a:ext uri="{0D108BD9-81ED-4DB2-BD59-A6C34878D82A}">
                    <a16:rowId xmlns:a16="http://schemas.microsoft.com/office/drawing/2014/main" val="10001"/>
                  </a:ext>
                </a:extLst>
              </a:tr>
              <a:tr h="196050">
                <a:tc>
                  <a:txBody>
                    <a:bodyPr/>
                    <a:lstStyle/>
                    <a:p>
                      <a:pPr marL="0" marR="0" lvl="0" indent="0" algn="l" rtl="0">
                        <a:lnSpc>
                          <a:spcPct val="100000"/>
                        </a:lnSpc>
                        <a:spcBef>
                          <a:spcPts val="0"/>
                        </a:spcBef>
                        <a:spcAft>
                          <a:spcPts val="0"/>
                        </a:spcAft>
                        <a:buClr>
                          <a:schemeClr val="dk1"/>
                        </a:buClr>
                        <a:buSzPts val="500"/>
                        <a:buFont typeface="Helvetica Neue"/>
                        <a:buNone/>
                      </a:pPr>
                      <a:r>
                        <a:rPr lang="en-US" sz="800" u="none" strike="noStrike" cap="none"/>
                        <a:t>Add grid settings to allow more customization</a:t>
                      </a: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196050">
                <a:tc>
                  <a:txBody>
                    <a:bodyPr/>
                    <a:lstStyle/>
                    <a:p>
                      <a:pPr marL="0" marR="0" lvl="0" indent="0" algn="l" rtl="0">
                        <a:lnSpc>
                          <a:spcPct val="100000"/>
                        </a:lnSpc>
                        <a:spcBef>
                          <a:spcPts val="0"/>
                        </a:spcBef>
                        <a:spcAft>
                          <a:spcPts val="0"/>
                        </a:spcAft>
                        <a:buClr>
                          <a:schemeClr val="dk1"/>
                        </a:buClr>
                        <a:buSzPts val="500"/>
                        <a:buFont typeface="Helvetica Neue"/>
                        <a:buNone/>
                      </a:pP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extLst>
                  <a:ext uri="{0D108BD9-81ED-4DB2-BD59-A6C34878D82A}">
                    <a16:rowId xmlns:a16="http://schemas.microsoft.com/office/drawing/2014/main" val="10003"/>
                  </a:ext>
                </a:extLst>
              </a:tr>
              <a:tr h="196050">
                <a:tc>
                  <a:txBody>
                    <a:bodyPr/>
                    <a:lstStyle/>
                    <a:p>
                      <a:pPr marL="0" marR="0" lvl="0" indent="0" algn="l" rtl="0">
                        <a:lnSpc>
                          <a:spcPct val="100000"/>
                        </a:lnSpc>
                        <a:spcBef>
                          <a:spcPts val="0"/>
                        </a:spcBef>
                        <a:spcAft>
                          <a:spcPts val="0"/>
                        </a:spcAft>
                        <a:buClr>
                          <a:schemeClr val="dk1"/>
                        </a:buClr>
                        <a:buSzPts val="500"/>
                        <a:buFont typeface="Helvetica Neue"/>
                        <a:buNone/>
                      </a:pP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196050">
                <a:tc>
                  <a:txBody>
                    <a:bodyPr/>
                    <a:lstStyle/>
                    <a:p>
                      <a:pPr marL="0" marR="0" lvl="0" indent="0" algn="l" rtl="0">
                        <a:lnSpc>
                          <a:spcPct val="100000"/>
                        </a:lnSpc>
                        <a:spcBef>
                          <a:spcPts val="0"/>
                        </a:spcBef>
                        <a:spcAft>
                          <a:spcPts val="0"/>
                        </a:spcAft>
                        <a:buClr>
                          <a:schemeClr val="dk1"/>
                        </a:buClr>
                        <a:buSzPts val="500"/>
                        <a:buFont typeface="Helvetica Neue"/>
                        <a:buNone/>
                      </a:pP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extLst>
                  <a:ext uri="{0D108BD9-81ED-4DB2-BD59-A6C34878D82A}">
                    <a16:rowId xmlns:a16="http://schemas.microsoft.com/office/drawing/2014/main" val="10005"/>
                  </a:ext>
                </a:extLst>
              </a:tr>
              <a:tr h="196050">
                <a:tc>
                  <a:txBody>
                    <a:bodyPr/>
                    <a:lstStyle/>
                    <a:p>
                      <a:pPr marL="0" marR="0" lvl="0" indent="0" algn="l" rtl="0">
                        <a:lnSpc>
                          <a:spcPct val="100000"/>
                        </a:lnSpc>
                        <a:spcBef>
                          <a:spcPts val="0"/>
                        </a:spcBef>
                        <a:spcAft>
                          <a:spcPts val="0"/>
                        </a:spcAft>
                        <a:buClr>
                          <a:schemeClr val="dk1"/>
                        </a:buClr>
                        <a:buSzPts val="500"/>
                        <a:buFont typeface="Helvetica Neue"/>
                        <a:buNone/>
                      </a:pP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r h="196050">
                <a:tc>
                  <a:txBody>
                    <a:bodyPr/>
                    <a:lstStyle/>
                    <a:p>
                      <a:pPr marL="0" marR="0" lvl="0" indent="0" algn="l" rtl="0">
                        <a:lnSpc>
                          <a:spcPct val="100000"/>
                        </a:lnSpc>
                        <a:spcBef>
                          <a:spcPts val="0"/>
                        </a:spcBef>
                        <a:spcAft>
                          <a:spcPts val="0"/>
                        </a:spcAft>
                        <a:buClr>
                          <a:schemeClr val="dk1"/>
                        </a:buClr>
                        <a:buSzPts val="500"/>
                        <a:buFont typeface="Helvetica Neue"/>
                        <a:buNone/>
                      </a:pP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extLst>
                  <a:ext uri="{0D108BD9-81ED-4DB2-BD59-A6C34878D82A}">
                    <a16:rowId xmlns:a16="http://schemas.microsoft.com/office/drawing/2014/main" val="10007"/>
                  </a:ext>
                </a:extLst>
              </a:tr>
            </a:tbl>
          </a:graphicData>
        </a:graphic>
      </p:graphicFrame>
      <p:sp>
        <p:nvSpPr>
          <p:cNvPr id="278" name="Google Shape;278;p39"/>
          <p:cNvSpPr txBox="1"/>
          <p:nvPr/>
        </p:nvSpPr>
        <p:spPr>
          <a:xfrm>
            <a:off x="2673375" y="2869925"/>
            <a:ext cx="633300" cy="27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pic>
        <p:nvPicPr>
          <p:cNvPr id="279" name="Google Shape;279;p39"/>
          <p:cNvPicPr preferRelativeResize="0"/>
          <p:nvPr/>
        </p:nvPicPr>
        <p:blipFill>
          <a:blip r:embed="rId5">
            <a:alphaModFix/>
          </a:blip>
          <a:stretch>
            <a:fillRect/>
          </a:stretch>
        </p:blipFill>
        <p:spPr>
          <a:xfrm>
            <a:off x="6005589" y="3411475"/>
            <a:ext cx="186756" cy="210100"/>
          </a:xfrm>
          <a:prstGeom prst="rect">
            <a:avLst/>
          </a:prstGeom>
          <a:noFill/>
          <a:ln>
            <a:noFill/>
          </a:ln>
        </p:spPr>
      </p:pic>
      <p:sp>
        <p:nvSpPr>
          <p:cNvPr id="280" name="Google Shape;280;p39"/>
          <p:cNvSpPr txBox="1"/>
          <p:nvPr/>
        </p:nvSpPr>
        <p:spPr>
          <a:xfrm rot="214836">
            <a:off x="5369637" y="4776037"/>
            <a:ext cx="2007920" cy="228136"/>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700"/>
              <a:t>https://www.svgrepo.com/svg/120932/light-bulb</a:t>
            </a:r>
            <a:endParaRPr sz="700"/>
          </a:p>
        </p:txBody>
      </p:sp>
      <p:pic>
        <p:nvPicPr>
          <p:cNvPr id="281" name="Google Shape;281;p39"/>
          <p:cNvPicPr preferRelativeResize="0"/>
          <p:nvPr/>
        </p:nvPicPr>
        <p:blipFill>
          <a:blip r:embed="rId6">
            <a:alphaModFix/>
          </a:blip>
          <a:stretch>
            <a:fillRect/>
          </a:stretch>
        </p:blipFill>
        <p:spPr>
          <a:xfrm>
            <a:off x="7762875" y="0"/>
            <a:ext cx="1381125" cy="1000125"/>
          </a:xfrm>
          <a:prstGeom prst="rect">
            <a:avLst/>
          </a:prstGeom>
          <a:noFill/>
          <a:ln>
            <a:noFill/>
          </a:ln>
        </p:spPr>
      </p:pic>
      <p:sp>
        <p:nvSpPr>
          <p:cNvPr id="2" name="TextBox 1">
            <a:extLst>
              <a:ext uri="{FF2B5EF4-FFF2-40B4-BE49-F238E27FC236}">
                <a16:creationId xmlns:a16="http://schemas.microsoft.com/office/drawing/2014/main" id="{FFA10961-2516-DF43-BC52-55F397DD5B7B}"/>
              </a:ext>
            </a:extLst>
          </p:cNvPr>
          <p:cNvSpPr txBox="1"/>
          <p:nvPr/>
        </p:nvSpPr>
        <p:spPr>
          <a:xfrm>
            <a:off x="6192345" y="175665"/>
            <a:ext cx="1023037" cy="923330"/>
          </a:xfrm>
          <a:prstGeom prst="rect">
            <a:avLst/>
          </a:prstGeom>
          <a:solidFill>
            <a:schemeClr val="accent4"/>
          </a:solidFill>
        </p:spPr>
        <p:txBody>
          <a:bodyPr wrap="square" rtlCol="0">
            <a:spAutoFit/>
          </a:bodyPr>
          <a:lstStyle/>
          <a:p>
            <a:r>
              <a:rPr lang="en-US"/>
              <a:t>Prototype</a:t>
            </a:r>
            <a:endParaRPr lang="en-US" sz="4000"/>
          </a:p>
          <a:p>
            <a:r>
              <a:rPr lang="en-US" sz="4000"/>
              <a:t>7</a:t>
            </a:r>
          </a:p>
        </p:txBody>
      </p:sp>
    </p:spTree>
    <p:extLst>
      <p:ext uri="{BB962C8B-B14F-4D97-AF65-F5344CB8AC3E}">
        <p14:creationId xmlns:p14="http://schemas.microsoft.com/office/powerpoint/2010/main" val="253242741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p40"/>
          <p:cNvSpPr txBox="1">
            <a:spLocks noGrp="1"/>
          </p:cNvSpPr>
          <p:nvPr>
            <p:ph type="title"/>
          </p:nvPr>
        </p:nvSpPr>
        <p:spPr>
          <a:xfrm>
            <a:off x="669727" y="133945"/>
            <a:ext cx="7804500" cy="1138500"/>
          </a:xfrm>
          <a:prstGeom prst="rect">
            <a:avLst/>
          </a:prstGeom>
        </p:spPr>
        <p:txBody>
          <a:bodyPr spcFirstLastPara="1" wrap="square" lIns="32750" tIns="32750" rIns="32750" bIns="32750" anchor="ctr" anchorCtr="0">
            <a:noAutofit/>
          </a:bodyPr>
          <a:lstStyle/>
          <a:p>
            <a:pPr marL="0" lvl="0" indent="0" algn="ctr" rtl="0">
              <a:spcBef>
                <a:spcPts val="0"/>
              </a:spcBef>
              <a:spcAft>
                <a:spcPts val="0"/>
              </a:spcAft>
              <a:buNone/>
            </a:pPr>
            <a:r>
              <a:rPr lang="en"/>
              <a:t>Action Plan</a:t>
            </a:r>
            <a:endParaRPr/>
          </a:p>
        </p:txBody>
      </p:sp>
      <p:sp>
        <p:nvSpPr>
          <p:cNvPr id="287" name="Google Shape;287;p40"/>
          <p:cNvSpPr txBox="1">
            <a:spLocks noGrp="1"/>
          </p:cNvSpPr>
          <p:nvPr>
            <p:ph type="body" idx="1"/>
          </p:nvPr>
        </p:nvSpPr>
        <p:spPr>
          <a:xfrm>
            <a:off x="609600" y="3495595"/>
            <a:ext cx="7864500" cy="1185600"/>
          </a:xfrm>
          <a:prstGeom prst="rect">
            <a:avLst/>
          </a:prstGeom>
        </p:spPr>
        <p:txBody>
          <a:bodyPr spcFirstLastPara="1" wrap="square" lIns="32750" tIns="32750" rIns="32750" bIns="32750" anchor="ctr" anchorCtr="0">
            <a:noAutofit/>
          </a:bodyPr>
          <a:lstStyle/>
          <a:p>
            <a:pPr marL="0" lvl="0" indent="0" algn="l" rtl="0">
              <a:spcBef>
                <a:spcPts val="2700"/>
              </a:spcBef>
              <a:spcAft>
                <a:spcPts val="0"/>
              </a:spcAft>
              <a:buNone/>
            </a:pPr>
            <a:r>
              <a:rPr lang="en"/>
              <a:t>Duplicate the Feedback and Action Plan slides for as many iterations as you can fit in.</a:t>
            </a:r>
            <a:endParaRPr/>
          </a:p>
        </p:txBody>
      </p:sp>
      <p:graphicFrame>
        <p:nvGraphicFramePr>
          <p:cNvPr id="288" name="Google Shape;288;p40"/>
          <p:cNvGraphicFramePr/>
          <p:nvPr>
            <p:extLst>
              <p:ext uri="{D42A27DB-BD31-4B8C-83A1-F6EECF244321}">
                <p14:modId xmlns:p14="http://schemas.microsoft.com/office/powerpoint/2010/main" val="4115145292"/>
              </p:ext>
            </p:extLst>
          </p:nvPr>
        </p:nvGraphicFramePr>
        <p:xfrm>
          <a:off x="755196" y="1333500"/>
          <a:ext cx="7239000" cy="2224920"/>
        </p:xfrm>
        <a:graphic>
          <a:graphicData uri="http://schemas.openxmlformats.org/drawingml/2006/table">
            <a:tbl>
              <a:tblPr>
                <a:noFill/>
                <a:tableStyleId>{1F80AF68-5743-4459-B11A-37F9AA1FBC22}</a:tableStyleId>
              </a:tblPr>
              <a:tblGrid>
                <a:gridCol w="3619500">
                  <a:extLst>
                    <a:ext uri="{9D8B030D-6E8A-4147-A177-3AD203B41FA5}">
                      <a16:colId xmlns:a16="http://schemas.microsoft.com/office/drawing/2014/main" val="20000"/>
                    </a:ext>
                  </a:extLst>
                </a:gridCol>
                <a:gridCol w="36195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a:t>What they said:</a:t>
                      </a:r>
                      <a:endParaRPr/>
                    </a:p>
                  </a:txBody>
                  <a:tcPr marL="91425" marR="91425" marT="91425" marB="91425"/>
                </a:tc>
                <a:tc>
                  <a:txBody>
                    <a:bodyPr/>
                    <a:lstStyle/>
                    <a:p>
                      <a:pPr marL="0" lvl="0" indent="0" algn="l" rtl="0">
                        <a:spcBef>
                          <a:spcPts val="0"/>
                        </a:spcBef>
                        <a:spcAft>
                          <a:spcPts val="0"/>
                        </a:spcAft>
                        <a:buNone/>
                      </a:pPr>
                      <a:r>
                        <a:rPr lang="en"/>
                        <a:t>How we will improve:</a:t>
                      </a:r>
                      <a:endParaRPr/>
                    </a:p>
                  </a:txBody>
                  <a:tcPr marL="91425" marR="91425" marT="91425" marB="91425"/>
                </a:tc>
                <a:extLst>
                  <a:ext uri="{0D108BD9-81ED-4DB2-BD59-A6C34878D82A}">
                    <a16:rowId xmlns:a16="http://schemas.microsoft.com/office/drawing/2014/main" val="10000"/>
                  </a:ext>
                </a:extLst>
              </a:tr>
              <a:tr h="381000">
                <a:tc>
                  <a:txBody>
                    <a:bodyPr/>
                    <a:lstStyle/>
                    <a:p>
                      <a:pPr marL="0" lvl="0" indent="0" algn="l">
                        <a:spcBef>
                          <a:spcPts val="0"/>
                        </a:spcBef>
                        <a:spcAft>
                          <a:spcPts val="0"/>
                        </a:spcAft>
                        <a:buNone/>
                      </a:pPr>
                      <a:r>
                        <a:rPr lang="en-US" sz="1400" b="0" i="0" u="none" strike="noStrike" noProof="0">
                          <a:latin typeface="Arial"/>
                        </a:rPr>
                        <a:t>Have no idea what's the instruction page looks like.</a:t>
                      </a:r>
                      <a:endParaRPr lang="en-US" sz="1400" b="0" i="0" u="none" strike="noStrike" noProof="0"/>
                    </a:p>
                  </a:txBody>
                  <a:tcPr marL="91425" marR="91425" marT="91425" marB="91425"/>
                </a:tc>
                <a:tc>
                  <a:txBody>
                    <a:bodyPr/>
                    <a:lstStyle/>
                    <a:p>
                      <a:pPr marL="0" lvl="0" indent="0" algn="l" rtl="0">
                        <a:spcBef>
                          <a:spcPts val="0"/>
                        </a:spcBef>
                        <a:spcAft>
                          <a:spcPts val="0"/>
                        </a:spcAft>
                        <a:buNone/>
                      </a:pPr>
                      <a:r>
                        <a:rPr lang="en-US"/>
                        <a:t>Add prototype of instruction page</a:t>
                      </a:r>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US"/>
                        <a:t>Add more grid customization</a:t>
                      </a:r>
                      <a:endParaRPr/>
                    </a:p>
                  </a:txBody>
                  <a:tcPr marL="91425" marR="91425" marT="91425" marB="91425"/>
                </a:tc>
                <a:tc>
                  <a:txBody>
                    <a:bodyPr/>
                    <a:lstStyle/>
                    <a:p>
                      <a:pPr marL="0" lvl="0" indent="0" algn="l" rtl="0">
                        <a:spcBef>
                          <a:spcPts val="0"/>
                        </a:spcBef>
                        <a:spcAft>
                          <a:spcPts val="0"/>
                        </a:spcAft>
                        <a:buNone/>
                      </a:pPr>
                      <a:r>
                        <a:rPr lang="en-US"/>
                        <a:t>Add button to adjust grid settings (axis scale, grid background </a:t>
                      </a:r>
                      <a:r>
                        <a:rPr lang="en-US" err="1"/>
                        <a:t>colour</a:t>
                      </a:r>
                      <a:r>
                        <a:rPr lang="en-US"/>
                        <a:t>)</a:t>
                      </a:r>
                      <a:endParaRPr/>
                    </a:p>
                  </a:txBody>
                  <a:tcPr marL="91425" marR="91425" marT="91425" marB="91425"/>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en-US"/>
                        <a:t>Cheat sheet is harder to comprehend without examples</a:t>
                      </a:r>
                      <a:endParaRPr/>
                    </a:p>
                  </a:txBody>
                  <a:tcPr marL="91425" marR="91425" marT="91425" marB="91425"/>
                </a:tc>
                <a:tc>
                  <a:txBody>
                    <a:bodyPr/>
                    <a:lstStyle/>
                    <a:p>
                      <a:pPr marL="0" lvl="0" indent="0" algn="l" rtl="0">
                        <a:spcBef>
                          <a:spcPts val="0"/>
                        </a:spcBef>
                        <a:spcAft>
                          <a:spcPts val="0"/>
                        </a:spcAft>
                        <a:buNone/>
                      </a:pPr>
                      <a:r>
                        <a:rPr lang="en-US"/>
                        <a:t>Add examples and images of calculations to cheat sheet</a:t>
                      </a:r>
                      <a:endParaRPr/>
                    </a:p>
                  </a:txBody>
                  <a:tcPr marL="91425" marR="91425" marT="91425" marB="91425"/>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96465056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pic>
        <p:nvPicPr>
          <p:cNvPr id="263" name="Google Shape;263;p38"/>
          <p:cNvPicPr preferRelativeResize="0"/>
          <p:nvPr/>
        </p:nvPicPr>
        <p:blipFill>
          <a:blip r:embed="rId3">
            <a:alphaModFix/>
          </a:blip>
          <a:stretch>
            <a:fillRect/>
          </a:stretch>
        </p:blipFill>
        <p:spPr>
          <a:xfrm>
            <a:off x="7753350" y="-6"/>
            <a:ext cx="1390650" cy="966788"/>
          </a:xfrm>
          <a:prstGeom prst="rect">
            <a:avLst/>
          </a:prstGeom>
          <a:noFill/>
          <a:ln>
            <a:noFill/>
          </a:ln>
        </p:spPr>
      </p:pic>
      <p:sp>
        <p:nvSpPr>
          <p:cNvPr id="5" name="TextBox 4">
            <a:extLst>
              <a:ext uri="{FF2B5EF4-FFF2-40B4-BE49-F238E27FC236}">
                <a16:creationId xmlns:a16="http://schemas.microsoft.com/office/drawing/2014/main" id="{77CF38F4-8643-D742-8F96-0042DD50DC6F}"/>
              </a:ext>
            </a:extLst>
          </p:cNvPr>
          <p:cNvSpPr txBox="1"/>
          <p:nvPr/>
        </p:nvSpPr>
        <p:spPr>
          <a:xfrm>
            <a:off x="1505" y="691"/>
            <a:ext cx="1023037" cy="923330"/>
          </a:xfrm>
          <a:prstGeom prst="rect">
            <a:avLst/>
          </a:prstGeom>
          <a:solidFill>
            <a:schemeClr val="accent4"/>
          </a:solidFill>
        </p:spPr>
        <p:txBody>
          <a:bodyPr wrap="square" lIns="91440" tIns="45720" rIns="91440" bIns="45720" rtlCol="0" anchor="t">
            <a:spAutoFit/>
          </a:bodyPr>
          <a:lstStyle/>
          <a:p>
            <a:r>
              <a:rPr lang="en-US"/>
              <a:t>Prototype</a:t>
            </a:r>
            <a:endParaRPr lang="en-US" sz="4000"/>
          </a:p>
          <a:p>
            <a:r>
              <a:rPr lang="en-US" sz="4000"/>
              <a:t>8</a:t>
            </a:r>
          </a:p>
        </p:txBody>
      </p:sp>
      <p:pic>
        <p:nvPicPr>
          <p:cNvPr id="9" name="Picture 11" descr="Background pattern&#10;&#10;Description automatically generated">
            <a:extLst>
              <a:ext uri="{FF2B5EF4-FFF2-40B4-BE49-F238E27FC236}">
                <a16:creationId xmlns:a16="http://schemas.microsoft.com/office/drawing/2014/main" id="{561C0F82-0807-4207-A4E9-7E163995590C}"/>
              </a:ext>
            </a:extLst>
          </p:cNvPr>
          <p:cNvPicPr>
            <a:picLocks noChangeAspect="1"/>
          </p:cNvPicPr>
          <p:nvPr/>
        </p:nvPicPr>
        <p:blipFill>
          <a:blip r:embed="rId4"/>
          <a:stretch>
            <a:fillRect/>
          </a:stretch>
        </p:blipFill>
        <p:spPr>
          <a:xfrm>
            <a:off x="465366" y="274701"/>
            <a:ext cx="7430859" cy="4696153"/>
          </a:xfrm>
          <a:prstGeom prst="rect">
            <a:avLst/>
          </a:prstGeom>
        </p:spPr>
      </p:pic>
      <p:sp>
        <p:nvSpPr>
          <p:cNvPr id="7" name="TextBox 6">
            <a:extLst>
              <a:ext uri="{FF2B5EF4-FFF2-40B4-BE49-F238E27FC236}">
                <a16:creationId xmlns:a16="http://schemas.microsoft.com/office/drawing/2014/main" id="{B54139A4-F124-4CCD-957D-894CB1ADBE8C}"/>
              </a:ext>
            </a:extLst>
          </p:cNvPr>
          <p:cNvSpPr txBox="1"/>
          <p:nvPr/>
        </p:nvSpPr>
        <p:spPr>
          <a:xfrm>
            <a:off x="545436" y="375347"/>
            <a:ext cx="274319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err="1"/>
              <a:t>homescreen</a:t>
            </a:r>
          </a:p>
        </p:txBody>
      </p:sp>
      <p:sp>
        <p:nvSpPr>
          <p:cNvPr id="2" name="Arrow: Right 1">
            <a:extLst>
              <a:ext uri="{FF2B5EF4-FFF2-40B4-BE49-F238E27FC236}">
                <a16:creationId xmlns:a16="http://schemas.microsoft.com/office/drawing/2014/main" id="{35DE8C20-F450-403D-9722-ABBEEE06F772}"/>
              </a:ext>
            </a:extLst>
          </p:cNvPr>
          <p:cNvSpPr/>
          <p:nvPr/>
        </p:nvSpPr>
        <p:spPr>
          <a:xfrm rot="5520000">
            <a:off x="7236348" y="3877101"/>
            <a:ext cx="681404" cy="227134"/>
          </a:xfrm>
          <a:prstGeom prst="rightArrow">
            <a:avLst/>
          </a:prstGeom>
          <a:solidFill>
            <a:srgbClr val="FF0000"/>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54C2A9AE-8852-4338-9582-5CD3CC01D060}"/>
              </a:ext>
            </a:extLst>
          </p:cNvPr>
          <p:cNvSpPr txBox="1"/>
          <p:nvPr/>
        </p:nvSpPr>
        <p:spPr>
          <a:xfrm>
            <a:off x="6530486" y="3304022"/>
            <a:ext cx="274319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user clicks here</a:t>
            </a:r>
          </a:p>
        </p:txBody>
      </p:sp>
      <p:sp>
        <p:nvSpPr>
          <p:cNvPr id="12" name="Rectangle: Rounded Corners 11">
            <a:extLst>
              <a:ext uri="{FF2B5EF4-FFF2-40B4-BE49-F238E27FC236}">
                <a16:creationId xmlns:a16="http://schemas.microsoft.com/office/drawing/2014/main" id="{9068EDD5-D9AD-4925-9351-D434066C2147}"/>
              </a:ext>
            </a:extLst>
          </p:cNvPr>
          <p:cNvSpPr/>
          <p:nvPr/>
        </p:nvSpPr>
        <p:spPr>
          <a:xfrm>
            <a:off x="1019175" y="2638424"/>
            <a:ext cx="1646464" cy="578303"/>
          </a:xfrm>
          <a:prstGeom prst="roundRect">
            <a:avLst/>
          </a:prstGeom>
          <a:solidFill>
            <a:schemeClr val="bg1"/>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1" name="TextBox 10">
            <a:extLst>
              <a:ext uri="{FF2B5EF4-FFF2-40B4-BE49-F238E27FC236}">
                <a16:creationId xmlns:a16="http://schemas.microsoft.com/office/drawing/2014/main" id="{9D6878AF-9E2F-4176-8117-87EBAFCBC72D}"/>
              </a:ext>
            </a:extLst>
          </p:cNvPr>
          <p:cNvSpPr txBox="1"/>
          <p:nvPr/>
        </p:nvSpPr>
        <p:spPr>
          <a:xfrm>
            <a:off x="1269887" y="2755618"/>
            <a:ext cx="1396093"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latin typeface="Grandview Display"/>
              </a:rPr>
              <a:t>instructions</a:t>
            </a:r>
            <a:endParaRPr lang="en-US" sz="1600"/>
          </a:p>
        </p:txBody>
      </p:sp>
      <p:sp>
        <p:nvSpPr>
          <p:cNvPr id="14" name="Rectangle: Rounded Corners 13">
            <a:extLst>
              <a:ext uri="{FF2B5EF4-FFF2-40B4-BE49-F238E27FC236}">
                <a16:creationId xmlns:a16="http://schemas.microsoft.com/office/drawing/2014/main" id="{2CBA3A80-893E-4429-9F61-F116431EAC07}"/>
              </a:ext>
            </a:extLst>
          </p:cNvPr>
          <p:cNvSpPr/>
          <p:nvPr/>
        </p:nvSpPr>
        <p:spPr>
          <a:xfrm>
            <a:off x="3128282" y="2645267"/>
            <a:ext cx="1646464" cy="571459"/>
          </a:xfrm>
          <a:prstGeom prst="roundRect">
            <a:avLst/>
          </a:prstGeom>
          <a:solidFill>
            <a:schemeClr val="bg1"/>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5" name="Rectangle: Rounded Corners 14">
            <a:extLst>
              <a:ext uri="{FF2B5EF4-FFF2-40B4-BE49-F238E27FC236}">
                <a16:creationId xmlns:a16="http://schemas.microsoft.com/office/drawing/2014/main" id="{5F87BA71-DD6F-461C-A1EE-1EA8045B2532}"/>
              </a:ext>
            </a:extLst>
          </p:cNvPr>
          <p:cNvSpPr/>
          <p:nvPr/>
        </p:nvSpPr>
        <p:spPr>
          <a:xfrm>
            <a:off x="5230586" y="2638423"/>
            <a:ext cx="1646464" cy="578303"/>
          </a:xfrm>
          <a:prstGeom prst="roundRect">
            <a:avLst/>
          </a:prstGeom>
          <a:solidFill>
            <a:schemeClr val="bg1"/>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6" name="TextBox 15">
            <a:extLst>
              <a:ext uri="{FF2B5EF4-FFF2-40B4-BE49-F238E27FC236}">
                <a16:creationId xmlns:a16="http://schemas.microsoft.com/office/drawing/2014/main" id="{7FBE4E1E-B8C9-48ED-AF73-58680EB2EC0E}"/>
              </a:ext>
            </a:extLst>
          </p:cNvPr>
          <p:cNvSpPr txBox="1"/>
          <p:nvPr/>
        </p:nvSpPr>
        <p:spPr>
          <a:xfrm>
            <a:off x="3603512" y="2755618"/>
            <a:ext cx="1396093"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latin typeface="Grandview Display"/>
              </a:rPr>
              <a:t>to grid</a:t>
            </a:r>
            <a:endParaRPr lang="en-US" sz="1600"/>
          </a:p>
        </p:txBody>
      </p:sp>
      <p:sp>
        <p:nvSpPr>
          <p:cNvPr id="17" name="TextBox 16">
            <a:extLst>
              <a:ext uri="{FF2B5EF4-FFF2-40B4-BE49-F238E27FC236}">
                <a16:creationId xmlns:a16="http://schemas.microsoft.com/office/drawing/2014/main" id="{276E3006-6590-4C66-84D2-6845B6B1B4BE}"/>
              </a:ext>
            </a:extLst>
          </p:cNvPr>
          <p:cNvSpPr txBox="1"/>
          <p:nvPr/>
        </p:nvSpPr>
        <p:spPr>
          <a:xfrm>
            <a:off x="5508511" y="2619547"/>
            <a:ext cx="1396093"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latin typeface="Grandview Display"/>
              </a:rPr>
              <a:t>cheat sheet</a:t>
            </a:r>
            <a:r>
              <a:rPr lang="en-US">
                <a:latin typeface="Grandview Display"/>
              </a:rPr>
              <a:t> </a:t>
            </a:r>
          </a:p>
        </p:txBody>
      </p:sp>
      <p:pic>
        <p:nvPicPr>
          <p:cNvPr id="3" name="Picture 3">
            <a:extLst>
              <a:ext uri="{FF2B5EF4-FFF2-40B4-BE49-F238E27FC236}">
                <a16:creationId xmlns:a16="http://schemas.microsoft.com/office/drawing/2014/main" id="{D7AC476E-F2AA-4BEB-A48A-F2AD6E9EA924}"/>
              </a:ext>
            </a:extLst>
          </p:cNvPr>
          <p:cNvPicPr>
            <a:picLocks noChangeAspect="1"/>
          </p:cNvPicPr>
          <p:nvPr/>
        </p:nvPicPr>
        <p:blipFill>
          <a:blip r:embed="rId5"/>
          <a:stretch>
            <a:fillRect/>
          </a:stretch>
        </p:blipFill>
        <p:spPr>
          <a:xfrm flipH="1">
            <a:off x="7365546" y="4445453"/>
            <a:ext cx="427264" cy="416379"/>
          </a:xfrm>
          <a:prstGeom prst="rect">
            <a:avLst/>
          </a:prstGeom>
        </p:spPr>
      </p:pic>
      <p:sp>
        <p:nvSpPr>
          <p:cNvPr id="18" name="TextBox 17">
            <a:extLst>
              <a:ext uri="{FF2B5EF4-FFF2-40B4-BE49-F238E27FC236}">
                <a16:creationId xmlns:a16="http://schemas.microsoft.com/office/drawing/2014/main" id="{A6216CA3-0714-438A-A554-D2AE6968021E}"/>
              </a:ext>
            </a:extLst>
          </p:cNvPr>
          <p:cNvSpPr txBox="1"/>
          <p:nvPr/>
        </p:nvSpPr>
        <p:spPr>
          <a:xfrm>
            <a:off x="5426866" y="2932511"/>
            <a:ext cx="1634218"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latin typeface="Grandview Display"/>
              </a:rPr>
              <a:t>key definitions</a:t>
            </a:r>
            <a:r>
              <a:rPr lang="en-US">
                <a:latin typeface="Grandview Display"/>
              </a:rPr>
              <a:t> </a:t>
            </a:r>
          </a:p>
        </p:txBody>
      </p:sp>
      <p:sp>
        <p:nvSpPr>
          <p:cNvPr id="19" name="TextBox 18">
            <a:extLst>
              <a:ext uri="{FF2B5EF4-FFF2-40B4-BE49-F238E27FC236}">
                <a16:creationId xmlns:a16="http://schemas.microsoft.com/office/drawing/2014/main" id="{897D2348-381E-44E7-BFCA-7B94F4934145}"/>
              </a:ext>
            </a:extLst>
          </p:cNvPr>
          <p:cNvSpPr txBox="1"/>
          <p:nvPr/>
        </p:nvSpPr>
        <p:spPr>
          <a:xfrm>
            <a:off x="5835081" y="2803243"/>
            <a:ext cx="1396093"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latin typeface="Grandview Display"/>
              </a:rPr>
              <a:t>and</a:t>
            </a:r>
          </a:p>
        </p:txBody>
      </p:sp>
    </p:spTree>
    <p:extLst>
      <p:ext uri="{BB962C8B-B14F-4D97-AF65-F5344CB8AC3E}">
        <p14:creationId xmlns:p14="http://schemas.microsoft.com/office/powerpoint/2010/main" val="13359452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30"/>
          <p:cNvSpPr txBox="1">
            <a:spLocks noGrp="1"/>
          </p:cNvSpPr>
          <p:nvPr>
            <p:ph type="title"/>
          </p:nvPr>
        </p:nvSpPr>
        <p:spPr>
          <a:xfrm>
            <a:off x="669727" y="133945"/>
            <a:ext cx="7804500" cy="1138500"/>
          </a:xfrm>
          <a:prstGeom prst="rect">
            <a:avLst/>
          </a:prstGeom>
        </p:spPr>
        <p:txBody>
          <a:bodyPr spcFirstLastPara="1" wrap="square" lIns="32750" tIns="32750" rIns="32750" bIns="32750" anchor="ctr" anchorCtr="0">
            <a:noAutofit/>
          </a:bodyPr>
          <a:lstStyle/>
          <a:p>
            <a:pPr marL="0" lvl="0" indent="0" algn="ctr" rtl="0">
              <a:spcBef>
                <a:spcPts val="0"/>
              </a:spcBef>
              <a:spcAft>
                <a:spcPts val="0"/>
              </a:spcAft>
              <a:buNone/>
            </a:pPr>
            <a:r>
              <a:rPr lang="en" sz="3600"/>
              <a:t>Revised Questions</a:t>
            </a:r>
            <a:endParaRPr sz="3600"/>
          </a:p>
        </p:txBody>
      </p:sp>
      <p:pic>
        <p:nvPicPr>
          <p:cNvPr id="127" name="Google Shape;127;p30"/>
          <p:cNvPicPr preferRelativeResize="0"/>
          <p:nvPr/>
        </p:nvPicPr>
        <p:blipFill>
          <a:blip r:embed="rId3">
            <a:alphaModFix/>
          </a:blip>
          <a:stretch>
            <a:fillRect/>
          </a:stretch>
        </p:blipFill>
        <p:spPr>
          <a:xfrm>
            <a:off x="8045900" y="0"/>
            <a:ext cx="1098099" cy="796950"/>
          </a:xfrm>
          <a:prstGeom prst="rect">
            <a:avLst/>
          </a:prstGeom>
          <a:noFill/>
          <a:ln>
            <a:noFill/>
          </a:ln>
        </p:spPr>
      </p:pic>
      <p:sp>
        <p:nvSpPr>
          <p:cNvPr id="6" name="Google Shape;126;p30">
            <a:extLst>
              <a:ext uri="{FF2B5EF4-FFF2-40B4-BE49-F238E27FC236}">
                <a16:creationId xmlns:a16="http://schemas.microsoft.com/office/drawing/2014/main" id="{43BEE597-FB9C-4272-857B-0A4CFCBA7F9B}"/>
              </a:ext>
            </a:extLst>
          </p:cNvPr>
          <p:cNvSpPr txBox="1">
            <a:spLocks/>
          </p:cNvSpPr>
          <p:nvPr/>
        </p:nvSpPr>
        <p:spPr>
          <a:xfrm>
            <a:off x="544710" y="534157"/>
            <a:ext cx="8117400" cy="4111218"/>
          </a:xfrm>
          <a:prstGeom prst="rect">
            <a:avLst/>
          </a:prstGeom>
          <a:noFill/>
          <a:ln>
            <a:noFill/>
          </a:ln>
        </p:spPr>
        <p:txBody>
          <a:bodyPr spcFirstLastPara="1" wrap="square" lIns="32750" tIns="32750" rIns="32750" bIns="32750" anchor="t" anchorCtr="0">
            <a:noAutofit/>
          </a:bodyPr>
          <a:lstStyle>
            <a:defPPr marR="0" lvl="0" algn="l" rtl="0">
              <a:lnSpc>
                <a:spcPct val="100000"/>
              </a:lnSpc>
              <a:spcBef>
                <a:spcPts val="0"/>
              </a:spcBef>
              <a:spcAft>
                <a:spcPts val="0"/>
              </a:spcAft>
            </a:defPPr>
            <a:lvl1pPr marL="457200" marR="0" lvl="0" indent="-336550" algn="l" rtl="0">
              <a:lnSpc>
                <a:spcPct val="100000"/>
              </a:lnSpc>
              <a:spcBef>
                <a:spcPts val="2700"/>
              </a:spcBef>
              <a:spcAft>
                <a:spcPts val="0"/>
              </a:spcAft>
              <a:buClr>
                <a:srgbClr val="000000"/>
              </a:buClr>
              <a:buSzPts val="1700"/>
              <a:buFont typeface="Helvetica Neue"/>
              <a:buChar char="•"/>
              <a:defRPr sz="2100" b="0" i="0" u="none" strike="noStrike" cap="none">
                <a:solidFill>
                  <a:srgbClr val="000000"/>
                </a:solidFill>
                <a:latin typeface="Helvetica Neue"/>
                <a:ea typeface="Helvetica Neue"/>
                <a:cs typeface="Helvetica Neue"/>
                <a:sym typeface="Helvetica Neue"/>
              </a:defRPr>
            </a:lvl1pPr>
            <a:lvl2pPr marL="914400" marR="0" lvl="1" indent="-336550" algn="l" rtl="0">
              <a:lnSpc>
                <a:spcPct val="100000"/>
              </a:lnSpc>
              <a:spcBef>
                <a:spcPts val="2700"/>
              </a:spcBef>
              <a:spcAft>
                <a:spcPts val="0"/>
              </a:spcAft>
              <a:buClr>
                <a:srgbClr val="000000"/>
              </a:buClr>
              <a:buSzPts val="1700"/>
              <a:buFont typeface="Helvetica Neue"/>
              <a:buChar char="•"/>
              <a:defRPr sz="2100" b="0" i="0" u="none" strike="noStrike" cap="none">
                <a:solidFill>
                  <a:srgbClr val="000000"/>
                </a:solidFill>
                <a:latin typeface="Helvetica Neue"/>
                <a:ea typeface="Helvetica Neue"/>
                <a:cs typeface="Helvetica Neue"/>
                <a:sym typeface="Helvetica Neue"/>
              </a:defRPr>
            </a:lvl2pPr>
            <a:lvl3pPr marL="1371600" marR="0" lvl="2" indent="-336550" algn="l" rtl="0">
              <a:lnSpc>
                <a:spcPct val="100000"/>
              </a:lnSpc>
              <a:spcBef>
                <a:spcPts val="2700"/>
              </a:spcBef>
              <a:spcAft>
                <a:spcPts val="0"/>
              </a:spcAft>
              <a:buClr>
                <a:srgbClr val="000000"/>
              </a:buClr>
              <a:buSzPts val="1700"/>
              <a:buFont typeface="Helvetica Neue"/>
              <a:buChar char="•"/>
              <a:defRPr sz="2100" b="0" i="0" u="none" strike="noStrike" cap="none">
                <a:solidFill>
                  <a:srgbClr val="000000"/>
                </a:solidFill>
                <a:latin typeface="Helvetica Neue"/>
                <a:ea typeface="Helvetica Neue"/>
                <a:cs typeface="Helvetica Neue"/>
                <a:sym typeface="Helvetica Neue"/>
              </a:defRPr>
            </a:lvl3pPr>
            <a:lvl4pPr marL="1828800" marR="0" lvl="3" indent="-336550" algn="l" rtl="0">
              <a:lnSpc>
                <a:spcPct val="100000"/>
              </a:lnSpc>
              <a:spcBef>
                <a:spcPts val="2700"/>
              </a:spcBef>
              <a:spcAft>
                <a:spcPts val="0"/>
              </a:spcAft>
              <a:buClr>
                <a:srgbClr val="000000"/>
              </a:buClr>
              <a:buSzPts val="1700"/>
              <a:buFont typeface="Helvetica Neue"/>
              <a:buChar char="•"/>
              <a:defRPr sz="2100" b="0" i="0" u="none" strike="noStrike" cap="none">
                <a:solidFill>
                  <a:srgbClr val="000000"/>
                </a:solidFill>
                <a:latin typeface="Helvetica Neue"/>
                <a:ea typeface="Helvetica Neue"/>
                <a:cs typeface="Helvetica Neue"/>
                <a:sym typeface="Helvetica Neue"/>
              </a:defRPr>
            </a:lvl4pPr>
            <a:lvl5pPr marL="2286000" marR="0" lvl="4" indent="-336550" algn="l" rtl="0">
              <a:lnSpc>
                <a:spcPct val="100000"/>
              </a:lnSpc>
              <a:spcBef>
                <a:spcPts val="2700"/>
              </a:spcBef>
              <a:spcAft>
                <a:spcPts val="0"/>
              </a:spcAft>
              <a:buClr>
                <a:srgbClr val="000000"/>
              </a:buClr>
              <a:buSzPts val="1700"/>
              <a:buFont typeface="Helvetica Neue"/>
              <a:buChar char="•"/>
              <a:defRPr sz="2100" b="0" i="0" u="none" strike="noStrike" cap="none">
                <a:solidFill>
                  <a:srgbClr val="000000"/>
                </a:solidFill>
                <a:latin typeface="Helvetica Neue"/>
                <a:ea typeface="Helvetica Neue"/>
                <a:cs typeface="Helvetica Neue"/>
                <a:sym typeface="Helvetica Neue"/>
              </a:defRPr>
            </a:lvl5pPr>
            <a:lvl6pPr marL="2743200" marR="0" lvl="5" indent="-336550" algn="l" rtl="0">
              <a:lnSpc>
                <a:spcPct val="100000"/>
              </a:lnSpc>
              <a:spcBef>
                <a:spcPts val="2700"/>
              </a:spcBef>
              <a:spcAft>
                <a:spcPts val="0"/>
              </a:spcAft>
              <a:buClr>
                <a:srgbClr val="000000"/>
              </a:buClr>
              <a:buSzPts val="1700"/>
              <a:buFont typeface="Helvetica Neue"/>
              <a:buChar char="•"/>
              <a:defRPr sz="2100" b="0" i="0" u="none" strike="noStrike" cap="none">
                <a:solidFill>
                  <a:srgbClr val="000000"/>
                </a:solidFill>
                <a:latin typeface="Helvetica Neue"/>
                <a:ea typeface="Helvetica Neue"/>
                <a:cs typeface="Helvetica Neue"/>
                <a:sym typeface="Helvetica Neue"/>
              </a:defRPr>
            </a:lvl6pPr>
            <a:lvl7pPr marL="3200400" marR="0" lvl="6" indent="-336550" algn="l" rtl="0">
              <a:lnSpc>
                <a:spcPct val="100000"/>
              </a:lnSpc>
              <a:spcBef>
                <a:spcPts val="2700"/>
              </a:spcBef>
              <a:spcAft>
                <a:spcPts val="0"/>
              </a:spcAft>
              <a:buClr>
                <a:srgbClr val="000000"/>
              </a:buClr>
              <a:buSzPts val="1700"/>
              <a:buFont typeface="Helvetica Neue"/>
              <a:buChar char="•"/>
              <a:defRPr sz="2100" b="0" i="0" u="none" strike="noStrike" cap="none">
                <a:solidFill>
                  <a:srgbClr val="000000"/>
                </a:solidFill>
                <a:latin typeface="Helvetica Neue"/>
                <a:ea typeface="Helvetica Neue"/>
                <a:cs typeface="Helvetica Neue"/>
                <a:sym typeface="Helvetica Neue"/>
              </a:defRPr>
            </a:lvl7pPr>
            <a:lvl8pPr marL="3657600" marR="0" lvl="7" indent="-336550" algn="l" rtl="0">
              <a:lnSpc>
                <a:spcPct val="100000"/>
              </a:lnSpc>
              <a:spcBef>
                <a:spcPts val="2700"/>
              </a:spcBef>
              <a:spcAft>
                <a:spcPts val="0"/>
              </a:spcAft>
              <a:buClr>
                <a:srgbClr val="000000"/>
              </a:buClr>
              <a:buSzPts val="1700"/>
              <a:buFont typeface="Helvetica Neue"/>
              <a:buChar char="•"/>
              <a:defRPr sz="2100" b="0" i="0" u="none" strike="noStrike" cap="none">
                <a:solidFill>
                  <a:srgbClr val="000000"/>
                </a:solidFill>
                <a:latin typeface="Helvetica Neue"/>
                <a:ea typeface="Helvetica Neue"/>
                <a:cs typeface="Helvetica Neue"/>
                <a:sym typeface="Helvetica Neue"/>
              </a:defRPr>
            </a:lvl8pPr>
            <a:lvl9pPr marL="4114800" marR="0" lvl="8" indent="-336550" algn="l" rtl="0">
              <a:lnSpc>
                <a:spcPct val="100000"/>
              </a:lnSpc>
              <a:spcBef>
                <a:spcPts val="2700"/>
              </a:spcBef>
              <a:spcAft>
                <a:spcPts val="0"/>
              </a:spcAft>
              <a:buClr>
                <a:srgbClr val="000000"/>
              </a:buClr>
              <a:buSzPts val="1700"/>
              <a:buFont typeface="Helvetica Neue"/>
              <a:buChar char="•"/>
              <a:defRPr sz="2100" b="0" i="0" u="none" strike="noStrike" cap="none">
                <a:solidFill>
                  <a:srgbClr val="000000"/>
                </a:solidFill>
                <a:latin typeface="Helvetica Neue"/>
                <a:ea typeface="Helvetica Neue"/>
                <a:cs typeface="Helvetica Neue"/>
                <a:sym typeface="Helvetica Neue"/>
              </a:defRPr>
            </a:lvl9pPr>
          </a:lstStyle>
          <a:p>
            <a:pPr marL="800100" indent="-342900">
              <a:buFont typeface="Helvetica Neue"/>
              <a:buAutoNum type="arabicPeriod"/>
            </a:pPr>
            <a:endParaRPr lang="en-US" sz="800"/>
          </a:p>
          <a:p>
            <a:pPr marL="800100" indent="-342900">
              <a:spcBef>
                <a:spcPts val="1700"/>
              </a:spcBef>
              <a:buFont typeface="Helvetica Neue"/>
              <a:buAutoNum type="arabicPeriod"/>
            </a:pPr>
            <a:r>
              <a:rPr lang="en-US" sz="800"/>
              <a:t>Have you taken or are taking linear algebra? </a:t>
            </a:r>
          </a:p>
          <a:p>
            <a:pPr marL="800100" indent="-342900">
              <a:spcBef>
                <a:spcPts val="1700"/>
              </a:spcBef>
              <a:buAutoNum type="arabicPeriod"/>
            </a:pPr>
            <a:r>
              <a:rPr lang="en-US" sz="800"/>
              <a:t>What was the hardest concept for you to grasp in linear algebra?</a:t>
            </a:r>
            <a:endParaRPr lang="en-US"/>
          </a:p>
          <a:p>
            <a:pPr marL="800100" indent="-342900">
              <a:spcBef>
                <a:spcPts val="1700"/>
              </a:spcBef>
              <a:buFont typeface="Helvetica Neue"/>
              <a:buAutoNum type="arabicPeriod"/>
            </a:pPr>
            <a:r>
              <a:rPr lang="en-US" sz="800"/>
              <a:t>Do you find scalar addition/ multiplication/ span/ transpose/ inverse/ determinant hard to deal with?</a:t>
            </a:r>
          </a:p>
          <a:p>
            <a:pPr marL="800100" indent="-342900">
              <a:spcBef>
                <a:spcPts val="1700"/>
              </a:spcBef>
              <a:buFont typeface="Helvetica Neue"/>
              <a:buAutoNum type="arabicPeriod"/>
            </a:pPr>
            <a:r>
              <a:rPr lang="en-US" sz="800"/>
              <a:t>Does visualizing the graph of the transformed vector help your understanding of transformations?</a:t>
            </a:r>
          </a:p>
          <a:p>
            <a:pPr marL="800100" indent="-342900">
              <a:spcBef>
                <a:spcPts val="1700"/>
              </a:spcBef>
              <a:buFont typeface="Helvetica Neue"/>
              <a:buAutoNum type="arabicPeriod"/>
            </a:pPr>
            <a:r>
              <a:rPr lang="en-US" sz="800"/>
              <a:t>What are things you dislike about learning about vector transformations?</a:t>
            </a:r>
          </a:p>
          <a:p>
            <a:pPr marL="800100" indent="-342900">
              <a:spcBef>
                <a:spcPts val="1700"/>
              </a:spcBef>
              <a:buFont typeface="Helvetica Neue"/>
              <a:buAutoNum type="arabicPeriod"/>
            </a:pPr>
            <a:r>
              <a:rPr lang="en-US" sz="800"/>
              <a:t>Which part of vector transformations do you struggle the most with?</a:t>
            </a:r>
          </a:p>
          <a:p>
            <a:pPr marL="800100" indent="-342900">
              <a:spcBef>
                <a:spcPts val="1700"/>
              </a:spcBef>
              <a:buFont typeface="Helvetica Neue"/>
              <a:buAutoNum type="arabicPeriod"/>
            </a:pPr>
            <a:r>
              <a:rPr lang="en-US" sz="800"/>
              <a:t>Would it help your understanding if you were able to visualize how transformations transform the actual shape of the graph?</a:t>
            </a:r>
          </a:p>
          <a:p>
            <a:pPr marL="800100" indent="-342900">
              <a:spcBef>
                <a:spcPts val="1700"/>
              </a:spcBef>
              <a:buFont typeface="Helvetica Neue"/>
              <a:buAutoNum type="arabicPeriod"/>
            </a:pPr>
            <a:r>
              <a:rPr lang="en-US" sz="800"/>
              <a:t>If you were to design a vector transformation app, what would be the main things you would include?</a:t>
            </a:r>
          </a:p>
          <a:p>
            <a:pPr marL="800100" indent="-342900">
              <a:spcBef>
                <a:spcPts val="1700"/>
              </a:spcBef>
              <a:buAutoNum type="arabicPeriod"/>
            </a:pPr>
            <a:r>
              <a:rPr lang="en-US" sz="800"/>
              <a:t>Was it difficult to teach transformations to students? - Would it help if there was a visual component that you could use to support your teachings?</a:t>
            </a:r>
          </a:p>
          <a:p>
            <a:pPr marL="800100" indent="-342900">
              <a:spcBef>
                <a:spcPts val="1700"/>
              </a:spcBef>
              <a:buAutoNum type="arabicPeriod"/>
            </a:pPr>
            <a:r>
              <a:rPr lang="en-US" sz="800"/>
              <a:t>What did you find students struggling to grasp the most when teaching linear algebra?</a:t>
            </a:r>
          </a:p>
          <a:p>
            <a:pPr indent="0">
              <a:spcBef>
                <a:spcPts val="1700"/>
              </a:spcBef>
              <a:buNone/>
            </a:pPr>
            <a:endParaRPr lang="en-US" sz="800"/>
          </a:p>
          <a:p>
            <a:pPr marL="800100" indent="-342900">
              <a:buFont typeface="Helvetica Neue"/>
              <a:buAutoNum type="arabicPeriod"/>
            </a:pPr>
            <a:endParaRPr lang="en-US" sz="800"/>
          </a:p>
        </p:txBody>
      </p:sp>
    </p:spTree>
    <p:extLst>
      <p:ext uri="{BB962C8B-B14F-4D97-AF65-F5344CB8AC3E}">
        <p14:creationId xmlns:p14="http://schemas.microsoft.com/office/powerpoint/2010/main" val="2074961723"/>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pic>
        <p:nvPicPr>
          <p:cNvPr id="263" name="Google Shape;263;p38"/>
          <p:cNvPicPr preferRelativeResize="0"/>
          <p:nvPr/>
        </p:nvPicPr>
        <p:blipFill>
          <a:blip r:embed="rId3">
            <a:alphaModFix/>
          </a:blip>
          <a:stretch>
            <a:fillRect/>
          </a:stretch>
        </p:blipFill>
        <p:spPr>
          <a:xfrm>
            <a:off x="7753350" y="-6"/>
            <a:ext cx="1390650" cy="966788"/>
          </a:xfrm>
          <a:prstGeom prst="rect">
            <a:avLst/>
          </a:prstGeom>
          <a:noFill/>
          <a:ln>
            <a:noFill/>
          </a:ln>
        </p:spPr>
      </p:pic>
      <p:sp>
        <p:nvSpPr>
          <p:cNvPr id="5" name="TextBox 4">
            <a:extLst>
              <a:ext uri="{FF2B5EF4-FFF2-40B4-BE49-F238E27FC236}">
                <a16:creationId xmlns:a16="http://schemas.microsoft.com/office/drawing/2014/main" id="{77CF38F4-8643-D742-8F96-0042DD50DC6F}"/>
              </a:ext>
            </a:extLst>
          </p:cNvPr>
          <p:cNvSpPr txBox="1"/>
          <p:nvPr/>
        </p:nvSpPr>
        <p:spPr>
          <a:xfrm>
            <a:off x="1505" y="691"/>
            <a:ext cx="1023037" cy="923330"/>
          </a:xfrm>
          <a:prstGeom prst="rect">
            <a:avLst/>
          </a:prstGeom>
          <a:solidFill>
            <a:schemeClr val="accent4"/>
          </a:solidFill>
        </p:spPr>
        <p:txBody>
          <a:bodyPr wrap="square" lIns="91440" tIns="45720" rIns="91440" bIns="45720" rtlCol="0" anchor="t">
            <a:spAutoFit/>
          </a:bodyPr>
          <a:lstStyle/>
          <a:p>
            <a:r>
              <a:rPr lang="en-US"/>
              <a:t>Prototype</a:t>
            </a:r>
            <a:endParaRPr lang="en-US" sz="4000"/>
          </a:p>
          <a:p>
            <a:r>
              <a:rPr lang="en-US" sz="4000"/>
              <a:t>8</a:t>
            </a:r>
          </a:p>
        </p:txBody>
      </p:sp>
      <p:pic>
        <p:nvPicPr>
          <p:cNvPr id="9" name="Picture 11" descr="Background pattern&#10;&#10;Description automatically generated">
            <a:extLst>
              <a:ext uri="{FF2B5EF4-FFF2-40B4-BE49-F238E27FC236}">
                <a16:creationId xmlns:a16="http://schemas.microsoft.com/office/drawing/2014/main" id="{561C0F82-0807-4207-A4E9-7E163995590C}"/>
              </a:ext>
            </a:extLst>
          </p:cNvPr>
          <p:cNvPicPr>
            <a:picLocks noChangeAspect="1"/>
          </p:cNvPicPr>
          <p:nvPr/>
        </p:nvPicPr>
        <p:blipFill>
          <a:blip r:embed="rId4"/>
          <a:stretch>
            <a:fillRect/>
          </a:stretch>
        </p:blipFill>
        <p:spPr>
          <a:xfrm>
            <a:off x="465366" y="274701"/>
            <a:ext cx="7430859" cy="4696153"/>
          </a:xfrm>
          <a:prstGeom prst="rect">
            <a:avLst/>
          </a:prstGeom>
        </p:spPr>
      </p:pic>
      <p:sp>
        <p:nvSpPr>
          <p:cNvPr id="7" name="TextBox 6">
            <a:extLst>
              <a:ext uri="{FF2B5EF4-FFF2-40B4-BE49-F238E27FC236}">
                <a16:creationId xmlns:a16="http://schemas.microsoft.com/office/drawing/2014/main" id="{B54139A4-F124-4CCD-957D-894CB1ADBE8C}"/>
              </a:ext>
            </a:extLst>
          </p:cNvPr>
          <p:cNvSpPr txBox="1"/>
          <p:nvPr/>
        </p:nvSpPr>
        <p:spPr>
          <a:xfrm>
            <a:off x="545436" y="375347"/>
            <a:ext cx="274319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err="1"/>
              <a:t>homescreen</a:t>
            </a:r>
          </a:p>
        </p:txBody>
      </p:sp>
      <p:sp>
        <p:nvSpPr>
          <p:cNvPr id="2" name="Arrow: Right 1">
            <a:extLst>
              <a:ext uri="{FF2B5EF4-FFF2-40B4-BE49-F238E27FC236}">
                <a16:creationId xmlns:a16="http://schemas.microsoft.com/office/drawing/2014/main" id="{35DE8C20-F450-403D-9722-ABBEEE06F772}"/>
              </a:ext>
            </a:extLst>
          </p:cNvPr>
          <p:cNvSpPr/>
          <p:nvPr/>
        </p:nvSpPr>
        <p:spPr>
          <a:xfrm rot="7320000">
            <a:off x="6936990" y="2979029"/>
            <a:ext cx="681404" cy="227134"/>
          </a:xfrm>
          <a:prstGeom prst="rightArrow">
            <a:avLst/>
          </a:prstGeom>
          <a:solidFill>
            <a:srgbClr val="FF0000"/>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54C2A9AE-8852-4338-9582-5CD3CC01D060}"/>
              </a:ext>
            </a:extLst>
          </p:cNvPr>
          <p:cNvSpPr txBox="1"/>
          <p:nvPr/>
        </p:nvSpPr>
        <p:spPr>
          <a:xfrm>
            <a:off x="6530486" y="2317504"/>
            <a:ext cx="274319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Option to change theme</a:t>
            </a:r>
          </a:p>
        </p:txBody>
      </p:sp>
      <p:sp>
        <p:nvSpPr>
          <p:cNvPr id="12" name="Rectangle: Rounded Corners 11">
            <a:extLst>
              <a:ext uri="{FF2B5EF4-FFF2-40B4-BE49-F238E27FC236}">
                <a16:creationId xmlns:a16="http://schemas.microsoft.com/office/drawing/2014/main" id="{9068EDD5-D9AD-4925-9351-D434066C2147}"/>
              </a:ext>
            </a:extLst>
          </p:cNvPr>
          <p:cNvSpPr/>
          <p:nvPr/>
        </p:nvSpPr>
        <p:spPr>
          <a:xfrm>
            <a:off x="1019175" y="2638424"/>
            <a:ext cx="1646464" cy="578303"/>
          </a:xfrm>
          <a:prstGeom prst="roundRect">
            <a:avLst/>
          </a:prstGeom>
          <a:solidFill>
            <a:schemeClr val="bg1"/>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1" name="TextBox 10">
            <a:extLst>
              <a:ext uri="{FF2B5EF4-FFF2-40B4-BE49-F238E27FC236}">
                <a16:creationId xmlns:a16="http://schemas.microsoft.com/office/drawing/2014/main" id="{9D6878AF-9E2F-4176-8117-87EBAFCBC72D}"/>
              </a:ext>
            </a:extLst>
          </p:cNvPr>
          <p:cNvSpPr txBox="1"/>
          <p:nvPr/>
        </p:nvSpPr>
        <p:spPr>
          <a:xfrm>
            <a:off x="1242673" y="2755618"/>
            <a:ext cx="1396093"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latin typeface="Grandview Display"/>
              </a:rPr>
              <a:t>instructions</a:t>
            </a:r>
            <a:endParaRPr lang="en-US"/>
          </a:p>
        </p:txBody>
      </p:sp>
      <p:sp>
        <p:nvSpPr>
          <p:cNvPr id="14" name="Rectangle: Rounded Corners 13">
            <a:extLst>
              <a:ext uri="{FF2B5EF4-FFF2-40B4-BE49-F238E27FC236}">
                <a16:creationId xmlns:a16="http://schemas.microsoft.com/office/drawing/2014/main" id="{2CBA3A80-893E-4429-9F61-F116431EAC07}"/>
              </a:ext>
            </a:extLst>
          </p:cNvPr>
          <p:cNvSpPr/>
          <p:nvPr/>
        </p:nvSpPr>
        <p:spPr>
          <a:xfrm>
            <a:off x="3128282" y="2645267"/>
            <a:ext cx="1646464" cy="571459"/>
          </a:xfrm>
          <a:prstGeom prst="roundRect">
            <a:avLst/>
          </a:prstGeom>
          <a:solidFill>
            <a:schemeClr val="bg1"/>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5" name="Rectangle: Rounded Corners 14">
            <a:extLst>
              <a:ext uri="{FF2B5EF4-FFF2-40B4-BE49-F238E27FC236}">
                <a16:creationId xmlns:a16="http://schemas.microsoft.com/office/drawing/2014/main" id="{5F87BA71-DD6F-461C-A1EE-1EA8045B2532}"/>
              </a:ext>
            </a:extLst>
          </p:cNvPr>
          <p:cNvSpPr/>
          <p:nvPr/>
        </p:nvSpPr>
        <p:spPr>
          <a:xfrm>
            <a:off x="5230586" y="2638423"/>
            <a:ext cx="1646464" cy="578303"/>
          </a:xfrm>
          <a:prstGeom prst="roundRect">
            <a:avLst/>
          </a:prstGeom>
          <a:solidFill>
            <a:schemeClr val="bg1"/>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6" name="TextBox 15">
            <a:extLst>
              <a:ext uri="{FF2B5EF4-FFF2-40B4-BE49-F238E27FC236}">
                <a16:creationId xmlns:a16="http://schemas.microsoft.com/office/drawing/2014/main" id="{7FBE4E1E-B8C9-48ED-AF73-58680EB2EC0E}"/>
              </a:ext>
            </a:extLst>
          </p:cNvPr>
          <p:cNvSpPr txBox="1"/>
          <p:nvPr/>
        </p:nvSpPr>
        <p:spPr>
          <a:xfrm>
            <a:off x="3576298" y="2755618"/>
            <a:ext cx="1396093"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latin typeface="Grandview Display"/>
              </a:rPr>
              <a:t>to grid</a:t>
            </a:r>
            <a:endParaRPr lang="en-US"/>
          </a:p>
        </p:txBody>
      </p:sp>
      <p:pic>
        <p:nvPicPr>
          <p:cNvPr id="3" name="Picture 3">
            <a:extLst>
              <a:ext uri="{FF2B5EF4-FFF2-40B4-BE49-F238E27FC236}">
                <a16:creationId xmlns:a16="http://schemas.microsoft.com/office/drawing/2014/main" id="{D7AC476E-F2AA-4BEB-A48A-F2AD6E9EA924}"/>
              </a:ext>
            </a:extLst>
          </p:cNvPr>
          <p:cNvPicPr>
            <a:picLocks noChangeAspect="1"/>
          </p:cNvPicPr>
          <p:nvPr/>
        </p:nvPicPr>
        <p:blipFill>
          <a:blip r:embed="rId5"/>
          <a:stretch>
            <a:fillRect/>
          </a:stretch>
        </p:blipFill>
        <p:spPr>
          <a:xfrm flipH="1">
            <a:off x="7365546" y="4445453"/>
            <a:ext cx="427264" cy="416379"/>
          </a:xfrm>
          <a:prstGeom prst="rect">
            <a:avLst/>
          </a:prstGeom>
        </p:spPr>
      </p:pic>
      <p:sp>
        <p:nvSpPr>
          <p:cNvPr id="4" name="Rectangle 3">
            <a:extLst>
              <a:ext uri="{FF2B5EF4-FFF2-40B4-BE49-F238E27FC236}">
                <a16:creationId xmlns:a16="http://schemas.microsoft.com/office/drawing/2014/main" id="{E8EBDCA0-641D-46FA-AF99-B5F67E6D08CE}"/>
              </a:ext>
            </a:extLst>
          </p:cNvPr>
          <p:cNvSpPr/>
          <p:nvPr/>
        </p:nvSpPr>
        <p:spPr>
          <a:xfrm>
            <a:off x="6911068" y="3441246"/>
            <a:ext cx="911678" cy="911678"/>
          </a:xfrm>
          <a:prstGeom prst="rect">
            <a:avLst/>
          </a:prstGeom>
          <a:solidFill>
            <a:schemeClr val="bg1"/>
          </a:solidFill>
          <a:ln>
            <a:solidFill>
              <a:srgbClr val="FFB3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F1065AE7-243D-48E5-B3ED-1F3D049F5143}"/>
              </a:ext>
            </a:extLst>
          </p:cNvPr>
          <p:cNvSpPr/>
          <p:nvPr/>
        </p:nvSpPr>
        <p:spPr>
          <a:xfrm>
            <a:off x="6999514" y="3529692"/>
            <a:ext cx="176893" cy="176893"/>
          </a:xfrm>
          <a:prstGeom prst="ellipse">
            <a:avLst/>
          </a:prstGeom>
          <a:solidFill>
            <a:srgbClr val="80D0FF"/>
          </a:solidFill>
          <a:ln>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4A1954AB-5AF0-4BE7-B714-42B45652AFF8}"/>
              </a:ext>
            </a:extLst>
          </p:cNvPr>
          <p:cNvSpPr/>
          <p:nvPr/>
        </p:nvSpPr>
        <p:spPr>
          <a:xfrm>
            <a:off x="7278460" y="3529691"/>
            <a:ext cx="176893" cy="176893"/>
          </a:xfrm>
          <a:prstGeom prst="ellipse">
            <a:avLst/>
          </a:prstGeom>
          <a:solidFill>
            <a:srgbClr val="FCD2D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F0851D57-E9D6-4453-8256-0587987425E3}"/>
              </a:ext>
            </a:extLst>
          </p:cNvPr>
          <p:cNvSpPr/>
          <p:nvPr/>
        </p:nvSpPr>
        <p:spPr>
          <a:xfrm>
            <a:off x="7557407" y="3529691"/>
            <a:ext cx="176893" cy="176893"/>
          </a:xfrm>
          <a:prstGeom prst="ellipse">
            <a:avLst/>
          </a:prstGeom>
          <a:solidFill>
            <a:srgbClr val="D6CFFF"/>
          </a:solidFill>
          <a:ln>
            <a:solidFill>
              <a:srgbClr val="D6C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E5EBDB09-73E1-4ED5-8682-F4E3DBE69D6C}"/>
              </a:ext>
            </a:extLst>
          </p:cNvPr>
          <p:cNvSpPr/>
          <p:nvPr/>
        </p:nvSpPr>
        <p:spPr>
          <a:xfrm>
            <a:off x="6999514" y="3869870"/>
            <a:ext cx="176893" cy="176893"/>
          </a:xfrm>
          <a:prstGeom prst="ellipse">
            <a:avLst/>
          </a:prstGeom>
          <a:solidFill>
            <a:srgbClr val="D1FFE6"/>
          </a:solidFill>
          <a:ln>
            <a:solidFill>
              <a:srgbClr val="D1FF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5C9A0DE4-5190-47A3-9308-CBDD9B1BE72E}"/>
              </a:ext>
            </a:extLst>
          </p:cNvPr>
          <p:cNvSpPr/>
          <p:nvPr/>
        </p:nvSpPr>
        <p:spPr>
          <a:xfrm>
            <a:off x="7278460" y="3869870"/>
            <a:ext cx="176893" cy="176893"/>
          </a:xfrm>
          <a:prstGeom prst="ellipse">
            <a:avLst/>
          </a:prstGeom>
          <a:solidFill>
            <a:srgbClr val="FFD8A1"/>
          </a:solidFill>
          <a:ln>
            <a:solidFill>
              <a:srgbClr val="FFD8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7F95C8FB-A56B-4662-8E43-93AD890A06C9}"/>
              </a:ext>
            </a:extLst>
          </p:cNvPr>
          <p:cNvSpPr/>
          <p:nvPr/>
        </p:nvSpPr>
        <p:spPr>
          <a:xfrm>
            <a:off x="7577818" y="3869870"/>
            <a:ext cx="176893" cy="176893"/>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F7C0CC99-9D76-4534-99FD-C4D78BEFDB9C}"/>
              </a:ext>
            </a:extLst>
          </p:cNvPr>
          <p:cNvSpPr txBox="1"/>
          <p:nvPr/>
        </p:nvSpPr>
        <p:spPr>
          <a:xfrm>
            <a:off x="5481297" y="2619547"/>
            <a:ext cx="1396093" cy="3231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500">
                <a:latin typeface="Grandview Display"/>
              </a:rPr>
              <a:t>cheat sheet </a:t>
            </a:r>
          </a:p>
        </p:txBody>
      </p:sp>
      <p:sp>
        <p:nvSpPr>
          <p:cNvPr id="13" name="TextBox 12">
            <a:extLst>
              <a:ext uri="{FF2B5EF4-FFF2-40B4-BE49-F238E27FC236}">
                <a16:creationId xmlns:a16="http://schemas.microsoft.com/office/drawing/2014/main" id="{38AA4980-FDBE-411C-A537-5EDC46AE50E4}"/>
              </a:ext>
            </a:extLst>
          </p:cNvPr>
          <p:cNvSpPr txBox="1"/>
          <p:nvPr/>
        </p:nvSpPr>
        <p:spPr>
          <a:xfrm>
            <a:off x="5835081" y="2803243"/>
            <a:ext cx="1396093" cy="25391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50">
                <a:latin typeface="Grandview Display"/>
              </a:rPr>
              <a:t>and</a:t>
            </a:r>
          </a:p>
        </p:txBody>
      </p:sp>
      <p:sp>
        <p:nvSpPr>
          <p:cNvPr id="25" name="TextBox 24">
            <a:extLst>
              <a:ext uri="{FF2B5EF4-FFF2-40B4-BE49-F238E27FC236}">
                <a16:creationId xmlns:a16="http://schemas.microsoft.com/office/drawing/2014/main" id="{F4A2E09B-3BB9-4483-92ED-64ACDAFA52D2}"/>
              </a:ext>
            </a:extLst>
          </p:cNvPr>
          <p:cNvSpPr txBox="1"/>
          <p:nvPr/>
        </p:nvSpPr>
        <p:spPr>
          <a:xfrm>
            <a:off x="5386047" y="2932511"/>
            <a:ext cx="1600200" cy="3231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500">
                <a:latin typeface="Grandview Display"/>
              </a:rPr>
              <a:t>key definitions </a:t>
            </a:r>
          </a:p>
        </p:txBody>
      </p:sp>
    </p:spTree>
    <p:extLst>
      <p:ext uri="{BB962C8B-B14F-4D97-AF65-F5344CB8AC3E}">
        <p14:creationId xmlns:p14="http://schemas.microsoft.com/office/powerpoint/2010/main" val="129451805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5" name="TextBox 4">
            <a:extLst>
              <a:ext uri="{FF2B5EF4-FFF2-40B4-BE49-F238E27FC236}">
                <a16:creationId xmlns:a16="http://schemas.microsoft.com/office/drawing/2014/main" id="{77CF38F4-8643-D742-8F96-0042DD50DC6F}"/>
              </a:ext>
            </a:extLst>
          </p:cNvPr>
          <p:cNvSpPr txBox="1"/>
          <p:nvPr/>
        </p:nvSpPr>
        <p:spPr>
          <a:xfrm>
            <a:off x="1505" y="691"/>
            <a:ext cx="1023037" cy="923330"/>
          </a:xfrm>
          <a:prstGeom prst="rect">
            <a:avLst/>
          </a:prstGeom>
          <a:solidFill>
            <a:schemeClr val="accent4"/>
          </a:solidFill>
        </p:spPr>
        <p:txBody>
          <a:bodyPr wrap="square" lIns="91440" tIns="45720" rIns="91440" bIns="45720" rtlCol="0" anchor="t">
            <a:spAutoFit/>
          </a:bodyPr>
          <a:lstStyle/>
          <a:p>
            <a:r>
              <a:rPr lang="en-US"/>
              <a:t>Prototype</a:t>
            </a:r>
            <a:endParaRPr lang="en-US" sz="4000"/>
          </a:p>
          <a:p>
            <a:r>
              <a:rPr lang="en-US" sz="4000"/>
              <a:t>8</a:t>
            </a:r>
          </a:p>
        </p:txBody>
      </p:sp>
      <p:pic>
        <p:nvPicPr>
          <p:cNvPr id="263" name="Google Shape;263;p38"/>
          <p:cNvPicPr preferRelativeResize="0"/>
          <p:nvPr/>
        </p:nvPicPr>
        <p:blipFill>
          <a:blip r:embed="rId3">
            <a:alphaModFix/>
          </a:blip>
          <a:stretch>
            <a:fillRect/>
          </a:stretch>
        </p:blipFill>
        <p:spPr>
          <a:xfrm>
            <a:off x="7753350" y="-6"/>
            <a:ext cx="1390650" cy="966788"/>
          </a:xfrm>
          <a:prstGeom prst="rect">
            <a:avLst/>
          </a:prstGeom>
          <a:noFill/>
          <a:ln>
            <a:noFill/>
          </a:ln>
        </p:spPr>
      </p:pic>
      <p:pic>
        <p:nvPicPr>
          <p:cNvPr id="3" name="Picture 3" descr="Background pattern&#10;&#10;Description automatically generated">
            <a:extLst>
              <a:ext uri="{FF2B5EF4-FFF2-40B4-BE49-F238E27FC236}">
                <a16:creationId xmlns:a16="http://schemas.microsoft.com/office/drawing/2014/main" id="{B7C6FEBF-A878-4689-AD82-17745D15D218}"/>
              </a:ext>
            </a:extLst>
          </p:cNvPr>
          <p:cNvPicPr>
            <a:picLocks noChangeAspect="1"/>
          </p:cNvPicPr>
          <p:nvPr/>
        </p:nvPicPr>
        <p:blipFill>
          <a:blip r:embed="rId4"/>
          <a:stretch>
            <a:fillRect/>
          </a:stretch>
        </p:blipFill>
        <p:spPr>
          <a:xfrm>
            <a:off x="465364" y="228951"/>
            <a:ext cx="7614557" cy="4835277"/>
          </a:xfrm>
          <a:prstGeom prst="rect">
            <a:avLst/>
          </a:prstGeom>
        </p:spPr>
      </p:pic>
      <p:sp>
        <p:nvSpPr>
          <p:cNvPr id="7" name="TextBox 6">
            <a:extLst>
              <a:ext uri="{FF2B5EF4-FFF2-40B4-BE49-F238E27FC236}">
                <a16:creationId xmlns:a16="http://schemas.microsoft.com/office/drawing/2014/main" id="{B54139A4-F124-4CCD-957D-894CB1ADBE8C}"/>
              </a:ext>
            </a:extLst>
          </p:cNvPr>
          <p:cNvSpPr txBox="1"/>
          <p:nvPr/>
        </p:nvSpPr>
        <p:spPr>
          <a:xfrm>
            <a:off x="545436" y="375347"/>
            <a:ext cx="274319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err="1"/>
              <a:t>homescreen</a:t>
            </a:r>
          </a:p>
        </p:txBody>
      </p:sp>
      <p:sp>
        <p:nvSpPr>
          <p:cNvPr id="2" name="Arrow: Right 1">
            <a:extLst>
              <a:ext uri="{FF2B5EF4-FFF2-40B4-BE49-F238E27FC236}">
                <a16:creationId xmlns:a16="http://schemas.microsoft.com/office/drawing/2014/main" id="{35DE8C20-F450-403D-9722-ABBEEE06F772}"/>
              </a:ext>
            </a:extLst>
          </p:cNvPr>
          <p:cNvSpPr/>
          <p:nvPr/>
        </p:nvSpPr>
        <p:spPr>
          <a:xfrm rot="7320000">
            <a:off x="6120236" y="2088291"/>
            <a:ext cx="681404" cy="227134"/>
          </a:xfrm>
          <a:prstGeom prst="rightArrow">
            <a:avLst/>
          </a:prstGeom>
          <a:solidFill>
            <a:srgbClr val="FF0000"/>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54C2A9AE-8852-4338-9582-5CD3CC01D060}"/>
              </a:ext>
            </a:extLst>
          </p:cNvPr>
          <p:cNvSpPr txBox="1"/>
          <p:nvPr/>
        </p:nvSpPr>
        <p:spPr>
          <a:xfrm>
            <a:off x="5828944" y="1473943"/>
            <a:ext cx="274319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user clicks here</a:t>
            </a:r>
          </a:p>
        </p:txBody>
      </p:sp>
      <p:sp>
        <p:nvSpPr>
          <p:cNvPr id="12" name="Rectangle: Rounded Corners 11">
            <a:extLst>
              <a:ext uri="{FF2B5EF4-FFF2-40B4-BE49-F238E27FC236}">
                <a16:creationId xmlns:a16="http://schemas.microsoft.com/office/drawing/2014/main" id="{9068EDD5-D9AD-4925-9351-D434066C2147}"/>
              </a:ext>
            </a:extLst>
          </p:cNvPr>
          <p:cNvSpPr/>
          <p:nvPr/>
        </p:nvSpPr>
        <p:spPr>
          <a:xfrm>
            <a:off x="1243693" y="2631620"/>
            <a:ext cx="1646464" cy="578303"/>
          </a:xfrm>
          <a:prstGeom prst="roundRect">
            <a:avLst/>
          </a:prstGeom>
          <a:solidFill>
            <a:schemeClr val="bg1"/>
          </a:solidFill>
          <a:ln>
            <a:solidFill>
              <a:srgbClr val="80D0FF"/>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1" name="TextBox 10">
            <a:extLst>
              <a:ext uri="{FF2B5EF4-FFF2-40B4-BE49-F238E27FC236}">
                <a16:creationId xmlns:a16="http://schemas.microsoft.com/office/drawing/2014/main" id="{9D6878AF-9E2F-4176-8117-87EBAFCBC72D}"/>
              </a:ext>
            </a:extLst>
          </p:cNvPr>
          <p:cNvSpPr txBox="1"/>
          <p:nvPr/>
        </p:nvSpPr>
        <p:spPr>
          <a:xfrm>
            <a:off x="1405551" y="2755618"/>
            <a:ext cx="1396093"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latin typeface="Grandview Display"/>
              </a:rPr>
              <a:t>instructions</a:t>
            </a:r>
            <a:endParaRPr lang="en-US"/>
          </a:p>
        </p:txBody>
      </p:sp>
      <p:sp>
        <p:nvSpPr>
          <p:cNvPr id="14" name="Rectangle: Rounded Corners 13">
            <a:extLst>
              <a:ext uri="{FF2B5EF4-FFF2-40B4-BE49-F238E27FC236}">
                <a16:creationId xmlns:a16="http://schemas.microsoft.com/office/drawing/2014/main" id="{2CBA3A80-893E-4429-9F61-F116431EAC07}"/>
              </a:ext>
            </a:extLst>
          </p:cNvPr>
          <p:cNvSpPr/>
          <p:nvPr/>
        </p:nvSpPr>
        <p:spPr>
          <a:xfrm>
            <a:off x="3407228" y="2638463"/>
            <a:ext cx="1646464" cy="571459"/>
          </a:xfrm>
          <a:prstGeom prst="roundRect">
            <a:avLst/>
          </a:prstGeom>
          <a:solidFill>
            <a:schemeClr val="bg1"/>
          </a:solidFill>
          <a:ln>
            <a:solidFill>
              <a:srgbClr val="80D0FF"/>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5" name="Rectangle: Rounded Corners 14">
            <a:extLst>
              <a:ext uri="{FF2B5EF4-FFF2-40B4-BE49-F238E27FC236}">
                <a16:creationId xmlns:a16="http://schemas.microsoft.com/office/drawing/2014/main" id="{5F87BA71-DD6F-461C-A1EE-1EA8045B2532}"/>
              </a:ext>
            </a:extLst>
          </p:cNvPr>
          <p:cNvSpPr/>
          <p:nvPr/>
        </p:nvSpPr>
        <p:spPr>
          <a:xfrm>
            <a:off x="5509532" y="2645227"/>
            <a:ext cx="1646464" cy="578303"/>
          </a:xfrm>
          <a:prstGeom prst="roundRect">
            <a:avLst/>
          </a:prstGeom>
          <a:solidFill>
            <a:schemeClr val="bg1"/>
          </a:solidFill>
          <a:ln>
            <a:solidFill>
              <a:srgbClr val="80D0FF"/>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6" name="TextBox 15">
            <a:extLst>
              <a:ext uri="{FF2B5EF4-FFF2-40B4-BE49-F238E27FC236}">
                <a16:creationId xmlns:a16="http://schemas.microsoft.com/office/drawing/2014/main" id="{7FBE4E1E-B8C9-48ED-AF73-58680EB2EC0E}"/>
              </a:ext>
            </a:extLst>
          </p:cNvPr>
          <p:cNvSpPr txBox="1"/>
          <p:nvPr/>
        </p:nvSpPr>
        <p:spPr>
          <a:xfrm>
            <a:off x="3848441" y="2762422"/>
            <a:ext cx="1396093"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latin typeface="Grandview Display"/>
              </a:rPr>
              <a:t>to grid</a:t>
            </a:r>
            <a:endParaRPr lang="en-US"/>
          </a:p>
        </p:txBody>
      </p:sp>
      <p:pic>
        <p:nvPicPr>
          <p:cNvPr id="4" name="Picture 3">
            <a:extLst>
              <a:ext uri="{FF2B5EF4-FFF2-40B4-BE49-F238E27FC236}">
                <a16:creationId xmlns:a16="http://schemas.microsoft.com/office/drawing/2014/main" id="{D04C7715-8F8F-4905-85FB-54D78CB06BF6}"/>
              </a:ext>
            </a:extLst>
          </p:cNvPr>
          <p:cNvPicPr>
            <a:picLocks noChangeAspect="1"/>
          </p:cNvPicPr>
          <p:nvPr/>
        </p:nvPicPr>
        <p:blipFill>
          <a:blip r:embed="rId5"/>
          <a:stretch>
            <a:fillRect/>
          </a:stretch>
        </p:blipFill>
        <p:spPr>
          <a:xfrm flipH="1">
            <a:off x="7365546" y="4445453"/>
            <a:ext cx="427264" cy="416379"/>
          </a:xfrm>
          <a:prstGeom prst="rect">
            <a:avLst/>
          </a:prstGeom>
        </p:spPr>
      </p:pic>
      <p:sp>
        <p:nvSpPr>
          <p:cNvPr id="8" name="TextBox 7">
            <a:extLst>
              <a:ext uri="{FF2B5EF4-FFF2-40B4-BE49-F238E27FC236}">
                <a16:creationId xmlns:a16="http://schemas.microsoft.com/office/drawing/2014/main" id="{874B676A-948D-4F13-800F-0F7930027969}"/>
              </a:ext>
            </a:extLst>
          </p:cNvPr>
          <p:cNvSpPr txBox="1"/>
          <p:nvPr/>
        </p:nvSpPr>
        <p:spPr>
          <a:xfrm>
            <a:off x="5739833" y="2619547"/>
            <a:ext cx="1396093" cy="3231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500">
                <a:latin typeface="Grandview Display"/>
              </a:rPr>
              <a:t>cheat sheet </a:t>
            </a:r>
          </a:p>
        </p:txBody>
      </p:sp>
      <p:sp>
        <p:nvSpPr>
          <p:cNvPr id="9" name="TextBox 8">
            <a:extLst>
              <a:ext uri="{FF2B5EF4-FFF2-40B4-BE49-F238E27FC236}">
                <a16:creationId xmlns:a16="http://schemas.microsoft.com/office/drawing/2014/main" id="{A28E183C-9A48-42D7-89E1-F7F929501C6F}"/>
              </a:ext>
            </a:extLst>
          </p:cNvPr>
          <p:cNvSpPr txBox="1"/>
          <p:nvPr/>
        </p:nvSpPr>
        <p:spPr>
          <a:xfrm>
            <a:off x="6093617" y="2803243"/>
            <a:ext cx="1396093" cy="25391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50">
                <a:latin typeface="Grandview Display"/>
              </a:rPr>
              <a:t>and</a:t>
            </a:r>
          </a:p>
        </p:txBody>
      </p:sp>
      <p:sp>
        <p:nvSpPr>
          <p:cNvPr id="10" name="TextBox 9">
            <a:extLst>
              <a:ext uri="{FF2B5EF4-FFF2-40B4-BE49-F238E27FC236}">
                <a16:creationId xmlns:a16="http://schemas.microsoft.com/office/drawing/2014/main" id="{D9B0B04E-70EB-44A4-A9D2-DDCB0FBA5CC3}"/>
              </a:ext>
            </a:extLst>
          </p:cNvPr>
          <p:cNvSpPr txBox="1"/>
          <p:nvPr/>
        </p:nvSpPr>
        <p:spPr>
          <a:xfrm>
            <a:off x="5664992" y="2932511"/>
            <a:ext cx="1593396" cy="3231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500">
                <a:latin typeface="Grandview Display"/>
              </a:rPr>
              <a:t>key definitions </a:t>
            </a:r>
          </a:p>
        </p:txBody>
      </p:sp>
    </p:spTree>
    <p:extLst>
      <p:ext uri="{BB962C8B-B14F-4D97-AF65-F5344CB8AC3E}">
        <p14:creationId xmlns:p14="http://schemas.microsoft.com/office/powerpoint/2010/main" val="425623212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5" name="TextBox 4">
            <a:extLst>
              <a:ext uri="{FF2B5EF4-FFF2-40B4-BE49-F238E27FC236}">
                <a16:creationId xmlns:a16="http://schemas.microsoft.com/office/drawing/2014/main" id="{77CF38F4-8643-D742-8F96-0042DD50DC6F}"/>
              </a:ext>
            </a:extLst>
          </p:cNvPr>
          <p:cNvSpPr txBox="1"/>
          <p:nvPr/>
        </p:nvSpPr>
        <p:spPr>
          <a:xfrm>
            <a:off x="1505" y="691"/>
            <a:ext cx="1023037" cy="923330"/>
          </a:xfrm>
          <a:prstGeom prst="rect">
            <a:avLst/>
          </a:prstGeom>
          <a:solidFill>
            <a:schemeClr val="accent4"/>
          </a:solidFill>
        </p:spPr>
        <p:txBody>
          <a:bodyPr wrap="square" lIns="91440" tIns="45720" rIns="91440" bIns="45720" rtlCol="0" anchor="t">
            <a:spAutoFit/>
          </a:bodyPr>
          <a:lstStyle/>
          <a:p>
            <a:r>
              <a:rPr lang="en-US"/>
              <a:t>Prototype</a:t>
            </a:r>
            <a:endParaRPr lang="en-US" sz="4000"/>
          </a:p>
          <a:p>
            <a:r>
              <a:rPr lang="en-US" sz="4000"/>
              <a:t>8</a:t>
            </a:r>
          </a:p>
        </p:txBody>
      </p:sp>
      <p:pic>
        <p:nvPicPr>
          <p:cNvPr id="62" name="Picture 9" descr="Graphical user interface, application&#10;&#10;Description automatically generated">
            <a:extLst>
              <a:ext uri="{FF2B5EF4-FFF2-40B4-BE49-F238E27FC236}">
                <a16:creationId xmlns:a16="http://schemas.microsoft.com/office/drawing/2014/main" id="{A5AFF5D0-0345-4DDB-849E-5679874F28BD}"/>
              </a:ext>
            </a:extLst>
          </p:cNvPr>
          <p:cNvPicPr>
            <a:picLocks noChangeAspect="1"/>
          </p:cNvPicPr>
          <p:nvPr/>
        </p:nvPicPr>
        <p:blipFill>
          <a:blip r:embed="rId3"/>
          <a:stretch>
            <a:fillRect/>
          </a:stretch>
        </p:blipFill>
        <p:spPr>
          <a:xfrm>
            <a:off x="548055" y="384837"/>
            <a:ext cx="7439756" cy="4688361"/>
          </a:xfrm>
          <a:prstGeom prst="rect">
            <a:avLst/>
          </a:prstGeom>
        </p:spPr>
      </p:pic>
      <p:pic>
        <p:nvPicPr>
          <p:cNvPr id="263" name="Google Shape;263;p38"/>
          <p:cNvPicPr preferRelativeResize="0"/>
          <p:nvPr/>
        </p:nvPicPr>
        <p:blipFill>
          <a:blip r:embed="rId4">
            <a:alphaModFix/>
          </a:blip>
          <a:stretch>
            <a:fillRect/>
          </a:stretch>
        </p:blipFill>
        <p:spPr>
          <a:xfrm>
            <a:off x="7753350" y="-6"/>
            <a:ext cx="1390650" cy="966788"/>
          </a:xfrm>
          <a:prstGeom prst="rect">
            <a:avLst/>
          </a:prstGeom>
          <a:noFill/>
          <a:ln>
            <a:noFill/>
          </a:ln>
        </p:spPr>
      </p:pic>
      <p:sp>
        <p:nvSpPr>
          <p:cNvPr id="7" name="TextBox 6">
            <a:extLst>
              <a:ext uri="{FF2B5EF4-FFF2-40B4-BE49-F238E27FC236}">
                <a16:creationId xmlns:a16="http://schemas.microsoft.com/office/drawing/2014/main" id="{B54139A4-F124-4CCD-957D-894CB1ADBE8C}"/>
              </a:ext>
            </a:extLst>
          </p:cNvPr>
          <p:cNvSpPr txBox="1"/>
          <p:nvPr/>
        </p:nvSpPr>
        <p:spPr>
          <a:xfrm>
            <a:off x="545436" y="409365"/>
            <a:ext cx="274319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instructions</a:t>
            </a:r>
          </a:p>
        </p:txBody>
      </p:sp>
      <p:sp>
        <p:nvSpPr>
          <p:cNvPr id="10" name="Rectangle 9">
            <a:extLst>
              <a:ext uri="{FF2B5EF4-FFF2-40B4-BE49-F238E27FC236}">
                <a16:creationId xmlns:a16="http://schemas.microsoft.com/office/drawing/2014/main" id="{F091F718-A7A8-4706-98F9-FD3C9B82084B}"/>
              </a:ext>
            </a:extLst>
          </p:cNvPr>
          <p:cNvSpPr/>
          <p:nvPr/>
        </p:nvSpPr>
        <p:spPr>
          <a:xfrm>
            <a:off x="651782" y="964746"/>
            <a:ext cx="7313838" cy="224518"/>
          </a:xfrm>
          <a:prstGeom prst="rect">
            <a:avLst/>
          </a:prstGeom>
          <a:solidFill>
            <a:schemeClr val="bg1"/>
          </a:solidFill>
          <a:ln>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E5EC0C29-6E5E-484A-8E4F-609E675877DC}"/>
              </a:ext>
            </a:extLst>
          </p:cNvPr>
          <p:cNvSpPr txBox="1"/>
          <p:nvPr/>
        </p:nvSpPr>
        <p:spPr>
          <a:xfrm>
            <a:off x="650762" y="966278"/>
            <a:ext cx="885825" cy="230832"/>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900">
                <a:latin typeface="Grandview Display"/>
              </a:rPr>
              <a:t>Instructions</a:t>
            </a:r>
            <a:endParaRPr lang="en-US" sz="900"/>
          </a:p>
        </p:txBody>
      </p:sp>
      <p:sp>
        <p:nvSpPr>
          <p:cNvPr id="22" name="TextBox 21">
            <a:extLst>
              <a:ext uri="{FF2B5EF4-FFF2-40B4-BE49-F238E27FC236}">
                <a16:creationId xmlns:a16="http://schemas.microsoft.com/office/drawing/2014/main" id="{98C6B6E5-1B33-473B-A0AC-91AC251B9687}"/>
              </a:ext>
            </a:extLst>
          </p:cNvPr>
          <p:cNvSpPr txBox="1"/>
          <p:nvPr/>
        </p:nvSpPr>
        <p:spPr>
          <a:xfrm>
            <a:off x="1535226" y="959473"/>
            <a:ext cx="885825" cy="2308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900">
                <a:latin typeface="Grandview Display"/>
              </a:rPr>
              <a:t>Grid</a:t>
            </a:r>
            <a:endParaRPr lang="en-US"/>
          </a:p>
        </p:txBody>
      </p:sp>
      <p:sp>
        <p:nvSpPr>
          <p:cNvPr id="23" name="TextBox 22">
            <a:extLst>
              <a:ext uri="{FF2B5EF4-FFF2-40B4-BE49-F238E27FC236}">
                <a16:creationId xmlns:a16="http://schemas.microsoft.com/office/drawing/2014/main" id="{AB656D05-0F39-43B9-A07C-F090CFC27000}"/>
              </a:ext>
            </a:extLst>
          </p:cNvPr>
          <p:cNvSpPr txBox="1"/>
          <p:nvPr/>
        </p:nvSpPr>
        <p:spPr>
          <a:xfrm>
            <a:off x="2099922" y="959473"/>
            <a:ext cx="885825" cy="230832"/>
          </a:xfrm>
          <a:prstGeom prst="rect">
            <a:avLst/>
          </a:prstGeom>
          <a:solidFill>
            <a:srgbClr val="D6FCFF">
              <a:alpha val="66000"/>
            </a:srgb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900">
                <a:latin typeface="Grandview Display"/>
              </a:rPr>
              <a:t>Cheat Sheet</a:t>
            </a:r>
            <a:endParaRPr lang="en-US"/>
          </a:p>
        </p:txBody>
      </p:sp>
      <p:sp>
        <p:nvSpPr>
          <p:cNvPr id="21" name="Rectangle 20">
            <a:extLst>
              <a:ext uri="{FF2B5EF4-FFF2-40B4-BE49-F238E27FC236}">
                <a16:creationId xmlns:a16="http://schemas.microsoft.com/office/drawing/2014/main" id="{3D7F5EBE-91BC-4669-B5DB-442CB2747B2F}"/>
              </a:ext>
            </a:extLst>
          </p:cNvPr>
          <p:cNvSpPr/>
          <p:nvPr/>
        </p:nvSpPr>
        <p:spPr>
          <a:xfrm>
            <a:off x="1447800" y="964747"/>
            <a:ext cx="612321" cy="2245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2" name="Straight Arrow Connector 131">
            <a:extLst>
              <a:ext uri="{FF2B5EF4-FFF2-40B4-BE49-F238E27FC236}">
                <a16:creationId xmlns:a16="http://schemas.microsoft.com/office/drawing/2014/main" id="{305AF14D-A70F-4A99-A261-25CB80DFB854}"/>
              </a:ext>
            </a:extLst>
          </p:cNvPr>
          <p:cNvCxnSpPr>
            <a:cxnSpLocks/>
          </p:cNvCxnSpPr>
          <p:nvPr/>
        </p:nvCxnSpPr>
        <p:spPr>
          <a:xfrm flipH="1">
            <a:off x="651778" y="1440994"/>
            <a:ext cx="2" cy="3585479"/>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sp>
        <p:nvSpPr>
          <p:cNvPr id="11" name="TextBox 10">
            <a:extLst>
              <a:ext uri="{FF2B5EF4-FFF2-40B4-BE49-F238E27FC236}">
                <a16:creationId xmlns:a16="http://schemas.microsoft.com/office/drawing/2014/main" id="{83B1550A-8477-B896-4261-F895CF224B72}"/>
              </a:ext>
            </a:extLst>
          </p:cNvPr>
          <p:cNvSpPr txBox="1"/>
          <p:nvPr/>
        </p:nvSpPr>
        <p:spPr>
          <a:xfrm>
            <a:off x="3567793" y="3179989"/>
            <a:ext cx="274319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12" name="TextBox 11">
            <a:extLst>
              <a:ext uri="{FF2B5EF4-FFF2-40B4-BE49-F238E27FC236}">
                <a16:creationId xmlns:a16="http://schemas.microsoft.com/office/drawing/2014/main" id="{2D97FEEF-09E0-CBC3-FFDC-AE7DA671F7E8}"/>
              </a:ext>
            </a:extLst>
          </p:cNvPr>
          <p:cNvSpPr txBox="1"/>
          <p:nvPr/>
        </p:nvSpPr>
        <p:spPr>
          <a:xfrm>
            <a:off x="652605" y="1331006"/>
            <a:ext cx="4529564"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solidFill>
                  <a:srgbClr val="FF0000"/>
                </a:solidFill>
                <a:latin typeface="Grandview Display"/>
              </a:rPr>
              <a:t>Common definitions</a:t>
            </a:r>
          </a:p>
        </p:txBody>
      </p:sp>
      <p:sp>
        <p:nvSpPr>
          <p:cNvPr id="13" name="TextBox 12">
            <a:extLst>
              <a:ext uri="{FF2B5EF4-FFF2-40B4-BE49-F238E27FC236}">
                <a16:creationId xmlns:a16="http://schemas.microsoft.com/office/drawing/2014/main" id="{367AA16A-96CD-972C-FFE7-91C22723CC72}"/>
              </a:ext>
            </a:extLst>
          </p:cNvPr>
          <p:cNvSpPr txBox="1"/>
          <p:nvPr/>
        </p:nvSpPr>
        <p:spPr>
          <a:xfrm>
            <a:off x="985980" y="1783220"/>
            <a:ext cx="8506108" cy="5539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accent1"/>
                </a:solidFill>
                <a:latin typeface="Grandview Display"/>
              </a:rPr>
              <a:t>1. Vector multiplication : </a:t>
            </a:r>
          </a:p>
          <a:p>
            <a:endParaRPr lang="en-US" sz="1000">
              <a:latin typeface="Grandview Display"/>
            </a:endParaRPr>
          </a:p>
          <a:p>
            <a:r>
              <a:rPr lang="en-US" sz="1000">
                <a:latin typeface="Grandview Display"/>
              </a:rPr>
              <a:t>Vector multiplication refers to one of several techniques for the multiplication of two (or more)  vectors with  themselves</a:t>
            </a:r>
          </a:p>
        </p:txBody>
      </p:sp>
      <p:sp>
        <p:nvSpPr>
          <p:cNvPr id="14" name="TextBox 13">
            <a:extLst>
              <a:ext uri="{FF2B5EF4-FFF2-40B4-BE49-F238E27FC236}">
                <a16:creationId xmlns:a16="http://schemas.microsoft.com/office/drawing/2014/main" id="{80C7A136-703C-6F3E-B27D-E5F74EB05025}"/>
              </a:ext>
            </a:extLst>
          </p:cNvPr>
          <p:cNvSpPr txBox="1"/>
          <p:nvPr/>
        </p:nvSpPr>
        <p:spPr>
          <a:xfrm>
            <a:off x="985125" y="2341276"/>
            <a:ext cx="8547174" cy="5539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accent1"/>
                </a:solidFill>
                <a:latin typeface="Grandview Display"/>
              </a:rPr>
              <a:t>2. Vector addition </a:t>
            </a:r>
          </a:p>
          <a:p>
            <a:endParaRPr lang="en-US" sz="1000">
              <a:latin typeface="Grandview Display"/>
            </a:endParaRPr>
          </a:p>
          <a:p>
            <a:r>
              <a:rPr lang="en-US" sz="1000">
                <a:latin typeface="Grandview Display"/>
              </a:rPr>
              <a:t>Vector addition is the operation of adding two or more vectors together into a vector sum. </a:t>
            </a:r>
          </a:p>
        </p:txBody>
      </p:sp>
      <p:sp>
        <p:nvSpPr>
          <p:cNvPr id="15" name="TextBox 14">
            <a:extLst>
              <a:ext uri="{FF2B5EF4-FFF2-40B4-BE49-F238E27FC236}">
                <a16:creationId xmlns:a16="http://schemas.microsoft.com/office/drawing/2014/main" id="{226EF190-C86F-810B-6146-D96844184145}"/>
              </a:ext>
            </a:extLst>
          </p:cNvPr>
          <p:cNvSpPr txBox="1"/>
          <p:nvPr/>
        </p:nvSpPr>
        <p:spPr>
          <a:xfrm>
            <a:off x="984269" y="2896602"/>
            <a:ext cx="7616348" cy="5539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accent1"/>
                </a:solidFill>
                <a:latin typeface="Grandview Display"/>
              </a:rPr>
              <a:t>3. Dot product: </a:t>
            </a:r>
          </a:p>
          <a:p>
            <a:endParaRPr lang="en-US" sz="1000">
              <a:latin typeface="Grandview Display"/>
            </a:endParaRPr>
          </a:p>
          <a:p>
            <a:r>
              <a:rPr lang="en-US" sz="1000">
                <a:latin typeface="Grandview Display"/>
              </a:rPr>
              <a:t>Dot product is the sum of the products of the corresponding entries of the two sequences of numbers.</a:t>
            </a:r>
          </a:p>
        </p:txBody>
      </p:sp>
      <p:sp>
        <p:nvSpPr>
          <p:cNvPr id="16" name="TextBox 15">
            <a:extLst>
              <a:ext uri="{FF2B5EF4-FFF2-40B4-BE49-F238E27FC236}">
                <a16:creationId xmlns:a16="http://schemas.microsoft.com/office/drawing/2014/main" id="{24A34E50-7CBC-8954-B95D-8C8C6573B1C8}"/>
              </a:ext>
            </a:extLst>
          </p:cNvPr>
          <p:cNvSpPr txBox="1"/>
          <p:nvPr/>
        </p:nvSpPr>
        <p:spPr>
          <a:xfrm>
            <a:off x="998610" y="3450217"/>
            <a:ext cx="6915010"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accent1"/>
                </a:solidFill>
                <a:latin typeface="Grandview Display"/>
              </a:rPr>
              <a:t>4. Cross product:</a:t>
            </a:r>
          </a:p>
          <a:p>
            <a:endParaRPr lang="en-US" sz="1000">
              <a:latin typeface="Grandview Display"/>
            </a:endParaRPr>
          </a:p>
          <a:p>
            <a:r>
              <a:rPr lang="en-US" sz="1000">
                <a:latin typeface="Grandview Display"/>
              </a:rPr>
              <a:t>The cross product × : R3 ×R3 → R3 is an operation that takes two vectors u and v in space and determines another vector </a:t>
            </a:r>
            <a:r>
              <a:rPr lang="en-US" sz="1000" err="1">
                <a:latin typeface="Grandview Display"/>
              </a:rPr>
              <a:t>u×v</a:t>
            </a:r>
            <a:r>
              <a:rPr lang="en-US" sz="1000">
                <a:latin typeface="Grandview Display"/>
              </a:rPr>
              <a:t> in space. </a:t>
            </a:r>
          </a:p>
        </p:txBody>
      </p:sp>
      <p:sp>
        <p:nvSpPr>
          <p:cNvPr id="17" name="Text Placeholder 2">
            <a:extLst>
              <a:ext uri="{FF2B5EF4-FFF2-40B4-BE49-F238E27FC236}">
                <a16:creationId xmlns:a16="http://schemas.microsoft.com/office/drawing/2014/main" id="{08D01017-E84A-2278-94B5-372F57FC5B3F}"/>
              </a:ext>
            </a:extLst>
          </p:cNvPr>
          <p:cNvSpPr txBox="1">
            <a:spLocks/>
          </p:cNvSpPr>
          <p:nvPr/>
        </p:nvSpPr>
        <p:spPr>
          <a:xfrm>
            <a:off x="985856" y="4155152"/>
            <a:ext cx="6935423" cy="917782"/>
          </a:xfrm>
          <a:prstGeom prst="rect">
            <a:avLst/>
          </a:prstGeom>
        </p:spPr>
        <p:txBody>
          <a:bodyPr lIns="91440" tIns="45720" rIns="91440" bIns="45720" anchor="t"/>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000">
                <a:solidFill>
                  <a:schemeClr val="accent1"/>
                </a:solidFill>
                <a:latin typeface="Grandview Display"/>
              </a:rPr>
              <a:t>5. Determinant: </a:t>
            </a:r>
          </a:p>
          <a:p>
            <a:endParaRPr lang="en-US" sz="1000">
              <a:latin typeface="Grandview Display"/>
            </a:endParaRPr>
          </a:p>
          <a:p>
            <a:r>
              <a:rPr lang="en-US" sz="1000">
                <a:latin typeface="Grandview Display"/>
              </a:rPr>
              <a:t>Determinant in linear and multilinear algebra, a value, denoted det A, associated with a square matrix A of n rows and n columns </a:t>
            </a:r>
          </a:p>
        </p:txBody>
      </p:sp>
      <p:sp>
        <p:nvSpPr>
          <p:cNvPr id="18" name="Arrow: Down 17">
            <a:extLst>
              <a:ext uri="{FF2B5EF4-FFF2-40B4-BE49-F238E27FC236}">
                <a16:creationId xmlns:a16="http://schemas.microsoft.com/office/drawing/2014/main" id="{15A14C61-6435-08AE-3C4B-642FB7BC6301}"/>
              </a:ext>
            </a:extLst>
          </p:cNvPr>
          <p:cNvSpPr/>
          <p:nvPr/>
        </p:nvSpPr>
        <p:spPr>
          <a:xfrm rot="16200000">
            <a:off x="7673639" y="1242304"/>
            <a:ext cx="163287" cy="21771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16F021D3-A2C1-CF50-6FFE-5F3D53199556}"/>
              </a:ext>
            </a:extLst>
          </p:cNvPr>
          <p:cNvSpPr txBox="1"/>
          <p:nvPr/>
        </p:nvSpPr>
        <p:spPr>
          <a:xfrm>
            <a:off x="7126061" y="1227364"/>
            <a:ext cx="54564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err="1">
                <a:latin typeface="Grandview Display"/>
              </a:rPr>
              <a:t>pg</a:t>
            </a:r>
            <a:r>
              <a:rPr lang="en-US" sz="1000">
                <a:latin typeface="Grandview Display"/>
              </a:rPr>
              <a:t> 1/2</a:t>
            </a:r>
          </a:p>
        </p:txBody>
      </p:sp>
      <p:sp>
        <p:nvSpPr>
          <p:cNvPr id="53" name="Arrow: Down 52">
            <a:extLst>
              <a:ext uri="{FF2B5EF4-FFF2-40B4-BE49-F238E27FC236}">
                <a16:creationId xmlns:a16="http://schemas.microsoft.com/office/drawing/2014/main" id="{4FDDE5A6-B695-8289-57B2-83DFD480D798}"/>
              </a:ext>
            </a:extLst>
          </p:cNvPr>
          <p:cNvSpPr/>
          <p:nvPr/>
        </p:nvSpPr>
        <p:spPr>
          <a:xfrm rot="5400000">
            <a:off x="6966067" y="1242303"/>
            <a:ext cx="163287" cy="21771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Rounded Corners 1">
            <a:extLst>
              <a:ext uri="{FF2B5EF4-FFF2-40B4-BE49-F238E27FC236}">
                <a16:creationId xmlns:a16="http://schemas.microsoft.com/office/drawing/2014/main" id="{2A888CB2-E05E-C293-8DA6-A07E86BDD849}"/>
              </a:ext>
            </a:extLst>
          </p:cNvPr>
          <p:cNvSpPr/>
          <p:nvPr/>
        </p:nvSpPr>
        <p:spPr>
          <a:xfrm>
            <a:off x="2495548" y="1828795"/>
            <a:ext cx="489857" cy="136073"/>
          </a:xfrm>
          <a:prstGeom prst="roundRect">
            <a:avLst/>
          </a:prstGeom>
          <a:solidFill>
            <a:srgbClr val="CCF0FF"/>
          </a:solidFill>
          <a:ln>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600">
                <a:solidFill>
                  <a:schemeClr val="tx1"/>
                </a:solidFill>
                <a:cs typeface="Arial"/>
              </a:rPr>
              <a:t>example</a:t>
            </a:r>
          </a:p>
        </p:txBody>
      </p:sp>
      <p:sp>
        <p:nvSpPr>
          <p:cNvPr id="25" name="Rectangle: Rounded Corners 24">
            <a:extLst>
              <a:ext uri="{FF2B5EF4-FFF2-40B4-BE49-F238E27FC236}">
                <a16:creationId xmlns:a16="http://schemas.microsoft.com/office/drawing/2014/main" id="{91924000-E155-C6E2-85F7-90C349FCDBC4}"/>
              </a:ext>
            </a:extLst>
          </p:cNvPr>
          <p:cNvSpPr/>
          <p:nvPr/>
        </p:nvSpPr>
        <p:spPr>
          <a:xfrm>
            <a:off x="2134959" y="2386688"/>
            <a:ext cx="489857" cy="136073"/>
          </a:xfrm>
          <a:prstGeom prst="roundRect">
            <a:avLst/>
          </a:prstGeom>
          <a:solidFill>
            <a:srgbClr val="CCF0FF"/>
          </a:solidFill>
          <a:ln>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600">
                <a:solidFill>
                  <a:schemeClr val="tx1"/>
                </a:solidFill>
                <a:cs typeface="Arial"/>
              </a:rPr>
              <a:t>example</a:t>
            </a:r>
          </a:p>
        </p:txBody>
      </p:sp>
      <p:sp>
        <p:nvSpPr>
          <p:cNvPr id="26" name="Rectangle: Rounded Corners 25">
            <a:extLst>
              <a:ext uri="{FF2B5EF4-FFF2-40B4-BE49-F238E27FC236}">
                <a16:creationId xmlns:a16="http://schemas.microsoft.com/office/drawing/2014/main" id="{BDB8D129-A9B4-0559-E64C-B00B0D669D1C}"/>
              </a:ext>
            </a:extLst>
          </p:cNvPr>
          <p:cNvSpPr/>
          <p:nvPr/>
        </p:nvSpPr>
        <p:spPr>
          <a:xfrm>
            <a:off x="1978477" y="2944581"/>
            <a:ext cx="489857" cy="136073"/>
          </a:xfrm>
          <a:prstGeom prst="roundRect">
            <a:avLst/>
          </a:prstGeom>
          <a:solidFill>
            <a:srgbClr val="CCF0FF"/>
          </a:solidFill>
          <a:ln>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600">
                <a:solidFill>
                  <a:schemeClr val="tx1"/>
                </a:solidFill>
                <a:cs typeface="Arial"/>
              </a:rPr>
              <a:t>example</a:t>
            </a:r>
          </a:p>
        </p:txBody>
      </p:sp>
      <p:sp>
        <p:nvSpPr>
          <p:cNvPr id="27" name="Rectangle: Rounded Corners 26">
            <a:extLst>
              <a:ext uri="{FF2B5EF4-FFF2-40B4-BE49-F238E27FC236}">
                <a16:creationId xmlns:a16="http://schemas.microsoft.com/office/drawing/2014/main" id="{DE06142A-6439-F556-3B7E-1BCFF4CF63DA}"/>
              </a:ext>
            </a:extLst>
          </p:cNvPr>
          <p:cNvSpPr/>
          <p:nvPr/>
        </p:nvSpPr>
        <p:spPr>
          <a:xfrm>
            <a:off x="2134959" y="3495670"/>
            <a:ext cx="489857" cy="136073"/>
          </a:xfrm>
          <a:prstGeom prst="roundRect">
            <a:avLst/>
          </a:prstGeom>
          <a:solidFill>
            <a:srgbClr val="CCF0FF"/>
          </a:solidFill>
          <a:ln>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600">
                <a:solidFill>
                  <a:schemeClr val="tx1"/>
                </a:solidFill>
                <a:cs typeface="Arial"/>
              </a:rPr>
              <a:t>example</a:t>
            </a:r>
          </a:p>
        </p:txBody>
      </p:sp>
      <p:sp>
        <p:nvSpPr>
          <p:cNvPr id="28" name="Rectangle: Rounded Corners 27">
            <a:extLst>
              <a:ext uri="{FF2B5EF4-FFF2-40B4-BE49-F238E27FC236}">
                <a16:creationId xmlns:a16="http://schemas.microsoft.com/office/drawing/2014/main" id="{C7615CCD-B2A1-88F2-7037-92F0797200F2}"/>
              </a:ext>
            </a:extLst>
          </p:cNvPr>
          <p:cNvSpPr/>
          <p:nvPr/>
        </p:nvSpPr>
        <p:spPr>
          <a:xfrm>
            <a:off x="2039709" y="4203242"/>
            <a:ext cx="489857" cy="136073"/>
          </a:xfrm>
          <a:prstGeom prst="roundRect">
            <a:avLst/>
          </a:prstGeom>
          <a:solidFill>
            <a:srgbClr val="CCF0FF"/>
          </a:solidFill>
          <a:ln>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600">
                <a:solidFill>
                  <a:schemeClr val="tx1"/>
                </a:solidFill>
                <a:cs typeface="Arial"/>
              </a:rPr>
              <a:t>example</a:t>
            </a:r>
          </a:p>
        </p:txBody>
      </p:sp>
      <p:sp>
        <p:nvSpPr>
          <p:cNvPr id="3" name="Arrow: Right 2">
            <a:extLst>
              <a:ext uri="{FF2B5EF4-FFF2-40B4-BE49-F238E27FC236}">
                <a16:creationId xmlns:a16="http://schemas.microsoft.com/office/drawing/2014/main" id="{0E9CD591-C735-82EB-2003-2EAFC23284B1}"/>
              </a:ext>
            </a:extLst>
          </p:cNvPr>
          <p:cNvSpPr/>
          <p:nvPr/>
        </p:nvSpPr>
        <p:spPr>
          <a:xfrm rot="8940000">
            <a:off x="2753719" y="2226542"/>
            <a:ext cx="375244" cy="138689"/>
          </a:xfrm>
          <a:prstGeom prst="rightArrow">
            <a:avLst/>
          </a:prstGeom>
          <a:solidFill>
            <a:srgbClr val="FF0000"/>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825A6965-B1AB-4EFE-E9C6-8F514359C395}"/>
              </a:ext>
            </a:extLst>
          </p:cNvPr>
          <p:cNvSpPr txBox="1"/>
          <p:nvPr/>
        </p:nvSpPr>
        <p:spPr>
          <a:xfrm>
            <a:off x="3081712" y="1648782"/>
            <a:ext cx="2743199"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user clicks here to access example of definition</a:t>
            </a:r>
          </a:p>
        </p:txBody>
      </p:sp>
      <p:sp>
        <p:nvSpPr>
          <p:cNvPr id="31" name="Arrow: Right 30">
            <a:extLst>
              <a:ext uri="{FF2B5EF4-FFF2-40B4-BE49-F238E27FC236}">
                <a16:creationId xmlns:a16="http://schemas.microsoft.com/office/drawing/2014/main" id="{25167289-653E-6F3D-5958-1E50C9EEB808}"/>
              </a:ext>
            </a:extLst>
          </p:cNvPr>
          <p:cNvSpPr/>
          <p:nvPr/>
        </p:nvSpPr>
        <p:spPr>
          <a:xfrm rot="-2460000">
            <a:off x="7028929" y="1582513"/>
            <a:ext cx="375244" cy="138689"/>
          </a:xfrm>
          <a:prstGeom prst="rightArrow">
            <a:avLst/>
          </a:prstGeom>
          <a:solidFill>
            <a:srgbClr val="FF0000"/>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EB5FCEE9-EB64-2250-317C-643F65B41D97}"/>
              </a:ext>
            </a:extLst>
          </p:cNvPr>
          <p:cNvSpPr txBox="1"/>
          <p:nvPr/>
        </p:nvSpPr>
        <p:spPr>
          <a:xfrm>
            <a:off x="5407122" y="1766496"/>
            <a:ext cx="3505198"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use arrows to navigate through pages</a:t>
            </a:r>
          </a:p>
        </p:txBody>
      </p:sp>
    </p:spTree>
    <p:extLst>
      <p:ext uri="{BB962C8B-B14F-4D97-AF65-F5344CB8AC3E}">
        <p14:creationId xmlns:p14="http://schemas.microsoft.com/office/powerpoint/2010/main" val="330121561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5" name="TextBox 4">
            <a:extLst>
              <a:ext uri="{FF2B5EF4-FFF2-40B4-BE49-F238E27FC236}">
                <a16:creationId xmlns:a16="http://schemas.microsoft.com/office/drawing/2014/main" id="{77CF38F4-8643-D742-8F96-0042DD50DC6F}"/>
              </a:ext>
            </a:extLst>
          </p:cNvPr>
          <p:cNvSpPr txBox="1"/>
          <p:nvPr/>
        </p:nvSpPr>
        <p:spPr>
          <a:xfrm>
            <a:off x="1506" y="692"/>
            <a:ext cx="1023037" cy="1292662"/>
          </a:xfrm>
          <a:prstGeom prst="rect">
            <a:avLst/>
          </a:prstGeom>
          <a:solidFill>
            <a:schemeClr val="accent4"/>
          </a:solidFill>
        </p:spPr>
        <p:txBody>
          <a:bodyPr wrap="square" lIns="91440" tIns="45720" rIns="91440" bIns="45720" rtlCol="0" anchor="t">
            <a:spAutoFit/>
          </a:bodyPr>
          <a:lstStyle/>
          <a:p>
            <a:r>
              <a:rPr lang="en-US" sz="1900"/>
              <a:t>Prototype</a:t>
            </a:r>
            <a:endParaRPr lang="en-US" sz="4000"/>
          </a:p>
          <a:p>
            <a:r>
              <a:rPr lang="en-US" sz="4000"/>
              <a:t>8</a:t>
            </a:r>
          </a:p>
        </p:txBody>
      </p:sp>
      <p:pic>
        <p:nvPicPr>
          <p:cNvPr id="62" name="Picture 9" descr="Graphical user interface, application&#10;&#10;Description automatically generated">
            <a:extLst>
              <a:ext uri="{FF2B5EF4-FFF2-40B4-BE49-F238E27FC236}">
                <a16:creationId xmlns:a16="http://schemas.microsoft.com/office/drawing/2014/main" id="{A5AFF5D0-0345-4DDB-849E-5679874F28BD}"/>
              </a:ext>
            </a:extLst>
          </p:cNvPr>
          <p:cNvPicPr>
            <a:picLocks noChangeAspect="1"/>
          </p:cNvPicPr>
          <p:nvPr/>
        </p:nvPicPr>
        <p:blipFill>
          <a:blip r:embed="rId3"/>
          <a:stretch>
            <a:fillRect/>
          </a:stretch>
        </p:blipFill>
        <p:spPr>
          <a:xfrm>
            <a:off x="548056" y="384838"/>
            <a:ext cx="7439756" cy="4688361"/>
          </a:xfrm>
          <a:prstGeom prst="rect">
            <a:avLst/>
          </a:prstGeom>
        </p:spPr>
      </p:pic>
      <p:pic>
        <p:nvPicPr>
          <p:cNvPr id="263" name="Google Shape;263;p38"/>
          <p:cNvPicPr preferRelativeResize="0"/>
          <p:nvPr/>
        </p:nvPicPr>
        <p:blipFill>
          <a:blip r:embed="rId4">
            <a:alphaModFix/>
          </a:blip>
          <a:stretch>
            <a:fillRect/>
          </a:stretch>
        </p:blipFill>
        <p:spPr>
          <a:xfrm>
            <a:off x="7753350" y="-6"/>
            <a:ext cx="1390650" cy="966788"/>
          </a:xfrm>
          <a:prstGeom prst="rect">
            <a:avLst/>
          </a:prstGeom>
          <a:noFill/>
          <a:ln>
            <a:noFill/>
          </a:ln>
        </p:spPr>
      </p:pic>
      <p:sp>
        <p:nvSpPr>
          <p:cNvPr id="7" name="TextBox 6">
            <a:extLst>
              <a:ext uri="{FF2B5EF4-FFF2-40B4-BE49-F238E27FC236}">
                <a16:creationId xmlns:a16="http://schemas.microsoft.com/office/drawing/2014/main" id="{B54139A4-F124-4CCD-957D-894CB1ADBE8C}"/>
              </a:ext>
            </a:extLst>
          </p:cNvPr>
          <p:cNvSpPr txBox="1"/>
          <p:nvPr/>
        </p:nvSpPr>
        <p:spPr>
          <a:xfrm>
            <a:off x="545437" y="409365"/>
            <a:ext cx="2743199" cy="3847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900"/>
              <a:t>instructions</a:t>
            </a:r>
          </a:p>
        </p:txBody>
      </p:sp>
      <p:sp>
        <p:nvSpPr>
          <p:cNvPr id="10" name="Rectangle 9">
            <a:extLst>
              <a:ext uri="{FF2B5EF4-FFF2-40B4-BE49-F238E27FC236}">
                <a16:creationId xmlns:a16="http://schemas.microsoft.com/office/drawing/2014/main" id="{F091F718-A7A8-4706-98F9-FD3C9B82084B}"/>
              </a:ext>
            </a:extLst>
          </p:cNvPr>
          <p:cNvSpPr/>
          <p:nvPr/>
        </p:nvSpPr>
        <p:spPr>
          <a:xfrm>
            <a:off x="651782" y="964746"/>
            <a:ext cx="7313838" cy="224518"/>
          </a:xfrm>
          <a:prstGeom prst="rect">
            <a:avLst/>
          </a:prstGeom>
          <a:solidFill>
            <a:schemeClr val="bg1"/>
          </a:solidFill>
          <a:ln>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00"/>
          </a:p>
        </p:txBody>
      </p:sp>
      <p:sp>
        <p:nvSpPr>
          <p:cNvPr id="19" name="TextBox 18">
            <a:extLst>
              <a:ext uri="{FF2B5EF4-FFF2-40B4-BE49-F238E27FC236}">
                <a16:creationId xmlns:a16="http://schemas.microsoft.com/office/drawing/2014/main" id="{E5EC0C29-6E5E-484A-8E4F-609E675877DC}"/>
              </a:ext>
            </a:extLst>
          </p:cNvPr>
          <p:cNvSpPr txBox="1"/>
          <p:nvPr/>
        </p:nvSpPr>
        <p:spPr>
          <a:xfrm>
            <a:off x="650762" y="966279"/>
            <a:ext cx="885825" cy="230832"/>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900">
                <a:latin typeface="Grandview Display"/>
              </a:rPr>
              <a:t>Instructions</a:t>
            </a:r>
            <a:endParaRPr lang="en-US" sz="900"/>
          </a:p>
        </p:txBody>
      </p:sp>
      <p:sp>
        <p:nvSpPr>
          <p:cNvPr id="22" name="TextBox 21">
            <a:extLst>
              <a:ext uri="{FF2B5EF4-FFF2-40B4-BE49-F238E27FC236}">
                <a16:creationId xmlns:a16="http://schemas.microsoft.com/office/drawing/2014/main" id="{98C6B6E5-1B33-473B-A0AC-91AC251B9687}"/>
              </a:ext>
            </a:extLst>
          </p:cNvPr>
          <p:cNvSpPr txBox="1"/>
          <p:nvPr/>
        </p:nvSpPr>
        <p:spPr>
          <a:xfrm>
            <a:off x="1535227" y="959473"/>
            <a:ext cx="885825" cy="2308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900">
                <a:latin typeface="Grandview Display"/>
              </a:rPr>
              <a:t>Grid</a:t>
            </a:r>
            <a:endParaRPr lang="en-US" sz="1900"/>
          </a:p>
        </p:txBody>
      </p:sp>
      <p:sp>
        <p:nvSpPr>
          <p:cNvPr id="23" name="TextBox 22">
            <a:extLst>
              <a:ext uri="{FF2B5EF4-FFF2-40B4-BE49-F238E27FC236}">
                <a16:creationId xmlns:a16="http://schemas.microsoft.com/office/drawing/2014/main" id="{AB656D05-0F39-43B9-A07C-F090CFC27000}"/>
              </a:ext>
            </a:extLst>
          </p:cNvPr>
          <p:cNvSpPr txBox="1"/>
          <p:nvPr/>
        </p:nvSpPr>
        <p:spPr>
          <a:xfrm>
            <a:off x="2099923" y="959473"/>
            <a:ext cx="885825" cy="230832"/>
          </a:xfrm>
          <a:prstGeom prst="rect">
            <a:avLst/>
          </a:prstGeom>
          <a:solidFill>
            <a:srgbClr val="D6FCFF">
              <a:alpha val="66000"/>
            </a:srgb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900">
                <a:latin typeface="Grandview Display"/>
              </a:rPr>
              <a:t>Cheat Sheet</a:t>
            </a:r>
            <a:endParaRPr lang="en-US" sz="1900"/>
          </a:p>
        </p:txBody>
      </p:sp>
      <p:sp>
        <p:nvSpPr>
          <p:cNvPr id="21" name="Rectangle 20">
            <a:extLst>
              <a:ext uri="{FF2B5EF4-FFF2-40B4-BE49-F238E27FC236}">
                <a16:creationId xmlns:a16="http://schemas.microsoft.com/office/drawing/2014/main" id="{3D7F5EBE-91BC-4669-B5DB-442CB2747B2F}"/>
              </a:ext>
            </a:extLst>
          </p:cNvPr>
          <p:cNvSpPr/>
          <p:nvPr/>
        </p:nvSpPr>
        <p:spPr>
          <a:xfrm>
            <a:off x="1447801" y="964748"/>
            <a:ext cx="612321" cy="2245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00"/>
          </a:p>
        </p:txBody>
      </p:sp>
      <p:cxnSp>
        <p:nvCxnSpPr>
          <p:cNvPr id="132" name="Straight Arrow Connector 131">
            <a:extLst>
              <a:ext uri="{FF2B5EF4-FFF2-40B4-BE49-F238E27FC236}">
                <a16:creationId xmlns:a16="http://schemas.microsoft.com/office/drawing/2014/main" id="{305AF14D-A70F-4A99-A261-25CB80DFB854}"/>
              </a:ext>
            </a:extLst>
          </p:cNvPr>
          <p:cNvCxnSpPr>
            <a:cxnSpLocks/>
          </p:cNvCxnSpPr>
          <p:nvPr/>
        </p:nvCxnSpPr>
        <p:spPr>
          <a:xfrm flipH="1">
            <a:off x="651778" y="1440995"/>
            <a:ext cx="2" cy="3585479"/>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sp>
        <p:nvSpPr>
          <p:cNvPr id="12" name="TextBox 11">
            <a:extLst>
              <a:ext uri="{FF2B5EF4-FFF2-40B4-BE49-F238E27FC236}">
                <a16:creationId xmlns:a16="http://schemas.microsoft.com/office/drawing/2014/main" id="{2D97FEEF-09E0-CBC3-FFDC-AE7DA671F7E8}"/>
              </a:ext>
            </a:extLst>
          </p:cNvPr>
          <p:cNvSpPr txBox="1"/>
          <p:nvPr/>
        </p:nvSpPr>
        <p:spPr>
          <a:xfrm>
            <a:off x="652606" y="1331007"/>
            <a:ext cx="4529564" cy="3347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575">
                <a:solidFill>
                  <a:srgbClr val="FF0000"/>
                </a:solidFill>
                <a:latin typeface="Grandview Display"/>
              </a:rPr>
              <a:t>Vector Addition</a:t>
            </a:r>
            <a:endParaRPr lang="en-US" sz="1600">
              <a:solidFill>
                <a:srgbClr val="FF0000"/>
              </a:solidFill>
              <a:latin typeface="Grandview Display"/>
            </a:endParaRPr>
          </a:p>
        </p:txBody>
      </p:sp>
      <p:sp>
        <p:nvSpPr>
          <p:cNvPr id="14" name="TextBox 13">
            <a:extLst>
              <a:ext uri="{FF2B5EF4-FFF2-40B4-BE49-F238E27FC236}">
                <a16:creationId xmlns:a16="http://schemas.microsoft.com/office/drawing/2014/main" id="{80C7A136-703C-6F3E-B27D-E5F74EB05025}"/>
              </a:ext>
            </a:extLst>
          </p:cNvPr>
          <p:cNvSpPr txBox="1"/>
          <p:nvPr/>
        </p:nvSpPr>
        <p:spPr>
          <a:xfrm>
            <a:off x="959440" y="1634927"/>
            <a:ext cx="8547174" cy="54245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975">
                <a:solidFill>
                  <a:schemeClr val="accent1"/>
                </a:solidFill>
                <a:ea typeface="+mn-lt"/>
                <a:cs typeface="+mn-lt"/>
              </a:rPr>
              <a:t>Vector addition </a:t>
            </a:r>
          </a:p>
          <a:p>
            <a:endParaRPr lang="en-US" sz="975">
              <a:ea typeface="+mn-lt"/>
              <a:cs typeface="+mn-lt"/>
            </a:endParaRPr>
          </a:p>
          <a:p>
            <a:r>
              <a:rPr lang="en-US" sz="975">
                <a:ea typeface="+mn-lt"/>
                <a:cs typeface="+mn-lt"/>
              </a:rPr>
              <a:t>Vector addition is the operation of adding two or more vectors together into a vector sum. </a:t>
            </a:r>
            <a:endParaRPr lang="en-US" sz="1050">
              <a:ea typeface="+mn-lt"/>
              <a:cs typeface="+mn-lt"/>
            </a:endParaRPr>
          </a:p>
        </p:txBody>
      </p:sp>
      <p:cxnSp>
        <p:nvCxnSpPr>
          <p:cNvPr id="3" name="Straight Arrow Connector 2">
            <a:extLst>
              <a:ext uri="{FF2B5EF4-FFF2-40B4-BE49-F238E27FC236}">
                <a16:creationId xmlns:a16="http://schemas.microsoft.com/office/drawing/2014/main" id="{8F86E81D-906C-5ECE-9764-C464736DA0B1}"/>
              </a:ext>
            </a:extLst>
          </p:cNvPr>
          <p:cNvCxnSpPr/>
          <p:nvPr/>
        </p:nvCxnSpPr>
        <p:spPr>
          <a:xfrm flipV="1">
            <a:off x="1076218" y="2567897"/>
            <a:ext cx="486737" cy="4250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CD60939D-3BBA-8037-7B23-B1660E5185B3}"/>
              </a:ext>
            </a:extLst>
          </p:cNvPr>
          <p:cNvCxnSpPr>
            <a:cxnSpLocks/>
          </p:cNvCxnSpPr>
          <p:nvPr/>
        </p:nvCxnSpPr>
        <p:spPr>
          <a:xfrm flipV="1">
            <a:off x="1089060" y="2914649"/>
            <a:ext cx="910546" cy="719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0B7EC6D-BD1E-B795-98E0-B03C8ED964BF}"/>
              </a:ext>
            </a:extLst>
          </p:cNvPr>
          <p:cNvCxnSpPr>
            <a:cxnSpLocks/>
          </p:cNvCxnSpPr>
          <p:nvPr/>
        </p:nvCxnSpPr>
        <p:spPr>
          <a:xfrm flipV="1">
            <a:off x="2809982" y="2516526"/>
            <a:ext cx="1340777" cy="4700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AB3191A0-AD25-FB16-EACB-22F64F7DBBBC}"/>
              </a:ext>
            </a:extLst>
          </p:cNvPr>
          <p:cNvSpPr txBox="1"/>
          <p:nvPr/>
        </p:nvSpPr>
        <p:spPr>
          <a:xfrm>
            <a:off x="940176" y="3054045"/>
            <a:ext cx="3011972" cy="24237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975">
                <a:ea typeface="+mn-lt"/>
                <a:cs typeface="+mn-lt"/>
              </a:rPr>
              <a:t>Vector A + Vector B           =          Vector A + B</a:t>
            </a:r>
          </a:p>
        </p:txBody>
      </p:sp>
      <p:sp>
        <p:nvSpPr>
          <p:cNvPr id="33" name="TextBox 32">
            <a:extLst>
              <a:ext uri="{FF2B5EF4-FFF2-40B4-BE49-F238E27FC236}">
                <a16:creationId xmlns:a16="http://schemas.microsoft.com/office/drawing/2014/main" id="{C54C9E83-94E3-2CDC-B06C-03D10016277B}"/>
              </a:ext>
            </a:extLst>
          </p:cNvPr>
          <p:cNvSpPr txBox="1"/>
          <p:nvPr/>
        </p:nvSpPr>
        <p:spPr>
          <a:xfrm>
            <a:off x="4266434" y="2399068"/>
            <a:ext cx="3557787" cy="6924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975">
                <a:solidFill>
                  <a:schemeClr val="accent1"/>
                </a:solidFill>
                <a:ea typeface="+mn-lt"/>
                <a:cs typeface="+mn-lt"/>
              </a:rPr>
              <a:t>Let vector A =          and vector B =          . Then,</a:t>
            </a:r>
            <a:endParaRPr lang="en-US" sz="1050">
              <a:solidFill>
                <a:schemeClr val="accent1"/>
              </a:solidFill>
              <a:cs typeface="Arial"/>
            </a:endParaRPr>
          </a:p>
          <a:p>
            <a:endParaRPr lang="en-US" sz="975">
              <a:solidFill>
                <a:srgbClr val="000000"/>
              </a:solidFill>
              <a:ea typeface="+mn-lt"/>
              <a:cs typeface="+mn-lt"/>
            </a:endParaRPr>
          </a:p>
          <a:p>
            <a:endParaRPr lang="en-US" sz="975">
              <a:solidFill>
                <a:srgbClr val="000000"/>
              </a:solidFill>
              <a:ea typeface="+mn-lt"/>
              <a:cs typeface="+mn-lt"/>
            </a:endParaRPr>
          </a:p>
          <a:p>
            <a:r>
              <a:rPr lang="en-US" sz="975">
                <a:solidFill>
                  <a:srgbClr val="000000"/>
                </a:solidFill>
                <a:ea typeface="+mn-lt"/>
                <a:cs typeface="+mn-lt"/>
              </a:rPr>
              <a:t>A + B =          +            = </a:t>
            </a:r>
          </a:p>
        </p:txBody>
      </p:sp>
      <p:pic>
        <p:nvPicPr>
          <p:cNvPr id="2" name="Picture 3">
            <a:extLst>
              <a:ext uri="{FF2B5EF4-FFF2-40B4-BE49-F238E27FC236}">
                <a16:creationId xmlns:a16="http://schemas.microsoft.com/office/drawing/2014/main" id="{C1FADEEC-EB40-C974-3303-BB7405DCA0E9}"/>
              </a:ext>
            </a:extLst>
          </p:cNvPr>
          <p:cNvPicPr>
            <a:picLocks noChangeAspect="1"/>
          </p:cNvPicPr>
          <p:nvPr/>
        </p:nvPicPr>
        <p:blipFill>
          <a:blip r:embed="rId5"/>
          <a:stretch>
            <a:fillRect/>
          </a:stretch>
        </p:blipFill>
        <p:spPr>
          <a:xfrm>
            <a:off x="5148424" y="2340712"/>
            <a:ext cx="259811" cy="315516"/>
          </a:xfrm>
          <a:prstGeom prst="rect">
            <a:avLst/>
          </a:prstGeom>
        </p:spPr>
      </p:pic>
      <p:pic>
        <p:nvPicPr>
          <p:cNvPr id="34" name="Picture 3">
            <a:extLst>
              <a:ext uri="{FF2B5EF4-FFF2-40B4-BE49-F238E27FC236}">
                <a16:creationId xmlns:a16="http://schemas.microsoft.com/office/drawing/2014/main" id="{277B9F60-B93B-1315-B704-015B7193F1CE}"/>
              </a:ext>
            </a:extLst>
          </p:cNvPr>
          <p:cNvPicPr>
            <a:picLocks noChangeAspect="1"/>
          </p:cNvPicPr>
          <p:nvPr/>
        </p:nvPicPr>
        <p:blipFill>
          <a:blip r:embed="rId5"/>
          <a:stretch>
            <a:fillRect/>
          </a:stretch>
        </p:blipFill>
        <p:spPr>
          <a:xfrm>
            <a:off x="6310688" y="2341617"/>
            <a:ext cx="258905" cy="321937"/>
          </a:xfrm>
          <a:prstGeom prst="rect">
            <a:avLst/>
          </a:prstGeom>
        </p:spPr>
      </p:pic>
      <p:sp>
        <p:nvSpPr>
          <p:cNvPr id="36" name="TextBox 35">
            <a:extLst>
              <a:ext uri="{FF2B5EF4-FFF2-40B4-BE49-F238E27FC236}">
                <a16:creationId xmlns:a16="http://schemas.microsoft.com/office/drawing/2014/main" id="{2B73E898-27FC-BA72-5E4E-73E44CC7F981}"/>
              </a:ext>
            </a:extLst>
          </p:cNvPr>
          <p:cNvSpPr txBox="1"/>
          <p:nvPr/>
        </p:nvSpPr>
        <p:spPr>
          <a:xfrm>
            <a:off x="6308422" y="2308264"/>
            <a:ext cx="284711" cy="39241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975">
                <a:solidFill>
                  <a:schemeClr val="accent1"/>
                </a:solidFill>
                <a:ea typeface="+mn-lt"/>
                <a:cs typeface="+mn-lt"/>
              </a:rPr>
              <a:t>3</a:t>
            </a:r>
          </a:p>
          <a:p>
            <a:r>
              <a:rPr lang="en-US" sz="975">
                <a:solidFill>
                  <a:schemeClr val="accent1"/>
                </a:solidFill>
                <a:ea typeface="+mn-lt"/>
                <a:cs typeface="+mn-lt"/>
              </a:rPr>
              <a:t>4</a:t>
            </a:r>
          </a:p>
        </p:txBody>
      </p:sp>
      <p:sp>
        <p:nvSpPr>
          <p:cNvPr id="35" name="TextBox 34">
            <a:extLst>
              <a:ext uri="{FF2B5EF4-FFF2-40B4-BE49-F238E27FC236}">
                <a16:creationId xmlns:a16="http://schemas.microsoft.com/office/drawing/2014/main" id="{EDD97D71-9D3E-C8F7-49C1-40C65CEF98AC}"/>
              </a:ext>
            </a:extLst>
          </p:cNvPr>
          <p:cNvSpPr txBox="1"/>
          <p:nvPr/>
        </p:nvSpPr>
        <p:spPr>
          <a:xfrm>
            <a:off x="5146158" y="2300937"/>
            <a:ext cx="270057" cy="39241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975">
                <a:solidFill>
                  <a:schemeClr val="accent1"/>
                </a:solidFill>
                <a:ea typeface="+mn-lt"/>
                <a:cs typeface="+mn-lt"/>
              </a:rPr>
              <a:t>1</a:t>
            </a:r>
          </a:p>
          <a:p>
            <a:r>
              <a:rPr lang="en-US" sz="975">
                <a:solidFill>
                  <a:schemeClr val="accent1"/>
                </a:solidFill>
                <a:ea typeface="+mn-lt"/>
                <a:cs typeface="+mn-lt"/>
              </a:rPr>
              <a:t>2</a:t>
            </a:r>
          </a:p>
        </p:txBody>
      </p:sp>
      <p:grpSp>
        <p:nvGrpSpPr>
          <p:cNvPr id="9" name="Group 8">
            <a:extLst>
              <a:ext uri="{FF2B5EF4-FFF2-40B4-BE49-F238E27FC236}">
                <a16:creationId xmlns:a16="http://schemas.microsoft.com/office/drawing/2014/main" id="{7DE398CB-8952-174F-11D5-90354032DA7C}"/>
              </a:ext>
            </a:extLst>
          </p:cNvPr>
          <p:cNvGrpSpPr/>
          <p:nvPr/>
        </p:nvGrpSpPr>
        <p:grpSpPr>
          <a:xfrm>
            <a:off x="5268175" y="2801853"/>
            <a:ext cx="209897" cy="336823"/>
            <a:chOff x="7649243" y="4463556"/>
            <a:chExt cx="279863" cy="449097"/>
          </a:xfrm>
        </p:grpSpPr>
        <p:sp>
          <p:nvSpPr>
            <p:cNvPr id="6" name="Left Bracket 5">
              <a:extLst>
                <a:ext uri="{FF2B5EF4-FFF2-40B4-BE49-F238E27FC236}">
                  <a16:creationId xmlns:a16="http://schemas.microsoft.com/office/drawing/2014/main" id="{D303FB91-4426-765C-F64F-02EE1386F7D4}"/>
                </a:ext>
              </a:extLst>
            </p:cNvPr>
            <p:cNvSpPr/>
            <p:nvPr/>
          </p:nvSpPr>
          <p:spPr>
            <a:xfrm>
              <a:off x="7649243" y="4467439"/>
              <a:ext cx="102742" cy="445214"/>
            </a:xfrm>
            <a:prstGeom prst="leftBracket">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050">
                <a:solidFill>
                  <a:srgbClr val="000000"/>
                </a:solidFill>
              </a:endParaRPr>
            </a:p>
          </p:txBody>
        </p:sp>
        <p:sp>
          <p:nvSpPr>
            <p:cNvPr id="8" name="Right Bracket 7">
              <a:extLst>
                <a:ext uri="{FF2B5EF4-FFF2-40B4-BE49-F238E27FC236}">
                  <a16:creationId xmlns:a16="http://schemas.microsoft.com/office/drawing/2014/main" id="{52016017-808F-E6D6-D027-6291106ADBEF}"/>
                </a:ext>
              </a:extLst>
            </p:cNvPr>
            <p:cNvSpPr/>
            <p:nvPr/>
          </p:nvSpPr>
          <p:spPr>
            <a:xfrm>
              <a:off x="7826364" y="4463556"/>
              <a:ext cx="102742" cy="445214"/>
            </a:xfrm>
            <a:prstGeom prst="righ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050">
                <a:solidFill>
                  <a:srgbClr val="000000"/>
                </a:solidFill>
              </a:endParaRPr>
            </a:p>
          </p:txBody>
        </p:sp>
      </p:grpSp>
      <p:sp>
        <p:nvSpPr>
          <p:cNvPr id="27" name="TextBox 26">
            <a:extLst>
              <a:ext uri="{FF2B5EF4-FFF2-40B4-BE49-F238E27FC236}">
                <a16:creationId xmlns:a16="http://schemas.microsoft.com/office/drawing/2014/main" id="{78C3C0A2-B271-8A0C-B4EC-B609542C3A40}"/>
              </a:ext>
            </a:extLst>
          </p:cNvPr>
          <p:cNvSpPr txBox="1"/>
          <p:nvPr/>
        </p:nvSpPr>
        <p:spPr>
          <a:xfrm>
            <a:off x="4773719" y="2784348"/>
            <a:ext cx="270057" cy="39241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975">
                <a:ea typeface="+mn-lt"/>
                <a:cs typeface="+mn-lt"/>
              </a:rPr>
              <a:t>1</a:t>
            </a:r>
          </a:p>
          <a:p>
            <a:r>
              <a:rPr lang="en-US" sz="975">
                <a:ea typeface="+mn-lt"/>
                <a:cs typeface="+mn-lt"/>
              </a:rPr>
              <a:t>2</a:t>
            </a:r>
          </a:p>
        </p:txBody>
      </p:sp>
      <p:sp>
        <p:nvSpPr>
          <p:cNvPr id="28" name="TextBox 27">
            <a:extLst>
              <a:ext uri="{FF2B5EF4-FFF2-40B4-BE49-F238E27FC236}">
                <a16:creationId xmlns:a16="http://schemas.microsoft.com/office/drawing/2014/main" id="{AA35C4F5-8855-608A-6D27-930F546E07F7}"/>
              </a:ext>
            </a:extLst>
          </p:cNvPr>
          <p:cNvSpPr txBox="1"/>
          <p:nvPr/>
        </p:nvSpPr>
        <p:spPr>
          <a:xfrm>
            <a:off x="5248900" y="2770600"/>
            <a:ext cx="270057" cy="39241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975">
                <a:ea typeface="+mn-lt"/>
                <a:cs typeface="+mn-lt"/>
              </a:rPr>
              <a:t>3</a:t>
            </a:r>
          </a:p>
          <a:p>
            <a:r>
              <a:rPr lang="en-US" sz="975">
                <a:ea typeface="+mn-lt"/>
                <a:cs typeface="+mn-lt"/>
              </a:rPr>
              <a:t>4</a:t>
            </a:r>
          </a:p>
        </p:txBody>
      </p:sp>
      <p:sp>
        <p:nvSpPr>
          <p:cNvPr id="31" name="TextBox 30">
            <a:extLst>
              <a:ext uri="{FF2B5EF4-FFF2-40B4-BE49-F238E27FC236}">
                <a16:creationId xmlns:a16="http://schemas.microsoft.com/office/drawing/2014/main" id="{1EBFEE8D-963A-A04B-D439-22552D8814FA}"/>
              </a:ext>
            </a:extLst>
          </p:cNvPr>
          <p:cNvSpPr txBox="1"/>
          <p:nvPr/>
        </p:nvSpPr>
        <p:spPr>
          <a:xfrm>
            <a:off x="5749765" y="2777927"/>
            <a:ext cx="270057" cy="39241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975">
                <a:ea typeface="+mn-lt"/>
                <a:cs typeface="+mn-lt"/>
              </a:rPr>
              <a:t>4</a:t>
            </a:r>
          </a:p>
          <a:p>
            <a:r>
              <a:rPr lang="en-US" sz="975">
                <a:ea typeface="+mn-lt"/>
                <a:cs typeface="+mn-lt"/>
              </a:rPr>
              <a:t>6</a:t>
            </a:r>
          </a:p>
        </p:txBody>
      </p:sp>
      <p:grpSp>
        <p:nvGrpSpPr>
          <p:cNvPr id="37" name="Group 36">
            <a:extLst>
              <a:ext uri="{FF2B5EF4-FFF2-40B4-BE49-F238E27FC236}">
                <a16:creationId xmlns:a16="http://schemas.microsoft.com/office/drawing/2014/main" id="{8067A715-1CDB-14AA-99FB-23F84DF69C6A}"/>
              </a:ext>
            </a:extLst>
          </p:cNvPr>
          <p:cNvGrpSpPr/>
          <p:nvPr/>
        </p:nvGrpSpPr>
        <p:grpSpPr>
          <a:xfrm>
            <a:off x="4799416" y="2801853"/>
            <a:ext cx="209897" cy="336823"/>
            <a:chOff x="7649243" y="4463556"/>
            <a:chExt cx="279863" cy="449097"/>
          </a:xfrm>
        </p:grpSpPr>
        <p:sp>
          <p:nvSpPr>
            <p:cNvPr id="38" name="Left Bracket 37">
              <a:extLst>
                <a:ext uri="{FF2B5EF4-FFF2-40B4-BE49-F238E27FC236}">
                  <a16:creationId xmlns:a16="http://schemas.microsoft.com/office/drawing/2014/main" id="{9F85CCFB-2BDD-85D7-0951-5A069814ECD7}"/>
                </a:ext>
              </a:extLst>
            </p:cNvPr>
            <p:cNvSpPr/>
            <p:nvPr/>
          </p:nvSpPr>
          <p:spPr>
            <a:xfrm>
              <a:off x="7649243" y="4467439"/>
              <a:ext cx="102742" cy="445214"/>
            </a:xfrm>
            <a:prstGeom prst="leftBracket">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050">
                <a:solidFill>
                  <a:srgbClr val="000000"/>
                </a:solidFill>
              </a:endParaRPr>
            </a:p>
          </p:txBody>
        </p:sp>
        <p:sp>
          <p:nvSpPr>
            <p:cNvPr id="39" name="Right Bracket 38">
              <a:extLst>
                <a:ext uri="{FF2B5EF4-FFF2-40B4-BE49-F238E27FC236}">
                  <a16:creationId xmlns:a16="http://schemas.microsoft.com/office/drawing/2014/main" id="{F8323471-438E-678E-72F2-84AE71CF2C01}"/>
                </a:ext>
              </a:extLst>
            </p:cNvPr>
            <p:cNvSpPr/>
            <p:nvPr/>
          </p:nvSpPr>
          <p:spPr>
            <a:xfrm>
              <a:off x="7826364" y="4463556"/>
              <a:ext cx="102742" cy="445214"/>
            </a:xfrm>
            <a:prstGeom prst="righ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050">
                <a:solidFill>
                  <a:srgbClr val="000000"/>
                </a:solidFill>
              </a:endParaRPr>
            </a:p>
          </p:txBody>
        </p:sp>
      </p:grpSp>
      <p:grpSp>
        <p:nvGrpSpPr>
          <p:cNvPr id="40" name="Group 39">
            <a:extLst>
              <a:ext uri="{FF2B5EF4-FFF2-40B4-BE49-F238E27FC236}">
                <a16:creationId xmlns:a16="http://schemas.microsoft.com/office/drawing/2014/main" id="{839691D9-1605-C2C2-C3C4-EE6188E0E1DD}"/>
              </a:ext>
            </a:extLst>
          </p:cNvPr>
          <p:cNvGrpSpPr/>
          <p:nvPr/>
        </p:nvGrpSpPr>
        <p:grpSpPr>
          <a:xfrm>
            <a:off x="5775461" y="2801853"/>
            <a:ext cx="209897" cy="336823"/>
            <a:chOff x="7649243" y="4463556"/>
            <a:chExt cx="279863" cy="449097"/>
          </a:xfrm>
        </p:grpSpPr>
        <p:sp>
          <p:nvSpPr>
            <p:cNvPr id="41" name="Left Bracket 40">
              <a:extLst>
                <a:ext uri="{FF2B5EF4-FFF2-40B4-BE49-F238E27FC236}">
                  <a16:creationId xmlns:a16="http://schemas.microsoft.com/office/drawing/2014/main" id="{30DE32B0-DA53-6ADC-B129-65B6549117A1}"/>
                </a:ext>
              </a:extLst>
            </p:cNvPr>
            <p:cNvSpPr/>
            <p:nvPr/>
          </p:nvSpPr>
          <p:spPr>
            <a:xfrm>
              <a:off x="7649243" y="4467439"/>
              <a:ext cx="102742" cy="445214"/>
            </a:xfrm>
            <a:prstGeom prst="leftBracket">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050">
                <a:solidFill>
                  <a:srgbClr val="000000"/>
                </a:solidFill>
              </a:endParaRPr>
            </a:p>
          </p:txBody>
        </p:sp>
        <p:sp>
          <p:nvSpPr>
            <p:cNvPr id="42" name="Right Bracket 41">
              <a:extLst>
                <a:ext uri="{FF2B5EF4-FFF2-40B4-BE49-F238E27FC236}">
                  <a16:creationId xmlns:a16="http://schemas.microsoft.com/office/drawing/2014/main" id="{BA730E67-3BCB-3EE7-7D01-4FA09001329A}"/>
                </a:ext>
              </a:extLst>
            </p:cNvPr>
            <p:cNvSpPr/>
            <p:nvPr/>
          </p:nvSpPr>
          <p:spPr>
            <a:xfrm>
              <a:off x="7826364" y="4463556"/>
              <a:ext cx="102742" cy="445214"/>
            </a:xfrm>
            <a:prstGeom prst="righ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050">
                <a:solidFill>
                  <a:srgbClr val="000000"/>
                </a:solidFill>
              </a:endParaRPr>
            </a:p>
          </p:txBody>
        </p:sp>
      </p:grpSp>
      <p:sp>
        <p:nvSpPr>
          <p:cNvPr id="4" name="Rectangle: Rounded Corners 3">
            <a:extLst>
              <a:ext uri="{FF2B5EF4-FFF2-40B4-BE49-F238E27FC236}">
                <a16:creationId xmlns:a16="http://schemas.microsoft.com/office/drawing/2014/main" id="{8148F85B-1C46-9F84-D67C-14E4B345FF5B}"/>
              </a:ext>
            </a:extLst>
          </p:cNvPr>
          <p:cNvSpPr/>
          <p:nvPr/>
        </p:nvSpPr>
        <p:spPr>
          <a:xfrm>
            <a:off x="7421336" y="1277711"/>
            <a:ext cx="489857" cy="176893"/>
          </a:xfrm>
          <a:prstGeom prst="roundRect">
            <a:avLst/>
          </a:prstGeom>
          <a:solidFill>
            <a:srgbClr val="CCF0FF"/>
          </a:solidFill>
          <a:ln>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000">
                <a:solidFill>
                  <a:schemeClr val="tx1"/>
                </a:solidFill>
                <a:cs typeface="Arial"/>
              </a:rPr>
              <a:t>back</a:t>
            </a:r>
          </a:p>
        </p:txBody>
      </p:sp>
    </p:spTree>
    <p:extLst>
      <p:ext uri="{BB962C8B-B14F-4D97-AF65-F5344CB8AC3E}">
        <p14:creationId xmlns:p14="http://schemas.microsoft.com/office/powerpoint/2010/main" val="305327636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5" name="TextBox 4">
            <a:extLst>
              <a:ext uri="{FF2B5EF4-FFF2-40B4-BE49-F238E27FC236}">
                <a16:creationId xmlns:a16="http://schemas.microsoft.com/office/drawing/2014/main" id="{77CF38F4-8643-D742-8F96-0042DD50DC6F}"/>
              </a:ext>
            </a:extLst>
          </p:cNvPr>
          <p:cNvSpPr txBox="1"/>
          <p:nvPr/>
        </p:nvSpPr>
        <p:spPr>
          <a:xfrm>
            <a:off x="1505" y="691"/>
            <a:ext cx="1023037" cy="923330"/>
          </a:xfrm>
          <a:prstGeom prst="rect">
            <a:avLst/>
          </a:prstGeom>
          <a:solidFill>
            <a:schemeClr val="accent4"/>
          </a:solidFill>
        </p:spPr>
        <p:txBody>
          <a:bodyPr wrap="square" lIns="91440" tIns="45720" rIns="91440" bIns="45720" rtlCol="0" anchor="t">
            <a:spAutoFit/>
          </a:bodyPr>
          <a:lstStyle/>
          <a:p>
            <a:r>
              <a:rPr lang="en-US"/>
              <a:t>Prototype</a:t>
            </a:r>
            <a:endParaRPr lang="en-US" sz="4000"/>
          </a:p>
          <a:p>
            <a:r>
              <a:rPr lang="en-US" sz="4000"/>
              <a:t>8</a:t>
            </a:r>
          </a:p>
        </p:txBody>
      </p:sp>
      <p:pic>
        <p:nvPicPr>
          <p:cNvPr id="62" name="Picture 9" descr="Graphical user interface, application&#10;&#10;Description automatically generated">
            <a:extLst>
              <a:ext uri="{FF2B5EF4-FFF2-40B4-BE49-F238E27FC236}">
                <a16:creationId xmlns:a16="http://schemas.microsoft.com/office/drawing/2014/main" id="{A5AFF5D0-0345-4DDB-849E-5679874F28BD}"/>
              </a:ext>
            </a:extLst>
          </p:cNvPr>
          <p:cNvPicPr>
            <a:picLocks noChangeAspect="1"/>
          </p:cNvPicPr>
          <p:nvPr/>
        </p:nvPicPr>
        <p:blipFill>
          <a:blip r:embed="rId3"/>
          <a:stretch>
            <a:fillRect/>
          </a:stretch>
        </p:blipFill>
        <p:spPr>
          <a:xfrm>
            <a:off x="548055" y="384837"/>
            <a:ext cx="7439756" cy="4688361"/>
          </a:xfrm>
          <a:prstGeom prst="rect">
            <a:avLst/>
          </a:prstGeom>
        </p:spPr>
      </p:pic>
      <p:pic>
        <p:nvPicPr>
          <p:cNvPr id="263" name="Google Shape;263;p38"/>
          <p:cNvPicPr preferRelativeResize="0"/>
          <p:nvPr/>
        </p:nvPicPr>
        <p:blipFill>
          <a:blip r:embed="rId4">
            <a:alphaModFix/>
          </a:blip>
          <a:stretch>
            <a:fillRect/>
          </a:stretch>
        </p:blipFill>
        <p:spPr>
          <a:xfrm>
            <a:off x="7753350" y="-6"/>
            <a:ext cx="1390650" cy="966788"/>
          </a:xfrm>
          <a:prstGeom prst="rect">
            <a:avLst/>
          </a:prstGeom>
          <a:noFill/>
          <a:ln>
            <a:noFill/>
          </a:ln>
        </p:spPr>
      </p:pic>
      <p:sp>
        <p:nvSpPr>
          <p:cNvPr id="7" name="TextBox 6">
            <a:extLst>
              <a:ext uri="{FF2B5EF4-FFF2-40B4-BE49-F238E27FC236}">
                <a16:creationId xmlns:a16="http://schemas.microsoft.com/office/drawing/2014/main" id="{B54139A4-F124-4CCD-957D-894CB1ADBE8C}"/>
              </a:ext>
            </a:extLst>
          </p:cNvPr>
          <p:cNvSpPr txBox="1"/>
          <p:nvPr/>
        </p:nvSpPr>
        <p:spPr>
          <a:xfrm>
            <a:off x="545436" y="409365"/>
            <a:ext cx="274319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instructions</a:t>
            </a:r>
          </a:p>
        </p:txBody>
      </p:sp>
      <p:sp>
        <p:nvSpPr>
          <p:cNvPr id="10" name="Rectangle 9">
            <a:extLst>
              <a:ext uri="{FF2B5EF4-FFF2-40B4-BE49-F238E27FC236}">
                <a16:creationId xmlns:a16="http://schemas.microsoft.com/office/drawing/2014/main" id="{F091F718-A7A8-4706-98F9-FD3C9B82084B}"/>
              </a:ext>
            </a:extLst>
          </p:cNvPr>
          <p:cNvSpPr/>
          <p:nvPr/>
        </p:nvSpPr>
        <p:spPr>
          <a:xfrm>
            <a:off x="651782" y="964746"/>
            <a:ext cx="7313838" cy="224518"/>
          </a:xfrm>
          <a:prstGeom prst="rect">
            <a:avLst/>
          </a:prstGeom>
          <a:solidFill>
            <a:schemeClr val="bg1"/>
          </a:solidFill>
          <a:ln>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E5EC0C29-6E5E-484A-8E4F-609E675877DC}"/>
              </a:ext>
            </a:extLst>
          </p:cNvPr>
          <p:cNvSpPr txBox="1"/>
          <p:nvPr/>
        </p:nvSpPr>
        <p:spPr>
          <a:xfrm>
            <a:off x="650762" y="966278"/>
            <a:ext cx="885825" cy="230832"/>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900">
                <a:latin typeface="Grandview Display"/>
              </a:rPr>
              <a:t>Instructions</a:t>
            </a:r>
            <a:endParaRPr lang="en-US" sz="900"/>
          </a:p>
        </p:txBody>
      </p:sp>
      <p:sp>
        <p:nvSpPr>
          <p:cNvPr id="22" name="TextBox 21">
            <a:extLst>
              <a:ext uri="{FF2B5EF4-FFF2-40B4-BE49-F238E27FC236}">
                <a16:creationId xmlns:a16="http://schemas.microsoft.com/office/drawing/2014/main" id="{98C6B6E5-1B33-473B-A0AC-91AC251B9687}"/>
              </a:ext>
            </a:extLst>
          </p:cNvPr>
          <p:cNvSpPr txBox="1"/>
          <p:nvPr/>
        </p:nvSpPr>
        <p:spPr>
          <a:xfrm>
            <a:off x="1535226" y="959473"/>
            <a:ext cx="885825" cy="2308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900">
                <a:latin typeface="Grandview Display"/>
              </a:rPr>
              <a:t>Grid</a:t>
            </a:r>
            <a:endParaRPr lang="en-US"/>
          </a:p>
        </p:txBody>
      </p:sp>
      <p:sp>
        <p:nvSpPr>
          <p:cNvPr id="23" name="TextBox 22">
            <a:extLst>
              <a:ext uri="{FF2B5EF4-FFF2-40B4-BE49-F238E27FC236}">
                <a16:creationId xmlns:a16="http://schemas.microsoft.com/office/drawing/2014/main" id="{AB656D05-0F39-43B9-A07C-F090CFC27000}"/>
              </a:ext>
            </a:extLst>
          </p:cNvPr>
          <p:cNvSpPr txBox="1"/>
          <p:nvPr/>
        </p:nvSpPr>
        <p:spPr>
          <a:xfrm>
            <a:off x="2099922" y="959473"/>
            <a:ext cx="885825" cy="230832"/>
          </a:xfrm>
          <a:prstGeom prst="rect">
            <a:avLst/>
          </a:prstGeom>
          <a:solidFill>
            <a:srgbClr val="D6FCFF">
              <a:alpha val="66000"/>
            </a:srgb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900">
                <a:latin typeface="Grandview Display"/>
              </a:rPr>
              <a:t>Cheat Sheet</a:t>
            </a:r>
            <a:endParaRPr lang="en-US"/>
          </a:p>
        </p:txBody>
      </p:sp>
      <p:sp>
        <p:nvSpPr>
          <p:cNvPr id="21" name="Rectangle 20">
            <a:extLst>
              <a:ext uri="{FF2B5EF4-FFF2-40B4-BE49-F238E27FC236}">
                <a16:creationId xmlns:a16="http://schemas.microsoft.com/office/drawing/2014/main" id="{3D7F5EBE-91BC-4669-B5DB-442CB2747B2F}"/>
              </a:ext>
            </a:extLst>
          </p:cNvPr>
          <p:cNvSpPr/>
          <p:nvPr/>
        </p:nvSpPr>
        <p:spPr>
          <a:xfrm>
            <a:off x="1447800" y="964747"/>
            <a:ext cx="612321" cy="2245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2" name="Straight Arrow Connector 131">
            <a:extLst>
              <a:ext uri="{FF2B5EF4-FFF2-40B4-BE49-F238E27FC236}">
                <a16:creationId xmlns:a16="http://schemas.microsoft.com/office/drawing/2014/main" id="{305AF14D-A70F-4A99-A261-25CB80DFB854}"/>
              </a:ext>
            </a:extLst>
          </p:cNvPr>
          <p:cNvCxnSpPr>
            <a:cxnSpLocks/>
          </p:cNvCxnSpPr>
          <p:nvPr/>
        </p:nvCxnSpPr>
        <p:spPr>
          <a:xfrm flipH="1">
            <a:off x="651778" y="1440994"/>
            <a:ext cx="2" cy="3585479"/>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sp>
        <p:nvSpPr>
          <p:cNvPr id="11" name="TextBox 10">
            <a:extLst>
              <a:ext uri="{FF2B5EF4-FFF2-40B4-BE49-F238E27FC236}">
                <a16:creationId xmlns:a16="http://schemas.microsoft.com/office/drawing/2014/main" id="{83B1550A-8477-B896-4261-F895CF224B72}"/>
              </a:ext>
            </a:extLst>
          </p:cNvPr>
          <p:cNvSpPr txBox="1"/>
          <p:nvPr/>
        </p:nvSpPr>
        <p:spPr>
          <a:xfrm>
            <a:off x="3567793" y="3179989"/>
            <a:ext cx="274319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12" name="TextBox 11">
            <a:extLst>
              <a:ext uri="{FF2B5EF4-FFF2-40B4-BE49-F238E27FC236}">
                <a16:creationId xmlns:a16="http://schemas.microsoft.com/office/drawing/2014/main" id="{2D97FEEF-09E0-CBC3-FFDC-AE7DA671F7E8}"/>
              </a:ext>
            </a:extLst>
          </p:cNvPr>
          <p:cNvSpPr txBox="1"/>
          <p:nvPr/>
        </p:nvSpPr>
        <p:spPr>
          <a:xfrm>
            <a:off x="652605" y="1331006"/>
            <a:ext cx="4529564"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solidFill>
                  <a:srgbClr val="FF0000"/>
                </a:solidFill>
                <a:latin typeface="Grandview Display"/>
              </a:rPr>
              <a:t>Common definitions</a:t>
            </a:r>
          </a:p>
        </p:txBody>
      </p:sp>
      <p:sp>
        <p:nvSpPr>
          <p:cNvPr id="13" name="TextBox 12">
            <a:extLst>
              <a:ext uri="{FF2B5EF4-FFF2-40B4-BE49-F238E27FC236}">
                <a16:creationId xmlns:a16="http://schemas.microsoft.com/office/drawing/2014/main" id="{367AA16A-96CD-972C-FFE7-91C22723CC72}"/>
              </a:ext>
            </a:extLst>
          </p:cNvPr>
          <p:cNvSpPr txBox="1"/>
          <p:nvPr/>
        </p:nvSpPr>
        <p:spPr>
          <a:xfrm>
            <a:off x="985980" y="1783220"/>
            <a:ext cx="8506108" cy="5539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accent1"/>
                </a:solidFill>
                <a:latin typeface="Grandview Display"/>
              </a:rPr>
              <a:t>6. Eigenvalues: </a:t>
            </a:r>
          </a:p>
          <a:p>
            <a:endParaRPr lang="en-US" sz="1000">
              <a:latin typeface="Grandview Display"/>
            </a:endParaRPr>
          </a:p>
          <a:p>
            <a:r>
              <a:rPr lang="en-US" sz="1000">
                <a:latin typeface="Grandview Display"/>
              </a:rPr>
              <a:t>Eigenvalues are a special set of scalars associated with a linear system of equations (i.e., a matrix equation)</a:t>
            </a:r>
          </a:p>
        </p:txBody>
      </p:sp>
      <p:sp>
        <p:nvSpPr>
          <p:cNvPr id="18" name="Arrow: Down 17">
            <a:extLst>
              <a:ext uri="{FF2B5EF4-FFF2-40B4-BE49-F238E27FC236}">
                <a16:creationId xmlns:a16="http://schemas.microsoft.com/office/drawing/2014/main" id="{15A14C61-6435-08AE-3C4B-642FB7BC6301}"/>
              </a:ext>
            </a:extLst>
          </p:cNvPr>
          <p:cNvSpPr/>
          <p:nvPr/>
        </p:nvSpPr>
        <p:spPr>
          <a:xfrm rot="16200000">
            <a:off x="7673639" y="1242304"/>
            <a:ext cx="163287" cy="21771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16F021D3-A2C1-CF50-6FFE-5F3D53199556}"/>
              </a:ext>
            </a:extLst>
          </p:cNvPr>
          <p:cNvSpPr txBox="1"/>
          <p:nvPr/>
        </p:nvSpPr>
        <p:spPr>
          <a:xfrm>
            <a:off x="7126061" y="1227364"/>
            <a:ext cx="54564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err="1">
                <a:latin typeface="Grandview Display"/>
              </a:rPr>
              <a:t>pg</a:t>
            </a:r>
            <a:r>
              <a:rPr lang="en-US" sz="1000">
                <a:latin typeface="Grandview Display"/>
              </a:rPr>
              <a:t> 2/2</a:t>
            </a:r>
          </a:p>
        </p:txBody>
      </p:sp>
      <p:sp>
        <p:nvSpPr>
          <p:cNvPr id="53" name="Arrow: Down 52">
            <a:extLst>
              <a:ext uri="{FF2B5EF4-FFF2-40B4-BE49-F238E27FC236}">
                <a16:creationId xmlns:a16="http://schemas.microsoft.com/office/drawing/2014/main" id="{4FDDE5A6-B695-8289-57B2-83DFD480D798}"/>
              </a:ext>
            </a:extLst>
          </p:cNvPr>
          <p:cNvSpPr/>
          <p:nvPr/>
        </p:nvSpPr>
        <p:spPr>
          <a:xfrm rot="5400000">
            <a:off x="6966067" y="1242303"/>
            <a:ext cx="163287" cy="21771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3429D679-46B8-63F2-ED1F-62F0F5B9CD3D}"/>
              </a:ext>
            </a:extLst>
          </p:cNvPr>
          <p:cNvSpPr txBox="1"/>
          <p:nvPr/>
        </p:nvSpPr>
        <p:spPr>
          <a:xfrm>
            <a:off x="986347" y="2343394"/>
            <a:ext cx="819811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accent1"/>
                </a:solidFill>
                <a:latin typeface="Grandview Display"/>
              </a:rPr>
              <a:t>7. Subtraction:</a:t>
            </a:r>
          </a:p>
          <a:p>
            <a:endParaRPr lang="en-US" sz="1000">
              <a:latin typeface="Grandview Display"/>
            </a:endParaRPr>
          </a:p>
          <a:p>
            <a:r>
              <a:rPr lang="en-US" sz="1000">
                <a:latin typeface="Grandview Display"/>
              </a:rPr>
              <a:t>Subtraction of matrix is possible by subtracting the element of another matrix if they have the same order.</a:t>
            </a:r>
            <a:r>
              <a:rPr lang="en-US" sz="1200"/>
              <a:t> </a:t>
            </a:r>
            <a:endParaRPr lang="en-US"/>
          </a:p>
        </p:txBody>
      </p:sp>
      <p:sp>
        <p:nvSpPr>
          <p:cNvPr id="3" name="TextBox 2">
            <a:extLst>
              <a:ext uri="{FF2B5EF4-FFF2-40B4-BE49-F238E27FC236}">
                <a16:creationId xmlns:a16="http://schemas.microsoft.com/office/drawing/2014/main" id="{BD4832AA-037B-64C5-9811-7DDE6FAACDD9}"/>
              </a:ext>
            </a:extLst>
          </p:cNvPr>
          <p:cNvSpPr txBox="1"/>
          <p:nvPr/>
        </p:nvSpPr>
        <p:spPr>
          <a:xfrm>
            <a:off x="988953" y="2929928"/>
            <a:ext cx="8177581" cy="5539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accent1"/>
                </a:solidFill>
                <a:latin typeface="Grandview Display"/>
              </a:rPr>
              <a:t>8. Inverse: </a:t>
            </a:r>
          </a:p>
          <a:p>
            <a:endParaRPr lang="en-US" sz="1000">
              <a:latin typeface="Grandview Display"/>
            </a:endParaRPr>
          </a:p>
          <a:p>
            <a:r>
              <a:rPr lang="en-US" sz="1000">
                <a:latin typeface="Grandview Display"/>
              </a:rPr>
              <a:t>Inverse are pairs of mathematical manipulations in which one operation undoes the action of the other text</a:t>
            </a:r>
          </a:p>
        </p:txBody>
      </p:sp>
      <p:sp>
        <p:nvSpPr>
          <p:cNvPr id="4" name="Rectangle: Rounded Corners 3">
            <a:extLst>
              <a:ext uri="{FF2B5EF4-FFF2-40B4-BE49-F238E27FC236}">
                <a16:creationId xmlns:a16="http://schemas.microsoft.com/office/drawing/2014/main" id="{A7B2E552-0368-233E-A05A-9A1CFD41C5CC}"/>
              </a:ext>
            </a:extLst>
          </p:cNvPr>
          <p:cNvSpPr/>
          <p:nvPr/>
        </p:nvSpPr>
        <p:spPr>
          <a:xfrm>
            <a:off x="1972681" y="1836355"/>
            <a:ext cx="489857" cy="136073"/>
          </a:xfrm>
          <a:prstGeom prst="roundRect">
            <a:avLst/>
          </a:prstGeom>
          <a:solidFill>
            <a:srgbClr val="CCF0FF"/>
          </a:solidFill>
          <a:ln>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600">
                <a:solidFill>
                  <a:schemeClr val="tx1"/>
                </a:solidFill>
                <a:cs typeface="Arial"/>
              </a:rPr>
              <a:t>example</a:t>
            </a:r>
          </a:p>
        </p:txBody>
      </p:sp>
      <p:sp>
        <p:nvSpPr>
          <p:cNvPr id="6" name="Rectangle: Rounded Corners 5">
            <a:extLst>
              <a:ext uri="{FF2B5EF4-FFF2-40B4-BE49-F238E27FC236}">
                <a16:creationId xmlns:a16="http://schemas.microsoft.com/office/drawing/2014/main" id="{0F0B4DD3-ACC5-FFAA-3E26-E8ED46D688C4}"/>
              </a:ext>
            </a:extLst>
          </p:cNvPr>
          <p:cNvSpPr/>
          <p:nvPr/>
        </p:nvSpPr>
        <p:spPr>
          <a:xfrm>
            <a:off x="1971673" y="2400295"/>
            <a:ext cx="489857" cy="136073"/>
          </a:xfrm>
          <a:prstGeom prst="roundRect">
            <a:avLst/>
          </a:prstGeom>
          <a:solidFill>
            <a:srgbClr val="CCF0FF"/>
          </a:solidFill>
          <a:ln>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600">
                <a:solidFill>
                  <a:schemeClr val="tx1"/>
                </a:solidFill>
                <a:cs typeface="Arial"/>
              </a:rPr>
              <a:t>example</a:t>
            </a:r>
          </a:p>
        </p:txBody>
      </p:sp>
      <p:sp>
        <p:nvSpPr>
          <p:cNvPr id="8" name="Rectangle: Rounded Corners 7">
            <a:extLst>
              <a:ext uri="{FF2B5EF4-FFF2-40B4-BE49-F238E27FC236}">
                <a16:creationId xmlns:a16="http://schemas.microsoft.com/office/drawing/2014/main" id="{5FC5B12D-2553-7B7B-C3E2-079F3839E79C}"/>
              </a:ext>
            </a:extLst>
          </p:cNvPr>
          <p:cNvSpPr/>
          <p:nvPr/>
        </p:nvSpPr>
        <p:spPr>
          <a:xfrm>
            <a:off x="1753959" y="2971795"/>
            <a:ext cx="489857" cy="136073"/>
          </a:xfrm>
          <a:prstGeom prst="roundRect">
            <a:avLst/>
          </a:prstGeom>
          <a:solidFill>
            <a:srgbClr val="CCF0FF"/>
          </a:solidFill>
          <a:ln>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600">
                <a:solidFill>
                  <a:schemeClr val="tx1"/>
                </a:solidFill>
                <a:cs typeface="Arial"/>
              </a:rPr>
              <a:t>example</a:t>
            </a:r>
          </a:p>
        </p:txBody>
      </p:sp>
    </p:spTree>
    <p:extLst>
      <p:ext uri="{BB962C8B-B14F-4D97-AF65-F5344CB8AC3E}">
        <p14:creationId xmlns:p14="http://schemas.microsoft.com/office/powerpoint/2010/main" val="157062828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5" name="TextBox 4">
            <a:extLst>
              <a:ext uri="{FF2B5EF4-FFF2-40B4-BE49-F238E27FC236}">
                <a16:creationId xmlns:a16="http://schemas.microsoft.com/office/drawing/2014/main" id="{77CF38F4-8643-D742-8F96-0042DD50DC6F}"/>
              </a:ext>
            </a:extLst>
          </p:cNvPr>
          <p:cNvSpPr txBox="1"/>
          <p:nvPr/>
        </p:nvSpPr>
        <p:spPr>
          <a:xfrm>
            <a:off x="1505" y="691"/>
            <a:ext cx="1023037" cy="923330"/>
          </a:xfrm>
          <a:prstGeom prst="rect">
            <a:avLst/>
          </a:prstGeom>
          <a:solidFill>
            <a:schemeClr val="accent4"/>
          </a:solidFill>
        </p:spPr>
        <p:txBody>
          <a:bodyPr wrap="square" lIns="91440" tIns="45720" rIns="91440" bIns="45720" rtlCol="0" anchor="t">
            <a:spAutoFit/>
          </a:bodyPr>
          <a:lstStyle/>
          <a:p>
            <a:r>
              <a:rPr lang="en-US"/>
              <a:t>Prototype</a:t>
            </a:r>
            <a:endParaRPr lang="en-US" sz="4000"/>
          </a:p>
          <a:p>
            <a:r>
              <a:rPr lang="en-US" sz="4000"/>
              <a:t>8</a:t>
            </a:r>
          </a:p>
        </p:txBody>
      </p:sp>
      <p:pic>
        <p:nvPicPr>
          <p:cNvPr id="263" name="Google Shape;263;p38"/>
          <p:cNvPicPr preferRelativeResize="0"/>
          <p:nvPr/>
        </p:nvPicPr>
        <p:blipFill>
          <a:blip r:embed="rId3">
            <a:alphaModFix/>
          </a:blip>
          <a:stretch>
            <a:fillRect/>
          </a:stretch>
        </p:blipFill>
        <p:spPr>
          <a:xfrm>
            <a:off x="7753350" y="-6"/>
            <a:ext cx="1390650" cy="966788"/>
          </a:xfrm>
          <a:prstGeom prst="rect">
            <a:avLst/>
          </a:prstGeom>
          <a:noFill/>
          <a:ln>
            <a:noFill/>
          </a:ln>
        </p:spPr>
      </p:pic>
      <p:pic>
        <p:nvPicPr>
          <p:cNvPr id="3" name="Picture 3" descr="Background pattern&#10;&#10;Description automatically generated">
            <a:extLst>
              <a:ext uri="{FF2B5EF4-FFF2-40B4-BE49-F238E27FC236}">
                <a16:creationId xmlns:a16="http://schemas.microsoft.com/office/drawing/2014/main" id="{B7C6FEBF-A878-4689-AD82-17745D15D218}"/>
              </a:ext>
            </a:extLst>
          </p:cNvPr>
          <p:cNvPicPr>
            <a:picLocks noChangeAspect="1"/>
          </p:cNvPicPr>
          <p:nvPr/>
        </p:nvPicPr>
        <p:blipFill>
          <a:blip r:embed="rId4"/>
          <a:stretch>
            <a:fillRect/>
          </a:stretch>
        </p:blipFill>
        <p:spPr>
          <a:xfrm>
            <a:off x="465364" y="228951"/>
            <a:ext cx="7614557" cy="4835277"/>
          </a:xfrm>
          <a:prstGeom prst="rect">
            <a:avLst/>
          </a:prstGeom>
        </p:spPr>
      </p:pic>
      <p:sp>
        <p:nvSpPr>
          <p:cNvPr id="7" name="TextBox 6">
            <a:extLst>
              <a:ext uri="{FF2B5EF4-FFF2-40B4-BE49-F238E27FC236}">
                <a16:creationId xmlns:a16="http://schemas.microsoft.com/office/drawing/2014/main" id="{B54139A4-F124-4CCD-957D-894CB1ADBE8C}"/>
              </a:ext>
            </a:extLst>
          </p:cNvPr>
          <p:cNvSpPr txBox="1"/>
          <p:nvPr/>
        </p:nvSpPr>
        <p:spPr>
          <a:xfrm>
            <a:off x="545436" y="375347"/>
            <a:ext cx="274319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err="1"/>
              <a:t>homescreen</a:t>
            </a:r>
          </a:p>
        </p:txBody>
      </p:sp>
      <p:sp>
        <p:nvSpPr>
          <p:cNvPr id="2" name="Arrow: Right 1">
            <a:extLst>
              <a:ext uri="{FF2B5EF4-FFF2-40B4-BE49-F238E27FC236}">
                <a16:creationId xmlns:a16="http://schemas.microsoft.com/office/drawing/2014/main" id="{35DE8C20-F450-403D-9722-ABBEEE06F772}"/>
              </a:ext>
            </a:extLst>
          </p:cNvPr>
          <p:cNvSpPr/>
          <p:nvPr/>
        </p:nvSpPr>
        <p:spPr>
          <a:xfrm rot="7320000">
            <a:off x="3888990" y="1999315"/>
            <a:ext cx="681404" cy="227134"/>
          </a:xfrm>
          <a:prstGeom prst="rightArrow">
            <a:avLst/>
          </a:prstGeom>
          <a:solidFill>
            <a:srgbClr val="FF0000"/>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54C2A9AE-8852-4338-9582-5CD3CC01D060}"/>
              </a:ext>
            </a:extLst>
          </p:cNvPr>
          <p:cNvSpPr txBox="1"/>
          <p:nvPr/>
        </p:nvSpPr>
        <p:spPr>
          <a:xfrm>
            <a:off x="3672986" y="1460254"/>
            <a:ext cx="274319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user clicks here</a:t>
            </a:r>
          </a:p>
        </p:txBody>
      </p:sp>
      <p:sp>
        <p:nvSpPr>
          <p:cNvPr id="12" name="Rectangle: Rounded Corners 11">
            <a:extLst>
              <a:ext uri="{FF2B5EF4-FFF2-40B4-BE49-F238E27FC236}">
                <a16:creationId xmlns:a16="http://schemas.microsoft.com/office/drawing/2014/main" id="{9068EDD5-D9AD-4925-9351-D434066C2147}"/>
              </a:ext>
            </a:extLst>
          </p:cNvPr>
          <p:cNvSpPr/>
          <p:nvPr/>
        </p:nvSpPr>
        <p:spPr>
          <a:xfrm>
            <a:off x="1243693" y="2631620"/>
            <a:ext cx="1646464" cy="578303"/>
          </a:xfrm>
          <a:prstGeom prst="roundRect">
            <a:avLst/>
          </a:prstGeom>
          <a:solidFill>
            <a:schemeClr val="bg1"/>
          </a:solidFill>
          <a:ln>
            <a:solidFill>
              <a:srgbClr val="80D0FF"/>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1" name="TextBox 10">
            <a:extLst>
              <a:ext uri="{FF2B5EF4-FFF2-40B4-BE49-F238E27FC236}">
                <a16:creationId xmlns:a16="http://schemas.microsoft.com/office/drawing/2014/main" id="{9D6878AF-9E2F-4176-8117-87EBAFCBC72D}"/>
              </a:ext>
            </a:extLst>
          </p:cNvPr>
          <p:cNvSpPr txBox="1"/>
          <p:nvPr/>
        </p:nvSpPr>
        <p:spPr>
          <a:xfrm>
            <a:off x="1473994" y="2755618"/>
            <a:ext cx="1396093"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latin typeface="Grandview Display"/>
              </a:rPr>
              <a:t>instructions</a:t>
            </a:r>
            <a:endParaRPr lang="en-US"/>
          </a:p>
        </p:txBody>
      </p:sp>
      <p:sp>
        <p:nvSpPr>
          <p:cNvPr id="14" name="Rectangle: Rounded Corners 13">
            <a:extLst>
              <a:ext uri="{FF2B5EF4-FFF2-40B4-BE49-F238E27FC236}">
                <a16:creationId xmlns:a16="http://schemas.microsoft.com/office/drawing/2014/main" id="{2CBA3A80-893E-4429-9F61-F116431EAC07}"/>
              </a:ext>
            </a:extLst>
          </p:cNvPr>
          <p:cNvSpPr/>
          <p:nvPr/>
        </p:nvSpPr>
        <p:spPr>
          <a:xfrm>
            <a:off x="3407228" y="2638463"/>
            <a:ext cx="1646464" cy="571459"/>
          </a:xfrm>
          <a:prstGeom prst="roundRect">
            <a:avLst/>
          </a:prstGeom>
          <a:solidFill>
            <a:schemeClr val="bg1"/>
          </a:solidFill>
          <a:ln>
            <a:solidFill>
              <a:srgbClr val="80D0FF"/>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5" name="Rectangle: Rounded Corners 14">
            <a:extLst>
              <a:ext uri="{FF2B5EF4-FFF2-40B4-BE49-F238E27FC236}">
                <a16:creationId xmlns:a16="http://schemas.microsoft.com/office/drawing/2014/main" id="{5F87BA71-DD6F-461C-A1EE-1EA8045B2532}"/>
              </a:ext>
            </a:extLst>
          </p:cNvPr>
          <p:cNvSpPr/>
          <p:nvPr/>
        </p:nvSpPr>
        <p:spPr>
          <a:xfrm>
            <a:off x="5509532" y="2645227"/>
            <a:ext cx="1646464" cy="578303"/>
          </a:xfrm>
          <a:prstGeom prst="roundRect">
            <a:avLst/>
          </a:prstGeom>
          <a:solidFill>
            <a:schemeClr val="bg1"/>
          </a:solidFill>
          <a:ln>
            <a:solidFill>
              <a:srgbClr val="80D0FF"/>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6" name="TextBox 15">
            <a:extLst>
              <a:ext uri="{FF2B5EF4-FFF2-40B4-BE49-F238E27FC236}">
                <a16:creationId xmlns:a16="http://schemas.microsoft.com/office/drawing/2014/main" id="{7FBE4E1E-B8C9-48ED-AF73-58680EB2EC0E}"/>
              </a:ext>
            </a:extLst>
          </p:cNvPr>
          <p:cNvSpPr txBox="1"/>
          <p:nvPr/>
        </p:nvSpPr>
        <p:spPr>
          <a:xfrm>
            <a:off x="3848441" y="2762422"/>
            <a:ext cx="1396093"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latin typeface="Grandview Display"/>
              </a:rPr>
              <a:t>to grid</a:t>
            </a:r>
            <a:endParaRPr lang="en-US"/>
          </a:p>
        </p:txBody>
      </p:sp>
      <p:pic>
        <p:nvPicPr>
          <p:cNvPr id="4" name="Picture 3">
            <a:extLst>
              <a:ext uri="{FF2B5EF4-FFF2-40B4-BE49-F238E27FC236}">
                <a16:creationId xmlns:a16="http://schemas.microsoft.com/office/drawing/2014/main" id="{D04C7715-8F8F-4905-85FB-54D78CB06BF6}"/>
              </a:ext>
            </a:extLst>
          </p:cNvPr>
          <p:cNvPicPr>
            <a:picLocks noChangeAspect="1"/>
          </p:cNvPicPr>
          <p:nvPr/>
        </p:nvPicPr>
        <p:blipFill>
          <a:blip r:embed="rId5"/>
          <a:stretch>
            <a:fillRect/>
          </a:stretch>
        </p:blipFill>
        <p:spPr>
          <a:xfrm flipH="1">
            <a:off x="7365546" y="4445453"/>
            <a:ext cx="427264" cy="416379"/>
          </a:xfrm>
          <a:prstGeom prst="rect">
            <a:avLst/>
          </a:prstGeom>
        </p:spPr>
      </p:pic>
      <p:sp>
        <p:nvSpPr>
          <p:cNvPr id="8" name="TextBox 7">
            <a:extLst>
              <a:ext uri="{FF2B5EF4-FFF2-40B4-BE49-F238E27FC236}">
                <a16:creationId xmlns:a16="http://schemas.microsoft.com/office/drawing/2014/main" id="{874B676A-948D-4F13-800F-0F7930027969}"/>
              </a:ext>
            </a:extLst>
          </p:cNvPr>
          <p:cNvSpPr txBox="1"/>
          <p:nvPr/>
        </p:nvSpPr>
        <p:spPr>
          <a:xfrm>
            <a:off x="5739833" y="2619547"/>
            <a:ext cx="1396093" cy="3231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500">
                <a:latin typeface="Grandview Display"/>
              </a:rPr>
              <a:t>cheat sheet </a:t>
            </a:r>
          </a:p>
        </p:txBody>
      </p:sp>
      <p:sp>
        <p:nvSpPr>
          <p:cNvPr id="9" name="TextBox 8">
            <a:extLst>
              <a:ext uri="{FF2B5EF4-FFF2-40B4-BE49-F238E27FC236}">
                <a16:creationId xmlns:a16="http://schemas.microsoft.com/office/drawing/2014/main" id="{A28E183C-9A48-42D7-89E1-F7F929501C6F}"/>
              </a:ext>
            </a:extLst>
          </p:cNvPr>
          <p:cNvSpPr txBox="1"/>
          <p:nvPr/>
        </p:nvSpPr>
        <p:spPr>
          <a:xfrm>
            <a:off x="6093617" y="2803243"/>
            <a:ext cx="1396093" cy="25391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50">
                <a:latin typeface="Grandview Display"/>
              </a:rPr>
              <a:t>and</a:t>
            </a:r>
          </a:p>
        </p:txBody>
      </p:sp>
      <p:sp>
        <p:nvSpPr>
          <p:cNvPr id="10" name="TextBox 9">
            <a:extLst>
              <a:ext uri="{FF2B5EF4-FFF2-40B4-BE49-F238E27FC236}">
                <a16:creationId xmlns:a16="http://schemas.microsoft.com/office/drawing/2014/main" id="{D9B0B04E-70EB-44A4-A9D2-DDCB0FBA5CC3}"/>
              </a:ext>
            </a:extLst>
          </p:cNvPr>
          <p:cNvSpPr txBox="1"/>
          <p:nvPr/>
        </p:nvSpPr>
        <p:spPr>
          <a:xfrm>
            <a:off x="5664992" y="2932511"/>
            <a:ext cx="1593396" cy="3231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500">
                <a:latin typeface="Grandview Display"/>
              </a:rPr>
              <a:t>key definitions </a:t>
            </a:r>
          </a:p>
        </p:txBody>
      </p:sp>
    </p:spTree>
    <p:extLst>
      <p:ext uri="{BB962C8B-B14F-4D97-AF65-F5344CB8AC3E}">
        <p14:creationId xmlns:p14="http://schemas.microsoft.com/office/powerpoint/2010/main" val="1223407994"/>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5" name="TextBox 4">
            <a:extLst>
              <a:ext uri="{FF2B5EF4-FFF2-40B4-BE49-F238E27FC236}">
                <a16:creationId xmlns:a16="http://schemas.microsoft.com/office/drawing/2014/main" id="{77CF38F4-8643-D742-8F96-0042DD50DC6F}"/>
              </a:ext>
            </a:extLst>
          </p:cNvPr>
          <p:cNvSpPr txBox="1"/>
          <p:nvPr/>
        </p:nvSpPr>
        <p:spPr>
          <a:xfrm>
            <a:off x="1505" y="691"/>
            <a:ext cx="1023037" cy="923330"/>
          </a:xfrm>
          <a:prstGeom prst="rect">
            <a:avLst/>
          </a:prstGeom>
          <a:solidFill>
            <a:schemeClr val="accent4"/>
          </a:solidFill>
        </p:spPr>
        <p:txBody>
          <a:bodyPr wrap="square" lIns="91440" tIns="45720" rIns="91440" bIns="45720" rtlCol="0" anchor="t">
            <a:spAutoFit/>
          </a:bodyPr>
          <a:lstStyle/>
          <a:p>
            <a:r>
              <a:rPr lang="en-US"/>
              <a:t>Prototype</a:t>
            </a:r>
            <a:endParaRPr lang="en-US" sz="4000"/>
          </a:p>
          <a:p>
            <a:r>
              <a:rPr lang="en-US" sz="4000"/>
              <a:t>8</a:t>
            </a:r>
          </a:p>
        </p:txBody>
      </p:sp>
      <p:pic>
        <p:nvPicPr>
          <p:cNvPr id="62" name="Picture 9" descr="Graphical user interface, application&#10;&#10;Description automatically generated">
            <a:extLst>
              <a:ext uri="{FF2B5EF4-FFF2-40B4-BE49-F238E27FC236}">
                <a16:creationId xmlns:a16="http://schemas.microsoft.com/office/drawing/2014/main" id="{A5AFF5D0-0345-4DDB-849E-5679874F28BD}"/>
              </a:ext>
            </a:extLst>
          </p:cNvPr>
          <p:cNvPicPr>
            <a:picLocks noChangeAspect="1"/>
          </p:cNvPicPr>
          <p:nvPr/>
        </p:nvPicPr>
        <p:blipFill>
          <a:blip r:embed="rId3"/>
          <a:stretch>
            <a:fillRect/>
          </a:stretch>
        </p:blipFill>
        <p:spPr>
          <a:xfrm>
            <a:off x="548055" y="384837"/>
            <a:ext cx="7439756" cy="4688361"/>
          </a:xfrm>
          <a:prstGeom prst="rect">
            <a:avLst/>
          </a:prstGeom>
        </p:spPr>
      </p:pic>
      <p:pic>
        <p:nvPicPr>
          <p:cNvPr id="263" name="Google Shape;263;p38"/>
          <p:cNvPicPr preferRelativeResize="0"/>
          <p:nvPr/>
        </p:nvPicPr>
        <p:blipFill>
          <a:blip r:embed="rId4">
            <a:alphaModFix/>
          </a:blip>
          <a:stretch>
            <a:fillRect/>
          </a:stretch>
        </p:blipFill>
        <p:spPr>
          <a:xfrm>
            <a:off x="7753350" y="-6"/>
            <a:ext cx="1390650" cy="966788"/>
          </a:xfrm>
          <a:prstGeom prst="rect">
            <a:avLst/>
          </a:prstGeom>
          <a:noFill/>
          <a:ln>
            <a:noFill/>
          </a:ln>
        </p:spPr>
      </p:pic>
      <p:sp>
        <p:nvSpPr>
          <p:cNvPr id="7" name="TextBox 6">
            <a:extLst>
              <a:ext uri="{FF2B5EF4-FFF2-40B4-BE49-F238E27FC236}">
                <a16:creationId xmlns:a16="http://schemas.microsoft.com/office/drawing/2014/main" id="{B54139A4-F124-4CCD-957D-894CB1ADBE8C}"/>
              </a:ext>
            </a:extLst>
          </p:cNvPr>
          <p:cNvSpPr txBox="1"/>
          <p:nvPr/>
        </p:nvSpPr>
        <p:spPr>
          <a:xfrm>
            <a:off x="545436" y="409365"/>
            <a:ext cx="274319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grid</a:t>
            </a:r>
          </a:p>
        </p:txBody>
      </p:sp>
      <p:sp>
        <p:nvSpPr>
          <p:cNvPr id="10" name="Rectangle 9">
            <a:extLst>
              <a:ext uri="{FF2B5EF4-FFF2-40B4-BE49-F238E27FC236}">
                <a16:creationId xmlns:a16="http://schemas.microsoft.com/office/drawing/2014/main" id="{F091F718-A7A8-4706-98F9-FD3C9B82084B}"/>
              </a:ext>
            </a:extLst>
          </p:cNvPr>
          <p:cNvSpPr/>
          <p:nvPr/>
        </p:nvSpPr>
        <p:spPr>
          <a:xfrm>
            <a:off x="651782" y="964746"/>
            <a:ext cx="7313838" cy="224518"/>
          </a:xfrm>
          <a:prstGeom prst="rect">
            <a:avLst/>
          </a:prstGeom>
          <a:solidFill>
            <a:schemeClr val="bg1"/>
          </a:solidFill>
          <a:ln>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E5EC0C29-6E5E-484A-8E4F-609E675877DC}"/>
              </a:ext>
            </a:extLst>
          </p:cNvPr>
          <p:cNvSpPr txBox="1"/>
          <p:nvPr/>
        </p:nvSpPr>
        <p:spPr>
          <a:xfrm>
            <a:off x="650762" y="966278"/>
            <a:ext cx="885825" cy="2308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900">
                <a:latin typeface="Grandview Display"/>
              </a:rPr>
              <a:t>Instructions</a:t>
            </a:r>
            <a:endParaRPr lang="en-US" sz="900"/>
          </a:p>
        </p:txBody>
      </p:sp>
      <p:sp>
        <p:nvSpPr>
          <p:cNvPr id="22" name="TextBox 21">
            <a:extLst>
              <a:ext uri="{FF2B5EF4-FFF2-40B4-BE49-F238E27FC236}">
                <a16:creationId xmlns:a16="http://schemas.microsoft.com/office/drawing/2014/main" id="{98C6B6E5-1B33-473B-A0AC-91AC251B9687}"/>
              </a:ext>
            </a:extLst>
          </p:cNvPr>
          <p:cNvSpPr txBox="1"/>
          <p:nvPr/>
        </p:nvSpPr>
        <p:spPr>
          <a:xfrm>
            <a:off x="1535226" y="959473"/>
            <a:ext cx="885825" cy="2308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900">
                <a:latin typeface="Grandview Display"/>
              </a:rPr>
              <a:t>Grid</a:t>
            </a:r>
            <a:endParaRPr lang="en-US"/>
          </a:p>
        </p:txBody>
      </p:sp>
      <p:sp>
        <p:nvSpPr>
          <p:cNvPr id="23" name="TextBox 22">
            <a:extLst>
              <a:ext uri="{FF2B5EF4-FFF2-40B4-BE49-F238E27FC236}">
                <a16:creationId xmlns:a16="http://schemas.microsoft.com/office/drawing/2014/main" id="{AB656D05-0F39-43B9-A07C-F090CFC27000}"/>
              </a:ext>
            </a:extLst>
          </p:cNvPr>
          <p:cNvSpPr txBox="1"/>
          <p:nvPr/>
        </p:nvSpPr>
        <p:spPr>
          <a:xfrm>
            <a:off x="2099922" y="959473"/>
            <a:ext cx="885825" cy="2308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900">
                <a:latin typeface="Grandview Display"/>
              </a:rPr>
              <a:t>Cheat Sheet</a:t>
            </a:r>
            <a:endParaRPr lang="en-US"/>
          </a:p>
        </p:txBody>
      </p:sp>
      <p:sp>
        <p:nvSpPr>
          <p:cNvPr id="24" name="Rectangle 23">
            <a:extLst>
              <a:ext uri="{FF2B5EF4-FFF2-40B4-BE49-F238E27FC236}">
                <a16:creationId xmlns:a16="http://schemas.microsoft.com/office/drawing/2014/main" id="{6F1F419E-2D7D-4CC4-96A6-E0BE10EA0BB0}"/>
              </a:ext>
            </a:extLst>
          </p:cNvPr>
          <p:cNvSpPr/>
          <p:nvPr/>
        </p:nvSpPr>
        <p:spPr>
          <a:xfrm>
            <a:off x="651782" y="1196067"/>
            <a:ext cx="3374569" cy="231321"/>
          </a:xfrm>
          <a:prstGeom prst="rect">
            <a:avLst/>
          </a:prstGeom>
          <a:solidFill>
            <a:schemeClr val="bg1"/>
          </a:solidFill>
          <a:ln>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057C634D-16F2-4822-A17E-259F82FD829C}"/>
              </a:ext>
            </a:extLst>
          </p:cNvPr>
          <p:cNvSpPr txBox="1"/>
          <p:nvPr/>
        </p:nvSpPr>
        <p:spPr>
          <a:xfrm>
            <a:off x="650762" y="1211205"/>
            <a:ext cx="1715861"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latin typeface="Grandview Display"/>
              </a:rPr>
              <a:t>Vector Addition + Multiplication</a:t>
            </a:r>
            <a:endParaRPr lang="en-US" sz="800" err="1"/>
          </a:p>
        </p:txBody>
      </p:sp>
      <p:sp>
        <p:nvSpPr>
          <p:cNvPr id="28" name="TextBox 27">
            <a:extLst>
              <a:ext uri="{FF2B5EF4-FFF2-40B4-BE49-F238E27FC236}">
                <a16:creationId xmlns:a16="http://schemas.microsoft.com/office/drawing/2014/main" id="{996732EB-F534-4A54-99CD-B10501C4A070}"/>
              </a:ext>
            </a:extLst>
          </p:cNvPr>
          <p:cNvSpPr txBox="1"/>
          <p:nvPr/>
        </p:nvSpPr>
        <p:spPr>
          <a:xfrm>
            <a:off x="2317637" y="1211204"/>
            <a:ext cx="1110344"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latin typeface="Grandview Display"/>
              </a:rPr>
              <a:t>Vector Operations</a:t>
            </a:r>
            <a:endParaRPr lang="en-US" sz="800" err="1"/>
          </a:p>
        </p:txBody>
      </p:sp>
      <p:sp>
        <p:nvSpPr>
          <p:cNvPr id="21" name="Rectangle 20">
            <a:extLst>
              <a:ext uri="{FF2B5EF4-FFF2-40B4-BE49-F238E27FC236}">
                <a16:creationId xmlns:a16="http://schemas.microsoft.com/office/drawing/2014/main" id="{3D7F5EBE-91BC-4669-B5DB-442CB2747B2F}"/>
              </a:ext>
            </a:extLst>
          </p:cNvPr>
          <p:cNvSpPr/>
          <p:nvPr/>
        </p:nvSpPr>
        <p:spPr>
          <a:xfrm>
            <a:off x="1447800" y="964747"/>
            <a:ext cx="612321" cy="224518"/>
          </a:xfrm>
          <a:prstGeom prst="rect">
            <a:avLst/>
          </a:prstGeom>
          <a:solidFill>
            <a:srgbClr val="C4FFFC">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6" name="Straight Arrow Connector 105">
            <a:extLst>
              <a:ext uri="{FF2B5EF4-FFF2-40B4-BE49-F238E27FC236}">
                <a16:creationId xmlns:a16="http://schemas.microsoft.com/office/drawing/2014/main" id="{9BD820E5-5CBE-45A4-9F01-A1744A1EA5C7}"/>
              </a:ext>
            </a:extLst>
          </p:cNvPr>
          <p:cNvCxnSpPr/>
          <p:nvPr/>
        </p:nvCxnSpPr>
        <p:spPr>
          <a:xfrm flipH="1">
            <a:off x="3665762" y="1440994"/>
            <a:ext cx="1" cy="3626303"/>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08" name="Straight Arrow Connector 107">
            <a:extLst>
              <a:ext uri="{FF2B5EF4-FFF2-40B4-BE49-F238E27FC236}">
                <a16:creationId xmlns:a16="http://schemas.microsoft.com/office/drawing/2014/main" id="{BD71E9B9-2CEF-42F6-B25A-286F430EC668}"/>
              </a:ext>
            </a:extLst>
          </p:cNvPr>
          <p:cNvCxnSpPr>
            <a:cxnSpLocks/>
          </p:cNvCxnSpPr>
          <p:nvPr/>
        </p:nvCxnSpPr>
        <p:spPr>
          <a:xfrm flipH="1">
            <a:off x="4169225" y="1189263"/>
            <a:ext cx="1" cy="3864427"/>
          </a:xfrm>
          <a:prstGeom prst="straightConnector1">
            <a:avLst/>
          </a:prstGeom>
          <a:ln w="28575">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10" name="Straight Arrow Connector 109">
            <a:extLst>
              <a:ext uri="{FF2B5EF4-FFF2-40B4-BE49-F238E27FC236}">
                <a16:creationId xmlns:a16="http://schemas.microsoft.com/office/drawing/2014/main" id="{6D01EF08-1EA3-47FB-A069-10BF9ABD80E9}"/>
              </a:ext>
            </a:extLst>
          </p:cNvPr>
          <p:cNvCxnSpPr>
            <a:cxnSpLocks/>
          </p:cNvCxnSpPr>
          <p:nvPr/>
        </p:nvCxnSpPr>
        <p:spPr>
          <a:xfrm flipH="1">
            <a:off x="4672688" y="1196066"/>
            <a:ext cx="1" cy="3864427"/>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12" name="Straight Arrow Connector 111">
            <a:extLst>
              <a:ext uri="{FF2B5EF4-FFF2-40B4-BE49-F238E27FC236}">
                <a16:creationId xmlns:a16="http://schemas.microsoft.com/office/drawing/2014/main" id="{2DD596BC-9006-4080-966C-E8AA637E9373}"/>
              </a:ext>
            </a:extLst>
          </p:cNvPr>
          <p:cNvCxnSpPr>
            <a:cxnSpLocks/>
          </p:cNvCxnSpPr>
          <p:nvPr/>
        </p:nvCxnSpPr>
        <p:spPr>
          <a:xfrm flipH="1">
            <a:off x="5176153" y="1196066"/>
            <a:ext cx="1" cy="3864427"/>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14" name="Straight Arrow Connector 113">
            <a:extLst>
              <a:ext uri="{FF2B5EF4-FFF2-40B4-BE49-F238E27FC236}">
                <a16:creationId xmlns:a16="http://schemas.microsoft.com/office/drawing/2014/main" id="{6B052B3F-C47D-4AE9-85F0-398194CA27C4}"/>
              </a:ext>
            </a:extLst>
          </p:cNvPr>
          <p:cNvCxnSpPr>
            <a:cxnSpLocks/>
          </p:cNvCxnSpPr>
          <p:nvPr/>
        </p:nvCxnSpPr>
        <p:spPr>
          <a:xfrm flipH="1">
            <a:off x="5672813" y="1196066"/>
            <a:ext cx="1" cy="3864427"/>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16" name="Straight Arrow Connector 115">
            <a:extLst>
              <a:ext uri="{FF2B5EF4-FFF2-40B4-BE49-F238E27FC236}">
                <a16:creationId xmlns:a16="http://schemas.microsoft.com/office/drawing/2014/main" id="{D7B3B873-B06D-43AF-BCAF-FE3108A8AE2A}"/>
              </a:ext>
            </a:extLst>
          </p:cNvPr>
          <p:cNvCxnSpPr>
            <a:cxnSpLocks/>
          </p:cNvCxnSpPr>
          <p:nvPr/>
        </p:nvCxnSpPr>
        <p:spPr>
          <a:xfrm flipH="1">
            <a:off x="6169474" y="1189262"/>
            <a:ext cx="1" cy="3864427"/>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18" name="Straight Arrow Connector 117">
            <a:extLst>
              <a:ext uri="{FF2B5EF4-FFF2-40B4-BE49-F238E27FC236}">
                <a16:creationId xmlns:a16="http://schemas.microsoft.com/office/drawing/2014/main" id="{3713F6C5-FACE-4514-BD68-324C21C3939C}"/>
              </a:ext>
            </a:extLst>
          </p:cNvPr>
          <p:cNvCxnSpPr>
            <a:cxnSpLocks/>
          </p:cNvCxnSpPr>
          <p:nvPr/>
        </p:nvCxnSpPr>
        <p:spPr>
          <a:xfrm flipH="1">
            <a:off x="6672939" y="1189262"/>
            <a:ext cx="1" cy="3864427"/>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20" name="Straight Arrow Connector 119">
            <a:extLst>
              <a:ext uri="{FF2B5EF4-FFF2-40B4-BE49-F238E27FC236}">
                <a16:creationId xmlns:a16="http://schemas.microsoft.com/office/drawing/2014/main" id="{D7F58F7A-5228-4536-B93C-0A148EFD948A}"/>
              </a:ext>
            </a:extLst>
          </p:cNvPr>
          <p:cNvCxnSpPr>
            <a:cxnSpLocks/>
          </p:cNvCxnSpPr>
          <p:nvPr/>
        </p:nvCxnSpPr>
        <p:spPr>
          <a:xfrm flipH="1">
            <a:off x="7169599" y="1189262"/>
            <a:ext cx="1" cy="3864427"/>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22" name="Straight Arrow Connector 121">
            <a:extLst>
              <a:ext uri="{FF2B5EF4-FFF2-40B4-BE49-F238E27FC236}">
                <a16:creationId xmlns:a16="http://schemas.microsoft.com/office/drawing/2014/main" id="{E995EC54-78C5-4139-A605-883B43A9DE58}"/>
              </a:ext>
            </a:extLst>
          </p:cNvPr>
          <p:cNvCxnSpPr>
            <a:cxnSpLocks/>
          </p:cNvCxnSpPr>
          <p:nvPr/>
        </p:nvCxnSpPr>
        <p:spPr>
          <a:xfrm flipH="1">
            <a:off x="3169100" y="1434191"/>
            <a:ext cx="2" cy="3585479"/>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24" name="Straight Arrow Connector 123">
            <a:extLst>
              <a:ext uri="{FF2B5EF4-FFF2-40B4-BE49-F238E27FC236}">
                <a16:creationId xmlns:a16="http://schemas.microsoft.com/office/drawing/2014/main" id="{76D00864-F20D-4A17-806C-649E110AC0FC}"/>
              </a:ext>
            </a:extLst>
          </p:cNvPr>
          <p:cNvCxnSpPr>
            <a:cxnSpLocks/>
          </p:cNvCxnSpPr>
          <p:nvPr/>
        </p:nvCxnSpPr>
        <p:spPr>
          <a:xfrm flipH="1">
            <a:off x="2665635" y="1447797"/>
            <a:ext cx="2" cy="3585479"/>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26" name="Straight Arrow Connector 125">
            <a:extLst>
              <a:ext uri="{FF2B5EF4-FFF2-40B4-BE49-F238E27FC236}">
                <a16:creationId xmlns:a16="http://schemas.microsoft.com/office/drawing/2014/main" id="{547A992A-C45A-4D38-8577-E63BA3C95D03}"/>
              </a:ext>
            </a:extLst>
          </p:cNvPr>
          <p:cNvCxnSpPr>
            <a:cxnSpLocks/>
          </p:cNvCxnSpPr>
          <p:nvPr/>
        </p:nvCxnSpPr>
        <p:spPr>
          <a:xfrm flipH="1">
            <a:off x="2168975" y="1454602"/>
            <a:ext cx="2" cy="3585479"/>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28" name="Straight Arrow Connector 127">
            <a:extLst>
              <a:ext uri="{FF2B5EF4-FFF2-40B4-BE49-F238E27FC236}">
                <a16:creationId xmlns:a16="http://schemas.microsoft.com/office/drawing/2014/main" id="{F43F455F-66AA-4F19-9369-9EA8DF5C4867}"/>
              </a:ext>
            </a:extLst>
          </p:cNvPr>
          <p:cNvCxnSpPr>
            <a:cxnSpLocks/>
          </p:cNvCxnSpPr>
          <p:nvPr/>
        </p:nvCxnSpPr>
        <p:spPr>
          <a:xfrm flipH="1">
            <a:off x="1658706" y="1440994"/>
            <a:ext cx="2" cy="3585479"/>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30" name="Straight Arrow Connector 129">
            <a:extLst>
              <a:ext uri="{FF2B5EF4-FFF2-40B4-BE49-F238E27FC236}">
                <a16:creationId xmlns:a16="http://schemas.microsoft.com/office/drawing/2014/main" id="{DB5DFDE7-5349-4B4A-BB93-F0BD82C597D8}"/>
              </a:ext>
            </a:extLst>
          </p:cNvPr>
          <p:cNvCxnSpPr>
            <a:cxnSpLocks/>
          </p:cNvCxnSpPr>
          <p:nvPr/>
        </p:nvCxnSpPr>
        <p:spPr>
          <a:xfrm flipH="1">
            <a:off x="1155243" y="1440995"/>
            <a:ext cx="2" cy="3585479"/>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32" name="Straight Arrow Connector 131">
            <a:extLst>
              <a:ext uri="{FF2B5EF4-FFF2-40B4-BE49-F238E27FC236}">
                <a16:creationId xmlns:a16="http://schemas.microsoft.com/office/drawing/2014/main" id="{305AF14D-A70F-4A99-A261-25CB80DFB854}"/>
              </a:ext>
            </a:extLst>
          </p:cNvPr>
          <p:cNvCxnSpPr>
            <a:cxnSpLocks/>
          </p:cNvCxnSpPr>
          <p:nvPr/>
        </p:nvCxnSpPr>
        <p:spPr>
          <a:xfrm flipH="1">
            <a:off x="651778" y="1440994"/>
            <a:ext cx="2" cy="3585479"/>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34" name="Straight Arrow Connector 133">
            <a:extLst>
              <a:ext uri="{FF2B5EF4-FFF2-40B4-BE49-F238E27FC236}">
                <a16:creationId xmlns:a16="http://schemas.microsoft.com/office/drawing/2014/main" id="{D9F763D9-8B7C-46AF-A87E-85CAF6315624}"/>
              </a:ext>
            </a:extLst>
          </p:cNvPr>
          <p:cNvCxnSpPr>
            <a:cxnSpLocks/>
          </p:cNvCxnSpPr>
          <p:nvPr/>
        </p:nvCxnSpPr>
        <p:spPr>
          <a:xfrm flipH="1" flipV="1">
            <a:off x="638171" y="3203115"/>
            <a:ext cx="7341055" cy="20413"/>
          </a:xfrm>
          <a:prstGeom prst="straightConnector1">
            <a:avLst/>
          </a:prstGeom>
          <a:ln w="28575">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36" name="Straight Arrow Connector 135">
            <a:extLst>
              <a:ext uri="{FF2B5EF4-FFF2-40B4-BE49-F238E27FC236}">
                <a16:creationId xmlns:a16="http://schemas.microsoft.com/office/drawing/2014/main" id="{8067B88F-6933-47DD-A1B2-CBCEEE8436E4}"/>
              </a:ext>
            </a:extLst>
          </p:cNvPr>
          <p:cNvCxnSpPr>
            <a:cxnSpLocks/>
          </p:cNvCxnSpPr>
          <p:nvPr/>
        </p:nvCxnSpPr>
        <p:spPr>
          <a:xfrm flipH="1" flipV="1">
            <a:off x="672188" y="2713256"/>
            <a:ext cx="7307037" cy="20413"/>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38" name="Straight Arrow Connector 137">
            <a:extLst>
              <a:ext uri="{FF2B5EF4-FFF2-40B4-BE49-F238E27FC236}">
                <a16:creationId xmlns:a16="http://schemas.microsoft.com/office/drawing/2014/main" id="{79B808DB-836A-44CE-B9AF-B2F38D750382}"/>
              </a:ext>
            </a:extLst>
          </p:cNvPr>
          <p:cNvCxnSpPr>
            <a:cxnSpLocks/>
          </p:cNvCxnSpPr>
          <p:nvPr/>
        </p:nvCxnSpPr>
        <p:spPr>
          <a:xfrm flipH="1" flipV="1">
            <a:off x="631367" y="3699776"/>
            <a:ext cx="7341055" cy="20413"/>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40" name="Straight Arrow Connector 139">
            <a:extLst>
              <a:ext uri="{FF2B5EF4-FFF2-40B4-BE49-F238E27FC236}">
                <a16:creationId xmlns:a16="http://schemas.microsoft.com/office/drawing/2014/main" id="{A9A7A89D-DDF3-481A-889F-0FC63247893D}"/>
              </a:ext>
            </a:extLst>
          </p:cNvPr>
          <p:cNvCxnSpPr>
            <a:cxnSpLocks/>
          </p:cNvCxnSpPr>
          <p:nvPr/>
        </p:nvCxnSpPr>
        <p:spPr>
          <a:xfrm flipH="1" flipV="1">
            <a:off x="644973" y="4210043"/>
            <a:ext cx="7341055" cy="20413"/>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42" name="Straight Arrow Connector 141">
            <a:extLst>
              <a:ext uri="{FF2B5EF4-FFF2-40B4-BE49-F238E27FC236}">
                <a16:creationId xmlns:a16="http://schemas.microsoft.com/office/drawing/2014/main" id="{E4D7AFF5-D755-4305-87F1-9B91209B47C5}"/>
              </a:ext>
            </a:extLst>
          </p:cNvPr>
          <p:cNvCxnSpPr>
            <a:cxnSpLocks/>
          </p:cNvCxnSpPr>
          <p:nvPr/>
        </p:nvCxnSpPr>
        <p:spPr>
          <a:xfrm flipH="1" flipV="1">
            <a:off x="638171" y="4706704"/>
            <a:ext cx="7341055" cy="20413"/>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44" name="Straight Arrow Connector 143">
            <a:extLst>
              <a:ext uri="{FF2B5EF4-FFF2-40B4-BE49-F238E27FC236}">
                <a16:creationId xmlns:a16="http://schemas.microsoft.com/office/drawing/2014/main" id="{F7A5633B-D441-4422-9A55-C0EBCDDF079F}"/>
              </a:ext>
            </a:extLst>
          </p:cNvPr>
          <p:cNvCxnSpPr>
            <a:cxnSpLocks/>
          </p:cNvCxnSpPr>
          <p:nvPr/>
        </p:nvCxnSpPr>
        <p:spPr>
          <a:xfrm flipH="1" flipV="1">
            <a:off x="638171" y="2216596"/>
            <a:ext cx="7341055" cy="20413"/>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46" name="Straight Arrow Connector 145">
            <a:extLst>
              <a:ext uri="{FF2B5EF4-FFF2-40B4-BE49-F238E27FC236}">
                <a16:creationId xmlns:a16="http://schemas.microsoft.com/office/drawing/2014/main" id="{25C9F937-5366-44AF-BCBF-9C2B8A7964B6}"/>
              </a:ext>
            </a:extLst>
          </p:cNvPr>
          <p:cNvCxnSpPr>
            <a:cxnSpLocks/>
          </p:cNvCxnSpPr>
          <p:nvPr/>
        </p:nvCxnSpPr>
        <p:spPr>
          <a:xfrm flipH="1" flipV="1">
            <a:off x="651778" y="1713132"/>
            <a:ext cx="7341055" cy="20413"/>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51" name="Straight Arrow Connector 150">
            <a:extLst>
              <a:ext uri="{FF2B5EF4-FFF2-40B4-BE49-F238E27FC236}">
                <a16:creationId xmlns:a16="http://schemas.microsoft.com/office/drawing/2014/main" id="{49115806-F7FF-4BF8-850F-6982E7E52B14}"/>
              </a:ext>
            </a:extLst>
          </p:cNvPr>
          <p:cNvCxnSpPr>
            <a:cxnSpLocks/>
          </p:cNvCxnSpPr>
          <p:nvPr/>
        </p:nvCxnSpPr>
        <p:spPr>
          <a:xfrm flipH="1">
            <a:off x="7666259" y="1196065"/>
            <a:ext cx="1" cy="3864427"/>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sp>
        <p:nvSpPr>
          <p:cNvPr id="150" name="Rectangle: Rounded Corners 149">
            <a:extLst>
              <a:ext uri="{FF2B5EF4-FFF2-40B4-BE49-F238E27FC236}">
                <a16:creationId xmlns:a16="http://schemas.microsoft.com/office/drawing/2014/main" id="{167E5688-A020-412B-BF75-4783C737E356}"/>
              </a:ext>
            </a:extLst>
          </p:cNvPr>
          <p:cNvSpPr/>
          <p:nvPr/>
        </p:nvSpPr>
        <p:spPr>
          <a:xfrm>
            <a:off x="7421336" y="1277711"/>
            <a:ext cx="489857" cy="176893"/>
          </a:xfrm>
          <a:prstGeom prst="roundRect">
            <a:avLst/>
          </a:prstGeom>
          <a:solidFill>
            <a:srgbClr val="CCF0FF"/>
          </a:solidFill>
          <a:ln>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000">
                <a:solidFill>
                  <a:schemeClr val="tx1"/>
                </a:solidFill>
                <a:cs typeface="Arial"/>
              </a:rPr>
              <a:t>clear</a:t>
            </a:r>
            <a:endParaRPr lang="en-US" sz="1000">
              <a:solidFill>
                <a:schemeClr val="tx1"/>
              </a:solidFill>
            </a:endParaRPr>
          </a:p>
        </p:txBody>
      </p:sp>
      <p:sp>
        <p:nvSpPr>
          <p:cNvPr id="157" name="Rectangle: Rounded Corners 156">
            <a:extLst>
              <a:ext uri="{FF2B5EF4-FFF2-40B4-BE49-F238E27FC236}">
                <a16:creationId xmlns:a16="http://schemas.microsoft.com/office/drawing/2014/main" id="{9B3E511D-BBA2-4417-B491-A754B07D7536}"/>
              </a:ext>
            </a:extLst>
          </p:cNvPr>
          <p:cNvSpPr/>
          <p:nvPr/>
        </p:nvSpPr>
        <p:spPr>
          <a:xfrm>
            <a:off x="6414407" y="1284513"/>
            <a:ext cx="864053" cy="170090"/>
          </a:xfrm>
          <a:prstGeom prst="roundRect">
            <a:avLst/>
          </a:prstGeom>
          <a:solidFill>
            <a:srgbClr val="CCF0FF"/>
          </a:solidFill>
          <a:ln>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000">
                <a:solidFill>
                  <a:schemeClr val="tx1"/>
                </a:solidFill>
                <a:cs typeface="Arial"/>
              </a:rPr>
              <a:t>calculations</a:t>
            </a:r>
            <a:endParaRPr lang="en-US" sz="1000">
              <a:solidFill>
                <a:schemeClr val="tx1"/>
              </a:solidFill>
            </a:endParaRPr>
          </a:p>
        </p:txBody>
      </p:sp>
      <p:cxnSp>
        <p:nvCxnSpPr>
          <p:cNvPr id="166" name="Straight Arrow Connector 165">
            <a:extLst>
              <a:ext uri="{FF2B5EF4-FFF2-40B4-BE49-F238E27FC236}">
                <a16:creationId xmlns:a16="http://schemas.microsoft.com/office/drawing/2014/main" id="{8D39A1CA-7013-4B32-A388-4CB67DA320BF}"/>
              </a:ext>
            </a:extLst>
          </p:cNvPr>
          <p:cNvCxnSpPr>
            <a:cxnSpLocks/>
          </p:cNvCxnSpPr>
          <p:nvPr/>
        </p:nvCxnSpPr>
        <p:spPr>
          <a:xfrm>
            <a:off x="6992710" y="1114425"/>
            <a:ext cx="734786" cy="0"/>
          </a:xfrm>
          <a:prstGeom prst="straightConnector1">
            <a:avLst/>
          </a:prstGeom>
          <a:ln w="12700"/>
        </p:spPr>
        <p:style>
          <a:lnRef idx="1">
            <a:schemeClr val="dk1"/>
          </a:lnRef>
          <a:fillRef idx="0">
            <a:schemeClr val="dk1"/>
          </a:fillRef>
          <a:effectRef idx="0">
            <a:schemeClr val="dk1"/>
          </a:effectRef>
          <a:fontRef idx="minor">
            <a:schemeClr val="tx1"/>
          </a:fontRef>
        </p:style>
      </p:cxnSp>
      <p:sp>
        <p:nvSpPr>
          <p:cNvPr id="167" name="Flowchart: Connector 166">
            <a:extLst>
              <a:ext uri="{FF2B5EF4-FFF2-40B4-BE49-F238E27FC236}">
                <a16:creationId xmlns:a16="http://schemas.microsoft.com/office/drawing/2014/main" id="{C44FC12A-62CB-41F5-8E26-AABEF68180DB}"/>
              </a:ext>
            </a:extLst>
          </p:cNvPr>
          <p:cNvSpPr/>
          <p:nvPr/>
        </p:nvSpPr>
        <p:spPr>
          <a:xfrm>
            <a:off x="7323365" y="1084489"/>
            <a:ext cx="68034" cy="68035"/>
          </a:xfrm>
          <a:prstGeom prst="flowChartConnector">
            <a:avLst/>
          </a:prstGeom>
          <a:solidFill>
            <a:srgbClr val="80D0FF"/>
          </a:solidFill>
          <a:ln>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Flowchart: Connector 167">
            <a:extLst>
              <a:ext uri="{FF2B5EF4-FFF2-40B4-BE49-F238E27FC236}">
                <a16:creationId xmlns:a16="http://schemas.microsoft.com/office/drawing/2014/main" id="{511BEC9F-6BE6-4886-A2B5-669B661C1ABF}"/>
              </a:ext>
            </a:extLst>
          </p:cNvPr>
          <p:cNvSpPr/>
          <p:nvPr/>
        </p:nvSpPr>
        <p:spPr>
          <a:xfrm>
            <a:off x="7690758" y="1077686"/>
            <a:ext cx="68034" cy="68035"/>
          </a:xfrm>
          <a:prstGeom prst="flowChartConnector">
            <a:avLst/>
          </a:prstGeom>
          <a:solidFill>
            <a:schemeClr val="bg1"/>
          </a:solidFill>
          <a:ln>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Flowchart: Connector 168">
            <a:extLst>
              <a:ext uri="{FF2B5EF4-FFF2-40B4-BE49-F238E27FC236}">
                <a16:creationId xmlns:a16="http://schemas.microsoft.com/office/drawing/2014/main" id="{5F1B5680-4D78-481B-ADB9-07AFAA2DDBA6}"/>
              </a:ext>
            </a:extLst>
          </p:cNvPr>
          <p:cNvSpPr/>
          <p:nvPr/>
        </p:nvSpPr>
        <p:spPr>
          <a:xfrm>
            <a:off x="6962776" y="1084490"/>
            <a:ext cx="68034" cy="68035"/>
          </a:xfrm>
          <a:prstGeom prst="flowChartConnector">
            <a:avLst/>
          </a:prstGeom>
          <a:solidFill>
            <a:schemeClr val="bg1"/>
          </a:solidFill>
          <a:ln>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Flowchart: Connector 169">
            <a:extLst>
              <a:ext uri="{FF2B5EF4-FFF2-40B4-BE49-F238E27FC236}">
                <a16:creationId xmlns:a16="http://schemas.microsoft.com/office/drawing/2014/main" id="{B7F5679B-2A5A-49C0-AB1E-122F647AA774}"/>
              </a:ext>
            </a:extLst>
          </p:cNvPr>
          <p:cNvSpPr/>
          <p:nvPr/>
        </p:nvSpPr>
        <p:spPr>
          <a:xfrm>
            <a:off x="7146472" y="1084489"/>
            <a:ext cx="68034" cy="68035"/>
          </a:xfrm>
          <a:prstGeom prst="flowChartConnector">
            <a:avLst/>
          </a:prstGeom>
          <a:solidFill>
            <a:schemeClr val="bg1"/>
          </a:solidFill>
          <a:ln>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Flowchart: Connector 170">
            <a:extLst>
              <a:ext uri="{FF2B5EF4-FFF2-40B4-BE49-F238E27FC236}">
                <a16:creationId xmlns:a16="http://schemas.microsoft.com/office/drawing/2014/main" id="{39648B50-99CB-4BF2-84C8-EA27720FD64C}"/>
              </a:ext>
            </a:extLst>
          </p:cNvPr>
          <p:cNvSpPr/>
          <p:nvPr/>
        </p:nvSpPr>
        <p:spPr>
          <a:xfrm>
            <a:off x="7500257" y="1084489"/>
            <a:ext cx="68034" cy="68035"/>
          </a:xfrm>
          <a:prstGeom prst="flowChartConnector">
            <a:avLst/>
          </a:prstGeom>
          <a:solidFill>
            <a:schemeClr val="bg1"/>
          </a:solidFill>
          <a:ln>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Arrow: Right 160">
            <a:extLst>
              <a:ext uri="{FF2B5EF4-FFF2-40B4-BE49-F238E27FC236}">
                <a16:creationId xmlns:a16="http://schemas.microsoft.com/office/drawing/2014/main" id="{5577C8E4-59C4-428D-A7AB-47139EB751E6}"/>
              </a:ext>
            </a:extLst>
          </p:cNvPr>
          <p:cNvSpPr/>
          <p:nvPr/>
        </p:nvSpPr>
        <p:spPr>
          <a:xfrm rot="8160000">
            <a:off x="1940958" y="712805"/>
            <a:ext cx="259582" cy="104670"/>
          </a:xfrm>
          <a:prstGeom prst="rightArrow">
            <a:avLst/>
          </a:prstGeom>
          <a:solidFill>
            <a:srgbClr val="FF0000"/>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TextBox 172">
            <a:extLst>
              <a:ext uri="{FF2B5EF4-FFF2-40B4-BE49-F238E27FC236}">
                <a16:creationId xmlns:a16="http://schemas.microsoft.com/office/drawing/2014/main" id="{3984CE6E-331A-4F08-BB70-65D81BB5A3FE}"/>
              </a:ext>
            </a:extLst>
          </p:cNvPr>
          <p:cNvSpPr txBox="1"/>
          <p:nvPr/>
        </p:nvSpPr>
        <p:spPr>
          <a:xfrm>
            <a:off x="2162592" y="460129"/>
            <a:ext cx="2743199"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t>Highlighted to let the user know where they currently are</a:t>
            </a:r>
          </a:p>
        </p:txBody>
      </p:sp>
      <p:sp>
        <p:nvSpPr>
          <p:cNvPr id="176" name="Arrow: Right 175">
            <a:extLst>
              <a:ext uri="{FF2B5EF4-FFF2-40B4-BE49-F238E27FC236}">
                <a16:creationId xmlns:a16="http://schemas.microsoft.com/office/drawing/2014/main" id="{6019BF61-DA8D-46A0-A858-ADAEB1E37FB6}"/>
              </a:ext>
            </a:extLst>
          </p:cNvPr>
          <p:cNvSpPr/>
          <p:nvPr/>
        </p:nvSpPr>
        <p:spPr>
          <a:xfrm rot="12600000">
            <a:off x="7860065" y="1100609"/>
            <a:ext cx="259582" cy="104670"/>
          </a:xfrm>
          <a:prstGeom prst="rightArrow">
            <a:avLst/>
          </a:prstGeom>
          <a:solidFill>
            <a:srgbClr val="FF0000"/>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TextBox 176">
            <a:extLst>
              <a:ext uri="{FF2B5EF4-FFF2-40B4-BE49-F238E27FC236}">
                <a16:creationId xmlns:a16="http://schemas.microsoft.com/office/drawing/2014/main" id="{03FA82F9-A581-4AC4-8505-C2FE8A17936C}"/>
              </a:ext>
            </a:extLst>
          </p:cNvPr>
          <p:cNvSpPr txBox="1"/>
          <p:nvPr/>
        </p:nvSpPr>
        <p:spPr>
          <a:xfrm>
            <a:off x="8081698" y="1181308"/>
            <a:ext cx="98107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t>Scale for grid</a:t>
            </a:r>
          </a:p>
        </p:txBody>
      </p:sp>
      <p:sp>
        <p:nvSpPr>
          <p:cNvPr id="178" name="Arrow: Right 177">
            <a:extLst>
              <a:ext uri="{FF2B5EF4-FFF2-40B4-BE49-F238E27FC236}">
                <a16:creationId xmlns:a16="http://schemas.microsoft.com/office/drawing/2014/main" id="{766B51C7-7CDE-4378-8FE4-E54110901831}"/>
              </a:ext>
            </a:extLst>
          </p:cNvPr>
          <p:cNvSpPr/>
          <p:nvPr/>
        </p:nvSpPr>
        <p:spPr>
          <a:xfrm rot="12600000">
            <a:off x="7725329" y="1583662"/>
            <a:ext cx="354831" cy="104670"/>
          </a:xfrm>
          <a:prstGeom prst="rightArrow">
            <a:avLst/>
          </a:prstGeom>
          <a:solidFill>
            <a:srgbClr val="FF0000"/>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TextBox 178">
            <a:extLst>
              <a:ext uri="{FF2B5EF4-FFF2-40B4-BE49-F238E27FC236}">
                <a16:creationId xmlns:a16="http://schemas.microsoft.com/office/drawing/2014/main" id="{AF4C5975-A1E9-40BA-A53D-A146B431D01E}"/>
              </a:ext>
            </a:extLst>
          </p:cNvPr>
          <p:cNvSpPr txBox="1"/>
          <p:nvPr/>
        </p:nvSpPr>
        <p:spPr>
          <a:xfrm>
            <a:off x="8013661" y="1677968"/>
            <a:ext cx="981075"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t>Resets grid and vectors</a:t>
            </a:r>
          </a:p>
        </p:txBody>
      </p:sp>
      <p:sp>
        <p:nvSpPr>
          <p:cNvPr id="180" name="Arrow: Right 179">
            <a:extLst>
              <a:ext uri="{FF2B5EF4-FFF2-40B4-BE49-F238E27FC236}">
                <a16:creationId xmlns:a16="http://schemas.microsoft.com/office/drawing/2014/main" id="{AA636BD7-816B-423D-AD09-BA89C214B979}"/>
              </a:ext>
            </a:extLst>
          </p:cNvPr>
          <p:cNvSpPr/>
          <p:nvPr/>
        </p:nvSpPr>
        <p:spPr>
          <a:xfrm rot="15900000">
            <a:off x="6745615" y="1644894"/>
            <a:ext cx="354831" cy="104670"/>
          </a:xfrm>
          <a:prstGeom prst="rightArrow">
            <a:avLst/>
          </a:prstGeom>
          <a:solidFill>
            <a:srgbClr val="FF0000"/>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TextBox 180">
            <a:extLst>
              <a:ext uri="{FF2B5EF4-FFF2-40B4-BE49-F238E27FC236}">
                <a16:creationId xmlns:a16="http://schemas.microsoft.com/office/drawing/2014/main" id="{A8D336FB-F4D9-4F4D-B509-EC0786439DD6}"/>
              </a:ext>
            </a:extLst>
          </p:cNvPr>
          <p:cNvSpPr txBox="1"/>
          <p:nvPr/>
        </p:nvSpPr>
        <p:spPr>
          <a:xfrm>
            <a:off x="6047428" y="1909290"/>
            <a:ext cx="1804307" cy="861774"/>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t>Bring up a menu that shows detailed calculations about the current vector operations</a:t>
            </a:r>
          </a:p>
          <a:p>
            <a:r>
              <a:rPr lang="en-US" sz="1000"/>
              <a:t>(click grid button to go back to grid)</a:t>
            </a:r>
          </a:p>
        </p:txBody>
      </p:sp>
      <p:sp>
        <p:nvSpPr>
          <p:cNvPr id="182" name="Arrow: Right 181">
            <a:extLst>
              <a:ext uri="{FF2B5EF4-FFF2-40B4-BE49-F238E27FC236}">
                <a16:creationId xmlns:a16="http://schemas.microsoft.com/office/drawing/2014/main" id="{A50B5CD4-FCB9-48EF-AF5F-02604CBADFBD}"/>
              </a:ext>
            </a:extLst>
          </p:cNvPr>
          <p:cNvSpPr/>
          <p:nvPr/>
        </p:nvSpPr>
        <p:spPr>
          <a:xfrm rot="16800000">
            <a:off x="6097941" y="1263895"/>
            <a:ext cx="259582" cy="104670"/>
          </a:xfrm>
          <a:prstGeom prst="rightArrow">
            <a:avLst/>
          </a:prstGeom>
          <a:solidFill>
            <a:srgbClr val="FF0000"/>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TextBox 182">
            <a:extLst>
              <a:ext uri="{FF2B5EF4-FFF2-40B4-BE49-F238E27FC236}">
                <a16:creationId xmlns:a16="http://schemas.microsoft.com/office/drawing/2014/main" id="{840E6A58-026F-440C-99F5-81A9D80EE3C7}"/>
              </a:ext>
            </a:extLst>
          </p:cNvPr>
          <p:cNvSpPr txBox="1"/>
          <p:nvPr/>
        </p:nvSpPr>
        <p:spPr>
          <a:xfrm>
            <a:off x="5768482" y="1473861"/>
            <a:ext cx="940254" cy="406913"/>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t>Hides all grid marks</a:t>
            </a:r>
          </a:p>
        </p:txBody>
      </p:sp>
      <p:sp>
        <p:nvSpPr>
          <p:cNvPr id="54" name="TextBox 53">
            <a:extLst>
              <a:ext uri="{FF2B5EF4-FFF2-40B4-BE49-F238E27FC236}">
                <a16:creationId xmlns:a16="http://schemas.microsoft.com/office/drawing/2014/main" id="{78ECB728-2E40-4E76-ACE8-A02C4D4E0755}"/>
              </a:ext>
            </a:extLst>
          </p:cNvPr>
          <p:cNvSpPr txBox="1"/>
          <p:nvPr/>
        </p:nvSpPr>
        <p:spPr>
          <a:xfrm>
            <a:off x="3951930" y="4828022"/>
            <a:ext cx="98107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t>y</a:t>
            </a:r>
          </a:p>
        </p:txBody>
      </p:sp>
      <p:sp>
        <p:nvSpPr>
          <p:cNvPr id="55" name="TextBox 54">
            <a:extLst>
              <a:ext uri="{FF2B5EF4-FFF2-40B4-BE49-F238E27FC236}">
                <a16:creationId xmlns:a16="http://schemas.microsoft.com/office/drawing/2014/main" id="{87F68006-2A30-46CB-AC79-475BC4834534}"/>
              </a:ext>
            </a:extLst>
          </p:cNvPr>
          <p:cNvSpPr txBox="1"/>
          <p:nvPr/>
        </p:nvSpPr>
        <p:spPr>
          <a:xfrm>
            <a:off x="7761930" y="3215574"/>
            <a:ext cx="98107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t>x</a:t>
            </a:r>
          </a:p>
        </p:txBody>
      </p:sp>
      <p:sp>
        <p:nvSpPr>
          <p:cNvPr id="3" name="TextBox 2">
            <a:extLst>
              <a:ext uri="{FF2B5EF4-FFF2-40B4-BE49-F238E27FC236}">
                <a16:creationId xmlns:a16="http://schemas.microsoft.com/office/drawing/2014/main" id="{CA6A5480-1668-4C6C-A064-8A74B1142BB9}"/>
              </a:ext>
            </a:extLst>
          </p:cNvPr>
          <p:cNvSpPr txBox="1"/>
          <p:nvPr/>
        </p:nvSpPr>
        <p:spPr>
          <a:xfrm>
            <a:off x="6812666" y="937825"/>
            <a:ext cx="2743200" cy="18466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600"/>
              <a:t> 0.2x  0.5x   1x   1.5x   2x</a:t>
            </a:r>
          </a:p>
        </p:txBody>
      </p:sp>
      <p:sp>
        <p:nvSpPr>
          <p:cNvPr id="57" name="Rectangle: Rounded Corners 56">
            <a:extLst>
              <a:ext uri="{FF2B5EF4-FFF2-40B4-BE49-F238E27FC236}">
                <a16:creationId xmlns:a16="http://schemas.microsoft.com/office/drawing/2014/main" id="{464A1EAA-81CE-151F-AA18-8DA79AB8068E}"/>
              </a:ext>
            </a:extLst>
          </p:cNvPr>
          <p:cNvSpPr/>
          <p:nvPr/>
        </p:nvSpPr>
        <p:spPr>
          <a:xfrm>
            <a:off x="6387192" y="1019171"/>
            <a:ext cx="503464" cy="122466"/>
          </a:xfrm>
          <a:prstGeom prst="roundRect">
            <a:avLst/>
          </a:prstGeom>
          <a:solidFill>
            <a:srgbClr val="CCF0FF"/>
          </a:solidFill>
          <a:ln>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600">
                <a:solidFill>
                  <a:schemeClr val="tx1"/>
                </a:solidFill>
                <a:cs typeface="Arial"/>
              </a:rPr>
              <a:t>hide grid</a:t>
            </a:r>
            <a:endParaRPr lang="en-US" sz="600">
              <a:solidFill>
                <a:schemeClr val="tx1"/>
              </a:solidFill>
            </a:endParaRPr>
          </a:p>
        </p:txBody>
      </p:sp>
      <p:cxnSp>
        <p:nvCxnSpPr>
          <p:cNvPr id="2" name="Straight Arrow Connector 1">
            <a:extLst>
              <a:ext uri="{FF2B5EF4-FFF2-40B4-BE49-F238E27FC236}">
                <a16:creationId xmlns:a16="http://schemas.microsoft.com/office/drawing/2014/main" id="{5C8F6E4B-08B8-18BD-7DB7-0BBFFA7E4E35}"/>
              </a:ext>
            </a:extLst>
          </p:cNvPr>
          <p:cNvCxnSpPr/>
          <p:nvPr/>
        </p:nvCxnSpPr>
        <p:spPr>
          <a:xfrm flipV="1">
            <a:off x="4169229" y="2729592"/>
            <a:ext cx="2721" cy="49393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63" name="Arrow: Right 62">
            <a:extLst>
              <a:ext uri="{FF2B5EF4-FFF2-40B4-BE49-F238E27FC236}">
                <a16:creationId xmlns:a16="http://schemas.microsoft.com/office/drawing/2014/main" id="{4DE514CF-1CD8-449E-1EBB-695CB0F3D0FF}"/>
              </a:ext>
            </a:extLst>
          </p:cNvPr>
          <p:cNvSpPr/>
          <p:nvPr/>
        </p:nvSpPr>
        <p:spPr>
          <a:xfrm rot="3540000">
            <a:off x="6281637" y="801251"/>
            <a:ext cx="259582" cy="104670"/>
          </a:xfrm>
          <a:prstGeom prst="rightArrow">
            <a:avLst/>
          </a:prstGeom>
          <a:solidFill>
            <a:srgbClr val="FF0000"/>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8C1C4E91-F5AC-7010-F439-3A5E620DD034}"/>
              </a:ext>
            </a:extLst>
          </p:cNvPr>
          <p:cNvCxnSpPr/>
          <p:nvPr/>
        </p:nvCxnSpPr>
        <p:spPr>
          <a:xfrm flipV="1">
            <a:off x="4169228" y="1178379"/>
            <a:ext cx="2721" cy="289832"/>
          </a:xfrm>
          <a:prstGeom prst="straightConnector1">
            <a:avLst/>
          </a:prstGeom>
          <a:ln w="28575">
            <a:solidFill>
              <a:schemeClr val="bg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AE478F7F-BFB3-2770-674F-ACDC33EF26A5}"/>
              </a:ext>
            </a:extLst>
          </p:cNvPr>
          <p:cNvCxnSpPr>
            <a:cxnSpLocks/>
          </p:cNvCxnSpPr>
          <p:nvPr/>
        </p:nvCxnSpPr>
        <p:spPr>
          <a:xfrm>
            <a:off x="7720692" y="3223531"/>
            <a:ext cx="281667" cy="2722"/>
          </a:xfrm>
          <a:prstGeom prst="straightConnector1">
            <a:avLst/>
          </a:prstGeom>
          <a:ln w="28575">
            <a:solidFill>
              <a:schemeClr val="bg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4BEB55CA-5A38-6E5A-199B-AD7481721DB0}"/>
              </a:ext>
            </a:extLst>
          </p:cNvPr>
          <p:cNvCxnSpPr>
            <a:cxnSpLocks/>
          </p:cNvCxnSpPr>
          <p:nvPr/>
        </p:nvCxnSpPr>
        <p:spPr>
          <a:xfrm flipH="1">
            <a:off x="627289" y="3203121"/>
            <a:ext cx="276224" cy="2721"/>
          </a:xfrm>
          <a:prstGeom prst="straightConnector1">
            <a:avLst/>
          </a:prstGeom>
          <a:ln w="28575">
            <a:solidFill>
              <a:schemeClr val="bg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E7FB2ED-DD82-380A-6ABF-887B6F7A17C1}"/>
              </a:ext>
            </a:extLst>
          </p:cNvPr>
          <p:cNvCxnSpPr>
            <a:cxnSpLocks/>
          </p:cNvCxnSpPr>
          <p:nvPr/>
        </p:nvCxnSpPr>
        <p:spPr>
          <a:xfrm flipH="1">
            <a:off x="4167867" y="4859111"/>
            <a:ext cx="4081" cy="213631"/>
          </a:xfrm>
          <a:prstGeom prst="straightConnector1">
            <a:avLst/>
          </a:prstGeom>
          <a:ln w="28575">
            <a:solidFill>
              <a:schemeClr val="bg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3E61C778-5203-1958-2A3F-2B051F0C54CF}"/>
              </a:ext>
            </a:extLst>
          </p:cNvPr>
          <p:cNvSpPr txBox="1"/>
          <p:nvPr/>
        </p:nvSpPr>
        <p:spPr>
          <a:xfrm>
            <a:off x="4132490" y="1152526"/>
            <a:ext cx="450396" cy="401648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800"/>
              <a:t>40</a:t>
            </a:r>
          </a:p>
          <a:p>
            <a:endParaRPr lang="en-US" sz="900"/>
          </a:p>
          <a:p>
            <a:endParaRPr lang="en-US" sz="900"/>
          </a:p>
          <a:p>
            <a:r>
              <a:rPr lang="en-US" sz="800"/>
              <a:t>30</a:t>
            </a:r>
          </a:p>
          <a:p>
            <a:endParaRPr lang="en-US" sz="900"/>
          </a:p>
          <a:p>
            <a:endParaRPr lang="en-US" sz="900"/>
          </a:p>
          <a:p>
            <a:endParaRPr lang="en-US" sz="800"/>
          </a:p>
          <a:p>
            <a:r>
              <a:rPr lang="en-US" sz="800"/>
              <a:t>20</a:t>
            </a:r>
          </a:p>
          <a:p>
            <a:endParaRPr lang="en-US" sz="800"/>
          </a:p>
          <a:p>
            <a:endParaRPr lang="en-US" sz="800"/>
          </a:p>
          <a:p>
            <a:endParaRPr lang="en-US" sz="800"/>
          </a:p>
          <a:p>
            <a:r>
              <a:rPr lang="en-US" sz="800"/>
              <a:t>10</a:t>
            </a:r>
          </a:p>
          <a:p>
            <a:endParaRPr lang="en-US" sz="800"/>
          </a:p>
          <a:p>
            <a:endParaRPr lang="en-US" sz="800"/>
          </a:p>
          <a:p>
            <a:endParaRPr lang="en-US" sz="800"/>
          </a:p>
          <a:p>
            <a:r>
              <a:rPr lang="en-US" sz="800"/>
              <a:t>0</a:t>
            </a:r>
          </a:p>
          <a:p>
            <a:endParaRPr lang="en-US" sz="850"/>
          </a:p>
          <a:p>
            <a:endParaRPr lang="en-US" sz="850"/>
          </a:p>
          <a:p>
            <a:endParaRPr lang="en-US" sz="800"/>
          </a:p>
          <a:p>
            <a:r>
              <a:rPr lang="en-US" sz="800"/>
              <a:t>-10</a:t>
            </a:r>
          </a:p>
          <a:p>
            <a:endParaRPr lang="en-US" sz="900"/>
          </a:p>
          <a:p>
            <a:endParaRPr lang="en-US" sz="900"/>
          </a:p>
          <a:p>
            <a:endParaRPr lang="en-US" sz="800"/>
          </a:p>
          <a:p>
            <a:r>
              <a:rPr lang="en-US" sz="800"/>
              <a:t>-20</a:t>
            </a:r>
          </a:p>
          <a:p>
            <a:endParaRPr lang="en-US" sz="800"/>
          </a:p>
          <a:p>
            <a:endParaRPr lang="en-US" sz="800"/>
          </a:p>
          <a:p>
            <a:endParaRPr lang="en-US" sz="800"/>
          </a:p>
          <a:p>
            <a:r>
              <a:rPr lang="en-US" sz="800"/>
              <a:t>-30</a:t>
            </a:r>
          </a:p>
          <a:p>
            <a:endParaRPr lang="en-US" sz="600"/>
          </a:p>
          <a:p>
            <a:endParaRPr lang="en-US" sz="800"/>
          </a:p>
          <a:p>
            <a:r>
              <a:rPr lang="en-US" sz="800"/>
              <a:t>-40</a:t>
            </a:r>
          </a:p>
        </p:txBody>
      </p:sp>
      <p:sp>
        <p:nvSpPr>
          <p:cNvPr id="6" name="TextBox 5">
            <a:extLst>
              <a:ext uri="{FF2B5EF4-FFF2-40B4-BE49-F238E27FC236}">
                <a16:creationId xmlns:a16="http://schemas.microsoft.com/office/drawing/2014/main" id="{80106835-2469-2883-B914-F83119AB1671}"/>
              </a:ext>
            </a:extLst>
          </p:cNvPr>
          <p:cNvSpPr txBox="1"/>
          <p:nvPr/>
        </p:nvSpPr>
        <p:spPr>
          <a:xfrm>
            <a:off x="567418" y="3003097"/>
            <a:ext cx="7430860"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t>-70             -60          </a:t>
            </a:r>
            <a:r>
              <a:rPr lang="en-US" sz="700"/>
              <a:t>  </a:t>
            </a:r>
            <a:r>
              <a:rPr lang="en-US" sz="800"/>
              <a:t> -50             -40        </a:t>
            </a:r>
            <a:r>
              <a:rPr lang="en-US" sz="600"/>
              <a:t>   </a:t>
            </a:r>
            <a:r>
              <a:rPr lang="en-US" sz="800"/>
              <a:t>  -30        </a:t>
            </a:r>
            <a:r>
              <a:rPr lang="en-US" sz="900"/>
              <a:t>   </a:t>
            </a:r>
            <a:r>
              <a:rPr lang="en-US" sz="800"/>
              <a:t> -20             -10                       </a:t>
            </a:r>
            <a:r>
              <a:rPr lang="en-US" sz="700"/>
              <a:t>  </a:t>
            </a:r>
            <a:r>
              <a:rPr lang="en-US" sz="800"/>
              <a:t>10              20            </a:t>
            </a:r>
            <a:r>
              <a:rPr lang="en-US" sz="600"/>
              <a:t> </a:t>
            </a:r>
            <a:r>
              <a:rPr lang="en-US" sz="800"/>
              <a:t> 30           </a:t>
            </a:r>
            <a:r>
              <a:rPr lang="en-US" sz="650"/>
              <a:t>  </a:t>
            </a:r>
            <a:r>
              <a:rPr lang="en-US" sz="800"/>
              <a:t> 40           </a:t>
            </a:r>
            <a:r>
              <a:rPr lang="en-US" sz="900"/>
              <a:t> </a:t>
            </a:r>
            <a:r>
              <a:rPr lang="en-US" sz="1000"/>
              <a:t> </a:t>
            </a:r>
            <a:r>
              <a:rPr lang="en-US" sz="800"/>
              <a:t>50           </a:t>
            </a:r>
            <a:r>
              <a:rPr lang="en-US" sz="850"/>
              <a:t>  </a:t>
            </a:r>
            <a:r>
              <a:rPr lang="en-US" sz="800"/>
              <a:t> 60             70 </a:t>
            </a:r>
          </a:p>
        </p:txBody>
      </p:sp>
      <p:sp>
        <p:nvSpPr>
          <p:cNvPr id="67" name="Rectangle: Rounded Corners 66">
            <a:extLst>
              <a:ext uri="{FF2B5EF4-FFF2-40B4-BE49-F238E27FC236}">
                <a16:creationId xmlns:a16="http://schemas.microsoft.com/office/drawing/2014/main" id="{81F3E8E5-9A32-90D2-B8DD-7C5AF1E55F7D}"/>
              </a:ext>
            </a:extLst>
          </p:cNvPr>
          <p:cNvSpPr/>
          <p:nvPr/>
        </p:nvSpPr>
        <p:spPr>
          <a:xfrm>
            <a:off x="5829298" y="1019170"/>
            <a:ext cx="503464" cy="122466"/>
          </a:xfrm>
          <a:prstGeom prst="roundRect">
            <a:avLst/>
          </a:prstGeom>
          <a:solidFill>
            <a:srgbClr val="CCF0FF"/>
          </a:solidFill>
          <a:ln>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600">
                <a:solidFill>
                  <a:schemeClr val="tx1"/>
                </a:solidFill>
                <a:cs typeface="Arial"/>
              </a:rPr>
              <a:t>hide axis</a:t>
            </a:r>
            <a:endParaRPr lang="en-US" sz="600">
              <a:solidFill>
                <a:schemeClr val="tx1"/>
              </a:solidFill>
            </a:endParaRPr>
          </a:p>
        </p:txBody>
      </p:sp>
      <p:sp>
        <p:nvSpPr>
          <p:cNvPr id="69" name="Arrow: Right 68">
            <a:extLst>
              <a:ext uri="{FF2B5EF4-FFF2-40B4-BE49-F238E27FC236}">
                <a16:creationId xmlns:a16="http://schemas.microsoft.com/office/drawing/2014/main" id="{CCF05896-22C1-0A09-F3D4-33C2D3BF0D08}"/>
              </a:ext>
            </a:extLst>
          </p:cNvPr>
          <p:cNvSpPr/>
          <p:nvPr/>
        </p:nvSpPr>
        <p:spPr>
          <a:xfrm rot="6300000">
            <a:off x="5880226" y="774037"/>
            <a:ext cx="259582" cy="104670"/>
          </a:xfrm>
          <a:prstGeom prst="rightArrow">
            <a:avLst/>
          </a:prstGeom>
          <a:solidFill>
            <a:srgbClr val="FF0000"/>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TextBox 63">
            <a:extLst>
              <a:ext uri="{FF2B5EF4-FFF2-40B4-BE49-F238E27FC236}">
                <a16:creationId xmlns:a16="http://schemas.microsoft.com/office/drawing/2014/main" id="{354B5C79-0A2A-1037-CF69-655604131C1D}"/>
              </a:ext>
            </a:extLst>
          </p:cNvPr>
          <p:cNvSpPr txBox="1"/>
          <p:nvPr/>
        </p:nvSpPr>
        <p:spPr>
          <a:xfrm>
            <a:off x="5401089" y="480538"/>
            <a:ext cx="1103539" cy="246221"/>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t>User clicks here</a:t>
            </a:r>
          </a:p>
        </p:txBody>
      </p:sp>
      <p:sp>
        <p:nvSpPr>
          <p:cNvPr id="70" name="Arrow: Right 69">
            <a:extLst>
              <a:ext uri="{FF2B5EF4-FFF2-40B4-BE49-F238E27FC236}">
                <a16:creationId xmlns:a16="http://schemas.microsoft.com/office/drawing/2014/main" id="{555EA2FB-A14A-FF47-9628-FD62C0366507}"/>
              </a:ext>
            </a:extLst>
          </p:cNvPr>
          <p:cNvSpPr/>
          <p:nvPr/>
        </p:nvSpPr>
        <p:spPr>
          <a:xfrm rot="19380000">
            <a:off x="5574066" y="1243483"/>
            <a:ext cx="259582" cy="104670"/>
          </a:xfrm>
          <a:prstGeom prst="rightArrow">
            <a:avLst/>
          </a:prstGeom>
          <a:solidFill>
            <a:srgbClr val="FF0000"/>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TextBox 70">
            <a:extLst>
              <a:ext uri="{FF2B5EF4-FFF2-40B4-BE49-F238E27FC236}">
                <a16:creationId xmlns:a16="http://schemas.microsoft.com/office/drawing/2014/main" id="{D073F492-6183-3FE9-3291-A87871A39C3B}"/>
              </a:ext>
            </a:extLst>
          </p:cNvPr>
          <p:cNvSpPr txBox="1"/>
          <p:nvPr/>
        </p:nvSpPr>
        <p:spPr>
          <a:xfrm>
            <a:off x="4972465" y="1392216"/>
            <a:ext cx="797379" cy="253024"/>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t>Hides axis</a:t>
            </a:r>
          </a:p>
        </p:txBody>
      </p:sp>
      <p:pic>
        <p:nvPicPr>
          <p:cNvPr id="11" name="Picture 3">
            <a:extLst>
              <a:ext uri="{FF2B5EF4-FFF2-40B4-BE49-F238E27FC236}">
                <a16:creationId xmlns:a16="http://schemas.microsoft.com/office/drawing/2014/main" id="{D2F43F1C-F1C7-A122-41D7-EDB993F38942}"/>
              </a:ext>
            </a:extLst>
          </p:cNvPr>
          <p:cNvPicPr>
            <a:picLocks noChangeAspect="1"/>
          </p:cNvPicPr>
          <p:nvPr/>
        </p:nvPicPr>
        <p:blipFill>
          <a:blip r:embed="rId5"/>
          <a:stretch>
            <a:fillRect/>
          </a:stretch>
        </p:blipFill>
        <p:spPr>
          <a:xfrm flipH="1">
            <a:off x="5617028" y="996042"/>
            <a:ext cx="155122" cy="151040"/>
          </a:xfrm>
          <a:prstGeom prst="rect">
            <a:avLst/>
          </a:prstGeom>
        </p:spPr>
      </p:pic>
      <p:sp>
        <p:nvSpPr>
          <p:cNvPr id="75" name="Arrow: Right 74">
            <a:extLst>
              <a:ext uri="{FF2B5EF4-FFF2-40B4-BE49-F238E27FC236}">
                <a16:creationId xmlns:a16="http://schemas.microsoft.com/office/drawing/2014/main" id="{B7127D65-A5D4-2647-8C2F-A5BBE3C4D31E}"/>
              </a:ext>
            </a:extLst>
          </p:cNvPr>
          <p:cNvSpPr/>
          <p:nvPr/>
        </p:nvSpPr>
        <p:spPr>
          <a:xfrm rot="6300000">
            <a:off x="5594476" y="774037"/>
            <a:ext cx="259582" cy="104670"/>
          </a:xfrm>
          <a:prstGeom prst="rightArrow">
            <a:avLst/>
          </a:prstGeom>
          <a:solidFill>
            <a:srgbClr val="FF0000"/>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1453165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5" name="TextBox 4">
            <a:extLst>
              <a:ext uri="{FF2B5EF4-FFF2-40B4-BE49-F238E27FC236}">
                <a16:creationId xmlns:a16="http://schemas.microsoft.com/office/drawing/2014/main" id="{77CF38F4-8643-D742-8F96-0042DD50DC6F}"/>
              </a:ext>
            </a:extLst>
          </p:cNvPr>
          <p:cNvSpPr txBox="1"/>
          <p:nvPr/>
        </p:nvSpPr>
        <p:spPr>
          <a:xfrm>
            <a:off x="1505" y="691"/>
            <a:ext cx="1023037" cy="923330"/>
          </a:xfrm>
          <a:prstGeom prst="rect">
            <a:avLst/>
          </a:prstGeom>
          <a:solidFill>
            <a:schemeClr val="accent4"/>
          </a:solidFill>
        </p:spPr>
        <p:txBody>
          <a:bodyPr wrap="square" lIns="91440" tIns="45720" rIns="91440" bIns="45720" rtlCol="0" anchor="t">
            <a:spAutoFit/>
          </a:bodyPr>
          <a:lstStyle/>
          <a:p>
            <a:r>
              <a:rPr lang="en-US"/>
              <a:t>Prototype</a:t>
            </a:r>
            <a:endParaRPr lang="en-US" sz="4000"/>
          </a:p>
          <a:p>
            <a:r>
              <a:rPr lang="en-US" sz="4000"/>
              <a:t>8</a:t>
            </a:r>
          </a:p>
        </p:txBody>
      </p:sp>
      <p:pic>
        <p:nvPicPr>
          <p:cNvPr id="62" name="Picture 9" descr="Graphical user interface, application&#10;&#10;Description automatically generated">
            <a:extLst>
              <a:ext uri="{FF2B5EF4-FFF2-40B4-BE49-F238E27FC236}">
                <a16:creationId xmlns:a16="http://schemas.microsoft.com/office/drawing/2014/main" id="{A5AFF5D0-0345-4DDB-849E-5679874F28BD}"/>
              </a:ext>
            </a:extLst>
          </p:cNvPr>
          <p:cNvPicPr>
            <a:picLocks noChangeAspect="1"/>
          </p:cNvPicPr>
          <p:nvPr/>
        </p:nvPicPr>
        <p:blipFill>
          <a:blip r:embed="rId3"/>
          <a:stretch>
            <a:fillRect/>
          </a:stretch>
        </p:blipFill>
        <p:spPr>
          <a:xfrm>
            <a:off x="548055" y="384837"/>
            <a:ext cx="7439756" cy="4688361"/>
          </a:xfrm>
          <a:prstGeom prst="rect">
            <a:avLst/>
          </a:prstGeom>
        </p:spPr>
      </p:pic>
      <p:pic>
        <p:nvPicPr>
          <p:cNvPr id="263" name="Google Shape;263;p38"/>
          <p:cNvPicPr preferRelativeResize="0"/>
          <p:nvPr/>
        </p:nvPicPr>
        <p:blipFill>
          <a:blip r:embed="rId4">
            <a:alphaModFix/>
          </a:blip>
          <a:stretch>
            <a:fillRect/>
          </a:stretch>
        </p:blipFill>
        <p:spPr>
          <a:xfrm>
            <a:off x="7753350" y="-6"/>
            <a:ext cx="1390650" cy="966788"/>
          </a:xfrm>
          <a:prstGeom prst="rect">
            <a:avLst/>
          </a:prstGeom>
          <a:noFill/>
          <a:ln>
            <a:noFill/>
          </a:ln>
        </p:spPr>
      </p:pic>
      <p:sp>
        <p:nvSpPr>
          <p:cNvPr id="7" name="TextBox 6">
            <a:extLst>
              <a:ext uri="{FF2B5EF4-FFF2-40B4-BE49-F238E27FC236}">
                <a16:creationId xmlns:a16="http://schemas.microsoft.com/office/drawing/2014/main" id="{B54139A4-F124-4CCD-957D-894CB1ADBE8C}"/>
              </a:ext>
            </a:extLst>
          </p:cNvPr>
          <p:cNvSpPr txBox="1"/>
          <p:nvPr/>
        </p:nvSpPr>
        <p:spPr>
          <a:xfrm>
            <a:off x="545436" y="409365"/>
            <a:ext cx="274319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grid</a:t>
            </a:r>
          </a:p>
        </p:txBody>
      </p:sp>
      <p:sp>
        <p:nvSpPr>
          <p:cNvPr id="10" name="Rectangle 9">
            <a:extLst>
              <a:ext uri="{FF2B5EF4-FFF2-40B4-BE49-F238E27FC236}">
                <a16:creationId xmlns:a16="http://schemas.microsoft.com/office/drawing/2014/main" id="{F091F718-A7A8-4706-98F9-FD3C9B82084B}"/>
              </a:ext>
            </a:extLst>
          </p:cNvPr>
          <p:cNvSpPr/>
          <p:nvPr/>
        </p:nvSpPr>
        <p:spPr>
          <a:xfrm>
            <a:off x="651782" y="964746"/>
            <a:ext cx="7313838" cy="224518"/>
          </a:xfrm>
          <a:prstGeom prst="rect">
            <a:avLst/>
          </a:prstGeom>
          <a:solidFill>
            <a:schemeClr val="bg1"/>
          </a:solidFill>
          <a:ln>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E5EC0C29-6E5E-484A-8E4F-609E675877DC}"/>
              </a:ext>
            </a:extLst>
          </p:cNvPr>
          <p:cNvSpPr txBox="1"/>
          <p:nvPr/>
        </p:nvSpPr>
        <p:spPr>
          <a:xfrm>
            <a:off x="650762" y="966278"/>
            <a:ext cx="885825" cy="2308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900">
                <a:latin typeface="Grandview Display"/>
              </a:rPr>
              <a:t>Instructions</a:t>
            </a:r>
            <a:endParaRPr lang="en-US" sz="900"/>
          </a:p>
        </p:txBody>
      </p:sp>
      <p:sp>
        <p:nvSpPr>
          <p:cNvPr id="22" name="TextBox 21">
            <a:extLst>
              <a:ext uri="{FF2B5EF4-FFF2-40B4-BE49-F238E27FC236}">
                <a16:creationId xmlns:a16="http://schemas.microsoft.com/office/drawing/2014/main" id="{98C6B6E5-1B33-473B-A0AC-91AC251B9687}"/>
              </a:ext>
            </a:extLst>
          </p:cNvPr>
          <p:cNvSpPr txBox="1"/>
          <p:nvPr/>
        </p:nvSpPr>
        <p:spPr>
          <a:xfrm>
            <a:off x="1535226" y="959473"/>
            <a:ext cx="885825" cy="2308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900">
                <a:latin typeface="Grandview Display"/>
              </a:rPr>
              <a:t>Grid</a:t>
            </a:r>
            <a:endParaRPr lang="en-US"/>
          </a:p>
        </p:txBody>
      </p:sp>
      <p:sp>
        <p:nvSpPr>
          <p:cNvPr id="23" name="TextBox 22">
            <a:extLst>
              <a:ext uri="{FF2B5EF4-FFF2-40B4-BE49-F238E27FC236}">
                <a16:creationId xmlns:a16="http://schemas.microsoft.com/office/drawing/2014/main" id="{AB656D05-0F39-43B9-A07C-F090CFC27000}"/>
              </a:ext>
            </a:extLst>
          </p:cNvPr>
          <p:cNvSpPr txBox="1"/>
          <p:nvPr/>
        </p:nvSpPr>
        <p:spPr>
          <a:xfrm>
            <a:off x="2099922" y="959473"/>
            <a:ext cx="885825" cy="2308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900">
                <a:latin typeface="Grandview Display"/>
              </a:rPr>
              <a:t>Cheat Sheet</a:t>
            </a:r>
            <a:endParaRPr lang="en-US"/>
          </a:p>
        </p:txBody>
      </p:sp>
      <p:sp>
        <p:nvSpPr>
          <p:cNvPr id="24" name="Rectangle 23">
            <a:extLst>
              <a:ext uri="{FF2B5EF4-FFF2-40B4-BE49-F238E27FC236}">
                <a16:creationId xmlns:a16="http://schemas.microsoft.com/office/drawing/2014/main" id="{6F1F419E-2D7D-4CC4-96A6-E0BE10EA0BB0}"/>
              </a:ext>
            </a:extLst>
          </p:cNvPr>
          <p:cNvSpPr/>
          <p:nvPr/>
        </p:nvSpPr>
        <p:spPr>
          <a:xfrm>
            <a:off x="651782" y="1196067"/>
            <a:ext cx="3374569" cy="231321"/>
          </a:xfrm>
          <a:prstGeom prst="rect">
            <a:avLst/>
          </a:prstGeom>
          <a:solidFill>
            <a:schemeClr val="bg1"/>
          </a:solidFill>
          <a:ln>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057C634D-16F2-4822-A17E-259F82FD829C}"/>
              </a:ext>
            </a:extLst>
          </p:cNvPr>
          <p:cNvSpPr txBox="1"/>
          <p:nvPr/>
        </p:nvSpPr>
        <p:spPr>
          <a:xfrm>
            <a:off x="650762" y="1211205"/>
            <a:ext cx="1715861"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latin typeface="Grandview Display"/>
              </a:rPr>
              <a:t>Vector Addition + Multiplication</a:t>
            </a:r>
            <a:endParaRPr lang="en-US" sz="800" err="1"/>
          </a:p>
        </p:txBody>
      </p:sp>
      <p:sp>
        <p:nvSpPr>
          <p:cNvPr id="28" name="TextBox 27">
            <a:extLst>
              <a:ext uri="{FF2B5EF4-FFF2-40B4-BE49-F238E27FC236}">
                <a16:creationId xmlns:a16="http://schemas.microsoft.com/office/drawing/2014/main" id="{996732EB-F534-4A54-99CD-B10501C4A070}"/>
              </a:ext>
            </a:extLst>
          </p:cNvPr>
          <p:cNvSpPr txBox="1"/>
          <p:nvPr/>
        </p:nvSpPr>
        <p:spPr>
          <a:xfrm>
            <a:off x="2317637" y="1211204"/>
            <a:ext cx="1110344"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latin typeface="Grandview Display"/>
              </a:rPr>
              <a:t>Vector Operations</a:t>
            </a:r>
            <a:endParaRPr lang="en-US" sz="800" err="1"/>
          </a:p>
        </p:txBody>
      </p:sp>
      <p:sp>
        <p:nvSpPr>
          <p:cNvPr id="21" name="Rectangle 20">
            <a:extLst>
              <a:ext uri="{FF2B5EF4-FFF2-40B4-BE49-F238E27FC236}">
                <a16:creationId xmlns:a16="http://schemas.microsoft.com/office/drawing/2014/main" id="{3D7F5EBE-91BC-4669-B5DB-442CB2747B2F}"/>
              </a:ext>
            </a:extLst>
          </p:cNvPr>
          <p:cNvSpPr/>
          <p:nvPr/>
        </p:nvSpPr>
        <p:spPr>
          <a:xfrm>
            <a:off x="1447800" y="964747"/>
            <a:ext cx="612321" cy="224518"/>
          </a:xfrm>
          <a:prstGeom prst="rect">
            <a:avLst/>
          </a:prstGeom>
          <a:solidFill>
            <a:srgbClr val="C4FFFC">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6" name="Straight Arrow Connector 105">
            <a:extLst>
              <a:ext uri="{FF2B5EF4-FFF2-40B4-BE49-F238E27FC236}">
                <a16:creationId xmlns:a16="http://schemas.microsoft.com/office/drawing/2014/main" id="{9BD820E5-5CBE-45A4-9F01-A1744A1EA5C7}"/>
              </a:ext>
            </a:extLst>
          </p:cNvPr>
          <p:cNvCxnSpPr/>
          <p:nvPr/>
        </p:nvCxnSpPr>
        <p:spPr>
          <a:xfrm flipH="1">
            <a:off x="3665762" y="1440994"/>
            <a:ext cx="1" cy="3626303"/>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08" name="Straight Arrow Connector 107">
            <a:extLst>
              <a:ext uri="{FF2B5EF4-FFF2-40B4-BE49-F238E27FC236}">
                <a16:creationId xmlns:a16="http://schemas.microsoft.com/office/drawing/2014/main" id="{BD71E9B9-2CEF-42F6-B25A-286F430EC668}"/>
              </a:ext>
            </a:extLst>
          </p:cNvPr>
          <p:cNvCxnSpPr>
            <a:cxnSpLocks/>
          </p:cNvCxnSpPr>
          <p:nvPr/>
        </p:nvCxnSpPr>
        <p:spPr>
          <a:xfrm flipH="1">
            <a:off x="4169225" y="1189263"/>
            <a:ext cx="1" cy="3864427"/>
          </a:xfrm>
          <a:prstGeom prst="straightConnector1">
            <a:avLst/>
          </a:prstGeom>
          <a:ln w="28575">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10" name="Straight Arrow Connector 109">
            <a:extLst>
              <a:ext uri="{FF2B5EF4-FFF2-40B4-BE49-F238E27FC236}">
                <a16:creationId xmlns:a16="http://schemas.microsoft.com/office/drawing/2014/main" id="{6D01EF08-1EA3-47FB-A069-10BF9ABD80E9}"/>
              </a:ext>
            </a:extLst>
          </p:cNvPr>
          <p:cNvCxnSpPr>
            <a:cxnSpLocks/>
          </p:cNvCxnSpPr>
          <p:nvPr/>
        </p:nvCxnSpPr>
        <p:spPr>
          <a:xfrm flipH="1">
            <a:off x="4672688" y="1196066"/>
            <a:ext cx="1" cy="3864427"/>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12" name="Straight Arrow Connector 111">
            <a:extLst>
              <a:ext uri="{FF2B5EF4-FFF2-40B4-BE49-F238E27FC236}">
                <a16:creationId xmlns:a16="http://schemas.microsoft.com/office/drawing/2014/main" id="{2DD596BC-9006-4080-966C-E8AA637E9373}"/>
              </a:ext>
            </a:extLst>
          </p:cNvPr>
          <p:cNvCxnSpPr>
            <a:cxnSpLocks/>
          </p:cNvCxnSpPr>
          <p:nvPr/>
        </p:nvCxnSpPr>
        <p:spPr>
          <a:xfrm flipH="1">
            <a:off x="5176153" y="1196066"/>
            <a:ext cx="1" cy="3864427"/>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14" name="Straight Arrow Connector 113">
            <a:extLst>
              <a:ext uri="{FF2B5EF4-FFF2-40B4-BE49-F238E27FC236}">
                <a16:creationId xmlns:a16="http://schemas.microsoft.com/office/drawing/2014/main" id="{6B052B3F-C47D-4AE9-85F0-398194CA27C4}"/>
              </a:ext>
            </a:extLst>
          </p:cNvPr>
          <p:cNvCxnSpPr>
            <a:cxnSpLocks/>
          </p:cNvCxnSpPr>
          <p:nvPr/>
        </p:nvCxnSpPr>
        <p:spPr>
          <a:xfrm flipH="1">
            <a:off x="5672813" y="1196066"/>
            <a:ext cx="1" cy="3864427"/>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16" name="Straight Arrow Connector 115">
            <a:extLst>
              <a:ext uri="{FF2B5EF4-FFF2-40B4-BE49-F238E27FC236}">
                <a16:creationId xmlns:a16="http://schemas.microsoft.com/office/drawing/2014/main" id="{D7B3B873-B06D-43AF-BCAF-FE3108A8AE2A}"/>
              </a:ext>
            </a:extLst>
          </p:cNvPr>
          <p:cNvCxnSpPr>
            <a:cxnSpLocks/>
          </p:cNvCxnSpPr>
          <p:nvPr/>
        </p:nvCxnSpPr>
        <p:spPr>
          <a:xfrm flipH="1">
            <a:off x="6169474" y="1189262"/>
            <a:ext cx="1" cy="3864427"/>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18" name="Straight Arrow Connector 117">
            <a:extLst>
              <a:ext uri="{FF2B5EF4-FFF2-40B4-BE49-F238E27FC236}">
                <a16:creationId xmlns:a16="http://schemas.microsoft.com/office/drawing/2014/main" id="{3713F6C5-FACE-4514-BD68-324C21C3939C}"/>
              </a:ext>
            </a:extLst>
          </p:cNvPr>
          <p:cNvCxnSpPr>
            <a:cxnSpLocks/>
          </p:cNvCxnSpPr>
          <p:nvPr/>
        </p:nvCxnSpPr>
        <p:spPr>
          <a:xfrm flipH="1">
            <a:off x="6672939" y="1189262"/>
            <a:ext cx="1" cy="3864427"/>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20" name="Straight Arrow Connector 119">
            <a:extLst>
              <a:ext uri="{FF2B5EF4-FFF2-40B4-BE49-F238E27FC236}">
                <a16:creationId xmlns:a16="http://schemas.microsoft.com/office/drawing/2014/main" id="{D7F58F7A-5228-4536-B93C-0A148EFD948A}"/>
              </a:ext>
            </a:extLst>
          </p:cNvPr>
          <p:cNvCxnSpPr>
            <a:cxnSpLocks/>
          </p:cNvCxnSpPr>
          <p:nvPr/>
        </p:nvCxnSpPr>
        <p:spPr>
          <a:xfrm flipH="1">
            <a:off x="7169599" y="1189262"/>
            <a:ext cx="1" cy="3864427"/>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22" name="Straight Arrow Connector 121">
            <a:extLst>
              <a:ext uri="{FF2B5EF4-FFF2-40B4-BE49-F238E27FC236}">
                <a16:creationId xmlns:a16="http://schemas.microsoft.com/office/drawing/2014/main" id="{E995EC54-78C5-4139-A605-883B43A9DE58}"/>
              </a:ext>
            </a:extLst>
          </p:cNvPr>
          <p:cNvCxnSpPr>
            <a:cxnSpLocks/>
          </p:cNvCxnSpPr>
          <p:nvPr/>
        </p:nvCxnSpPr>
        <p:spPr>
          <a:xfrm flipH="1">
            <a:off x="3169100" y="1434191"/>
            <a:ext cx="2" cy="3585479"/>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24" name="Straight Arrow Connector 123">
            <a:extLst>
              <a:ext uri="{FF2B5EF4-FFF2-40B4-BE49-F238E27FC236}">
                <a16:creationId xmlns:a16="http://schemas.microsoft.com/office/drawing/2014/main" id="{76D00864-F20D-4A17-806C-649E110AC0FC}"/>
              </a:ext>
            </a:extLst>
          </p:cNvPr>
          <p:cNvCxnSpPr>
            <a:cxnSpLocks/>
          </p:cNvCxnSpPr>
          <p:nvPr/>
        </p:nvCxnSpPr>
        <p:spPr>
          <a:xfrm flipH="1">
            <a:off x="2665635" y="1447797"/>
            <a:ext cx="2" cy="3585479"/>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26" name="Straight Arrow Connector 125">
            <a:extLst>
              <a:ext uri="{FF2B5EF4-FFF2-40B4-BE49-F238E27FC236}">
                <a16:creationId xmlns:a16="http://schemas.microsoft.com/office/drawing/2014/main" id="{547A992A-C45A-4D38-8577-E63BA3C95D03}"/>
              </a:ext>
            </a:extLst>
          </p:cNvPr>
          <p:cNvCxnSpPr>
            <a:cxnSpLocks/>
          </p:cNvCxnSpPr>
          <p:nvPr/>
        </p:nvCxnSpPr>
        <p:spPr>
          <a:xfrm flipH="1">
            <a:off x="2168975" y="1454602"/>
            <a:ext cx="2" cy="3585479"/>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28" name="Straight Arrow Connector 127">
            <a:extLst>
              <a:ext uri="{FF2B5EF4-FFF2-40B4-BE49-F238E27FC236}">
                <a16:creationId xmlns:a16="http://schemas.microsoft.com/office/drawing/2014/main" id="{F43F455F-66AA-4F19-9369-9EA8DF5C4867}"/>
              </a:ext>
            </a:extLst>
          </p:cNvPr>
          <p:cNvCxnSpPr>
            <a:cxnSpLocks/>
          </p:cNvCxnSpPr>
          <p:nvPr/>
        </p:nvCxnSpPr>
        <p:spPr>
          <a:xfrm flipH="1">
            <a:off x="1658706" y="1440994"/>
            <a:ext cx="2" cy="3585479"/>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30" name="Straight Arrow Connector 129">
            <a:extLst>
              <a:ext uri="{FF2B5EF4-FFF2-40B4-BE49-F238E27FC236}">
                <a16:creationId xmlns:a16="http://schemas.microsoft.com/office/drawing/2014/main" id="{DB5DFDE7-5349-4B4A-BB93-F0BD82C597D8}"/>
              </a:ext>
            </a:extLst>
          </p:cNvPr>
          <p:cNvCxnSpPr>
            <a:cxnSpLocks/>
          </p:cNvCxnSpPr>
          <p:nvPr/>
        </p:nvCxnSpPr>
        <p:spPr>
          <a:xfrm flipH="1">
            <a:off x="1155243" y="1440995"/>
            <a:ext cx="2" cy="3585479"/>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34" name="Straight Arrow Connector 133">
            <a:extLst>
              <a:ext uri="{FF2B5EF4-FFF2-40B4-BE49-F238E27FC236}">
                <a16:creationId xmlns:a16="http://schemas.microsoft.com/office/drawing/2014/main" id="{D9F763D9-8B7C-46AF-A87E-85CAF6315624}"/>
              </a:ext>
            </a:extLst>
          </p:cNvPr>
          <p:cNvCxnSpPr>
            <a:cxnSpLocks/>
          </p:cNvCxnSpPr>
          <p:nvPr/>
        </p:nvCxnSpPr>
        <p:spPr>
          <a:xfrm flipH="1" flipV="1">
            <a:off x="638171" y="3203115"/>
            <a:ext cx="7341055" cy="20413"/>
          </a:xfrm>
          <a:prstGeom prst="straightConnector1">
            <a:avLst/>
          </a:prstGeom>
          <a:ln w="28575">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36" name="Straight Arrow Connector 135">
            <a:extLst>
              <a:ext uri="{FF2B5EF4-FFF2-40B4-BE49-F238E27FC236}">
                <a16:creationId xmlns:a16="http://schemas.microsoft.com/office/drawing/2014/main" id="{8067B88F-6933-47DD-A1B2-CBCEEE8436E4}"/>
              </a:ext>
            </a:extLst>
          </p:cNvPr>
          <p:cNvCxnSpPr>
            <a:cxnSpLocks/>
          </p:cNvCxnSpPr>
          <p:nvPr/>
        </p:nvCxnSpPr>
        <p:spPr>
          <a:xfrm flipH="1" flipV="1">
            <a:off x="672188" y="2713256"/>
            <a:ext cx="7307037" cy="20413"/>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38" name="Straight Arrow Connector 137">
            <a:extLst>
              <a:ext uri="{FF2B5EF4-FFF2-40B4-BE49-F238E27FC236}">
                <a16:creationId xmlns:a16="http://schemas.microsoft.com/office/drawing/2014/main" id="{79B808DB-836A-44CE-B9AF-B2F38D750382}"/>
              </a:ext>
            </a:extLst>
          </p:cNvPr>
          <p:cNvCxnSpPr>
            <a:cxnSpLocks/>
          </p:cNvCxnSpPr>
          <p:nvPr/>
        </p:nvCxnSpPr>
        <p:spPr>
          <a:xfrm flipH="1" flipV="1">
            <a:off x="631367" y="3699776"/>
            <a:ext cx="7341055" cy="20413"/>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40" name="Straight Arrow Connector 139">
            <a:extLst>
              <a:ext uri="{FF2B5EF4-FFF2-40B4-BE49-F238E27FC236}">
                <a16:creationId xmlns:a16="http://schemas.microsoft.com/office/drawing/2014/main" id="{A9A7A89D-DDF3-481A-889F-0FC63247893D}"/>
              </a:ext>
            </a:extLst>
          </p:cNvPr>
          <p:cNvCxnSpPr>
            <a:cxnSpLocks/>
          </p:cNvCxnSpPr>
          <p:nvPr/>
        </p:nvCxnSpPr>
        <p:spPr>
          <a:xfrm flipH="1" flipV="1">
            <a:off x="644973" y="4210043"/>
            <a:ext cx="7341055" cy="20413"/>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42" name="Straight Arrow Connector 141">
            <a:extLst>
              <a:ext uri="{FF2B5EF4-FFF2-40B4-BE49-F238E27FC236}">
                <a16:creationId xmlns:a16="http://schemas.microsoft.com/office/drawing/2014/main" id="{E4D7AFF5-D755-4305-87F1-9B91209B47C5}"/>
              </a:ext>
            </a:extLst>
          </p:cNvPr>
          <p:cNvCxnSpPr>
            <a:cxnSpLocks/>
          </p:cNvCxnSpPr>
          <p:nvPr/>
        </p:nvCxnSpPr>
        <p:spPr>
          <a:xfrm flipH="1" flipV="1">
            <a:off x="638171" y="4706704"/>
            <a:ext cx="7341055" cy="20413"/>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44" name="Straight Arrow Connector 143">
            <a:extLst>
              <a:ext uri="{FF2B5EF4-FFF2-40B4-BE49-F238E27FC236}">
                <a16:creationId xmlns:a16="http://schemas.microsoft.com/office/drawing/2014/main" id="{F7A5633B-D441-4422-9A55-C0EBCDDF079F}"/>
              </a:ext>
            </a:extLst>
          </p:cNvPr>
          <p:cNvCxnSpPr>
            <a:cxnSpLocks/>
          </p:cNvCxnSpPr>
          <p:nvPr/>
        </p:nvCxnSpPr>
        <p:spPr>
          <a:xfrm flipH="1" flipV="1">
            <a:off x="638171" y="2216596"/>
            <a:ext cx="7341055" cy="20413"/>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46" name="Straight Arrow Connector 145">
            <a:extLst>
              <a:ext uri="{FF2B5EF4-FFF2-40B4-BE49-F238E27FC236}">
                <a16:creationId xmlns:a16="http://schemas.microsoft.com/office/drawing/2014/main" id="{25C9F937-5366-44AF-BCBF-9C2B8A7964B6}"/>
              </a:ext>
            </a:extLst>
          </p:cNvPr>
          <p:cNvCxnSpPr>
            <a:cxnSpLocks/>
          </p:cNvCxnSpPr>
          <p:nvPr/>
        </p:nvCxnSpPr>
        <p:spPr>
          <a:xfrm flipH="1" flipV="1">
            <a:off x="651778" y="1713132"/>
            <a:ext cx="7341055" cy="20413"/>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51" name="Straight Arrow Connector 150">
            <a:extLst>
              <a:ext uri="{FF2B5EF4-FFF2-40B4-BE49-F238E27FC236}">
                <a16:creationId xmlns:a16="http://schemas.microsoft.com/office/drawing/2014/main" id="{49115806-F7FF-4BF8-850F-6982E7E52B14}"/>
              </a:ext>
            </a:extLst>
          </p:cNvPr>
          <p:cNvCxnSpPr>
            <a:cxnSpLocks/>
          </p:cNvCxnSpPr>
          <p:nvPr/>
        </p:nvCxnSpPr>
        <p:spPr>
          <a:xfrm flipH="1">
            <a:off x="7666259" y="1196065"/>
            <a:ext cx="1" cy="3864427"/>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sp>
        <p:nvSpPr>
          <p:cNvPr id="150" name="Rectangle: Rounded Corners 149">
            <a:extLst>
              <a:ext uri="{FF2B5EF4-FFF2-40B4-BE49-F238E27FC236}">
                <a16:creationId xmlns:a16="http://schemas.microsoft.com/office/drawing/2014/main" id="{167E5688-A020-412B-BF75-4783C737E356}"/>
              </a:ext>
            </a:extLst>
          </p:cNvPr>
          <p:cNvSpPr/>
          <p:nvPr/>
        </p:nvSpPr>
        <p:spPr>
          <a:xfrm>
            <a:off x="7421336" y="1277711"/>
            <a:ext cx="489857" cy="176893"/>
          </a:xfrm>
          <a:prstGeom prst="roundRect">
            <a:avLst/>
          </a:prstGeom>
          <a:solidFill>
            <a:srgbClr val="CCF0FF"/>
          </a:solidFill>
          <a:ln>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000">
                <a:solidFill>
                  <a:schemeClr val="tx1"/>
                </a:solidFill>
                <a:cs typeface="Arial"/>
              </a:rPr>
              <a:t>clear</a:t>
            </a:r>
            <a:endParaRPr lang="en-US" sz="1000">
              <a:solidFill>
                <a:schemeClr val="tx1"/>
              </a:solidFill>
            </a:endParaRPr>
          </a:p>
        </p:txBody>
      </p:sp>
      <p:sp>
        <p:nvSpPr>
          <p:cNvPr id="3" name="Rectangle 2">
            <a:extLst>
              <a:ext uri="{FF2B5EF4-FFF2-40B4-BE49-F238E27FC236}">
                <a16:creationId xmlns:a16="http://schemas.microsoft.com/office/drawing/2014/main" id="{40996EA1-F612-4BD6-9C5D-3DAF8DE4E1EE}"/>
              </a:ext>
            </a:extLst>
          </p:cNvPr>
          <p:cNvSpPr/>
          <p:nvPr/>
        </p:nvSpPr>
        <p:spPr>
          <a:xfrm>
            <a:off x="648361" y="1427307"/>
            <a:ext cx="1666874" cy="2796346"/>
          </a:xfrm>
          <a:prstGeom prst="rect">
            <a:avLst/>
          </a:prstGeom>
          <a:solidFill>
            <a:schemeClr val="bg1"/>
          </a:solidFill>
          <a:ln w="12700">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7" descr="A picture containing text, monitor, screen, screenshot&#10;&#10;Description automatically generated">
            <a:extLst>
              <a:ext uri="{FF2B5EF4-FFF2-40B4-BE49-F238E27FC236}">
                <a16:creationId xmlns:a16="http://schemas.microsoft.com/office/drawing/2014/main" id="{A2C8F40B-950D-4420-9D09-A2B2008EA708}"/>
              </a:ext>
            </a:extLst>
          </p:cNvPr>
          <p:cNvPicPr>
            <a:picLocks noChangeAspect="1"/>
          </p:cNvPicPr>
          <p:nvPr/>
        </p:nvPicPr>
        <p:blipFill>
          <a:blip r:embed="rId5"/>
          <a:stretch>
            <a:fillRect/>
          </a:stretch>
        </p:blipFill>
        <p:spPr>
          <a:xfrm>
            <a:off x="1735590" y="1487259"/>
            <a:ext cx="250375" cy="311606"/>
          </a:xfrm>
          <a:prstGeom prst="rect">
            <a:avLst/>
          </a:prstGeom>
        </p:spPr>
      </p:pic>
      <p:sp>
        <p:nvSpPr>
          <p:cNvPr id="41" name="TextBox 40">
            <a:extLst>
              <a:ext uri="{FF2B5EF4-FFF2-40B4-BE49-F238E27FC236}">
                <a16:creationId xmlns:a16="http://schemas.microsoft.com/office/drawing/2014/main" id="{4A7E1291-EB2E-4A23-8B49-8C164F119AC9}"/>
              </a:ext>
            </a:extLst>
          </p:cNvPr>
          <p:cNvSpPr txBox="1"/>
          <p:nvPr/>
        </p:nvSpPr>
        <p:spPr>
          <a:xfrm>
            <a:off x="854870" y="1537776"/>
            <a:ext cx="957283"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latin typeface="Grandview Display"/>
              </a:rPr>
              <a:t>original vector = </a:t>
            </a:r>
            <a:endParaRPr lang="en-US" sz="800"/>
          </a:p>
        </p:txBody>
      </p:sp>
      <p:sp>
        <p:nvSpPr>
          <p:cNvPr id="6" name="Rectangle 5">
            <a:extLst>
              <a:ext uri="{FF2B5EF4-FFF2-40B4-BE49-F238E27FC236}">
                <a16:creationId xmlns:a16="http://schemas.microsoft.com/office/drawing/2014/main" id="{D1FDC388-79FC-4D17-8D25-87B5EC1041EA}"/>
              </a:ext>
            </a:extLst>
          </p:cNvPr>
          <p:cNvSpPr/>
          <p:nvPr/>
        </p:nvSpPr>
        <p:spPr>
          <a:xfrm>
            <a:off x="753836" y="1971675"/>
            <a:ext cx="95251" cy="88448"/>
          </a:xfrm>
          <a:prstGeom prst="rect">
            <a:avLst/>
          </a:prstGeom>
          <a:solidFill>
            <a:schemeClr val="bg1"/>
          </a:solidFill>
          <a:ln w="12700">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2E8368A5-B9E0-468A-8F30-1D13409070DA}"/>
              </a:ext>
            </a:extLst>
          </p:cNvPr>
          <p:cNvSpPr txBox="1"/>
          <p:nvPr/>
        </p:nvSpPr>
        <p:spPr>
          <a:xfrm>
            <a:off x="861673" y="1911972"/>
            <a:ext cx="953861"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latin typeface="Grandview Display"/>
              </a:rPr>
              <a:t>scalar value 1 = </a:t>
            </a:r>
            <a:endParaRPr lang="en-US" sz="800"/>
          </a:p>
        </p:txBody>
      </p:sp>
      <p:pic>
        <p:nvPicPr>
          <p:cNvPr id="8" name="Picture 8" descr="A picture containing text, monitor, electronics, screen&#10;&#10;Description automatically generated">
            <a:extLst>
              <a:ext uri="{FF2B5EF4-FFF2-40B4-BE49-F238E27FC236}">
                <a16:creationId xmlns:a16="http://schemas.microsoft.com/office/drawing/2014/main" id="{99B763C7-8E1D-411E-80C3-22D142875C9D}"/>
              </a:ext>
            </a:extLst>
          </p:cNvPr>
          <p:cNvPicPr>
            <a:picLocks noChangeAspect="1"/>
          </p:cNvPicPr>
          <p:nvPr/>
        </p:nvPicPr>
        <p:blipFill>
          <a:blip r:embed="rId6"/>
          <a:stretch>
            <a:fillRect/>
          </a:stretch>
        </p:blipFill>
        <p:spPr>
          <a:xfrm>
            <a:off x="1732869" y="1889352"/>
            <a:ext cx="249013" cy="242208"/>
          </a:xfrm>
          <a:prstGeom prst="rect">
            <a:avLst/>
          </a:prstGeom>
        </p:spPr>
      </p:pic>
      <p:sp>
        <p:nvSpPr>
          <p:cNvPr id="45" name="TextBox 44">
            <a:extLst>
              <a:ext uri="{FF2B5EF4-FFF2-40B4-BE49-F238E27FC236}">
                <a16:creationId xmlns:a16="http://schemas.microsoft.com/office/drawing/2014/main" id="{6163D14D-C4A9-4138-809D-BDBC91856521}"/>
              </a:ext>
            </a:extLst>
          </p:cNvPr>
          <p:cNvSpPr txBox="1"/>
          <p:nvPr/>
        </p:nvSpPr>
        <p:spPr>
          <a:xfrm>
            <a:off x="854869" y="2299776"/>
            <a:ext cx="953861"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latin typeface="Grandview Display"/>
              </a:rPr>
              <a:t>second vector = </a:t>
            </a:r>
            <a:endParaRPr lang="en-US" sz="800"/>
          </a:p>
        </p:txBody>
      </p:sp>
      <p:pic>
        <p:nvPicPr>
          <p:cNvPr id="46" name="Picture 7" descr="A picture containing text, monitor, screen, screenshot&#10;&#10;Description automatically generated">
            <a:extLst>
              <a:ext uri="{FF2B5EF4-FFF2-40B4-BE49-F238E27FC236}">
                <a16:creationId xmlns:a16="http://schemas.microsoft.com/office/drawing/2014/main" id="{CE165165-7864-47A5-8934-6182F8742B28}"/>
              </a:ext>
            </a:extLst>
          </p:cNvPr>
          <p:cNvPicPr>
            <a:picLocks noChangeAspect="1"/>
          </p:cNvPicPr>
          <p:nvPr/>
        </p:nvPicPr>
        <p:blipFill>
          <a:blip r:embed="rId5"/>
          <a:stretch>
            <a:fillRect/>
          </a:stretch>
        </p:blipFill>
        <p:spPr>
          <a:xfrm>
            <a:off x="1735590" y="2242456"/>
            <a:ext cx="250375" cy="311606"/>
          </a:xfrm>
          <a:prstGeom prst="rect">
            <a:avLst/>
          </a:prstGeom>
        </p:spPr>
      </p:pic>
      <p:sp>
        <p:nvSpPr>
          <p:cNvPr id="47" name="Rectangle 46">
            <a:extLst>
              <a:ext uri="{FF2B5EF4-FFF2-40B4-BE49-F238E27FC236}">
                <a16:creationId xmlns:a16="http://schemas.microsoft.com/office/drawing/2014/main" id="{39EB8DBA-FB7A-4800-8C54-A712D88665C7}"/>
              </a:ext>
            </a:extLst>
          </p:cNvPr>
          <p:cNvSpPr/>
          <p:nvPr/>
        </p:nvSpPr>
        <p:spPr>
          <a:xfrm>
            <a:off x="760639" y="2359479"/>
            <a:ext cx="95251" cy="88448"/>
          </a:xfrm>
          <a:prstGeom prst="rect">
            <a:avLst/>
          </a:prstGeom>
          <a:solidFill>
            <a:schemeClr val="bg1"/>
          </a:solidFill>
          <a:ln w="12700">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8" name="Picture 8" descr="A picture containing text, monitor, electronics, screen&#10;&#10;Description automatically generated">
            <a:extLst>
              <a:ext uri="{FF2B5EF4-FFF2-40B4-BE49-F238E27FC236}">
                <a16:creationId xmlns:a16="http://schemas.microsoft.com/office/drawing/2014/main" id="{697CD7B6-5F78-4A21-8058-696773645234}"/>
              </a:ext>
            </a:extLst>
          </p:cNvPr>
          <p:cNvPicPr>
            <a:picLocks noChangeAspect="1"/>
          </p:cNvPicPr>
          <p:nvPr/>
        </p:nvPicPr>
        <p:blipFill>
          <a:blip r:embed="rId6"/>
          <a:stretch>
            <a:fillRect/>
          </a:stretch>
        </p:blipFill>
        <p:spPr>
          <a:xfrm>
            <a:off x="1732869" y="2678565"/>
            <a:ext cx="249013" cy="242208"/>
          </a:xfrm>
          <a:prstGeom prst="rect">
            <a:avLst/>
          </a:prstGeom>
        </p:spPr>
      </p:pic>
      <p:sp>
        <p:nvSpPr>
          <p:cNvPr id="49" name="TextBox 48">
            <a:extLst>
              <a:ext uri="{FF2B5EF4-FFF2-40B4-BE49-F238E27FC236}">
                <a16:creationId xmlns:a16="http://schemas.microsoft.com/office/drawing/2014/main" id="{0A4B26BA-C68B-469F-8988-CAECC21AAB33}"/>
              </a:ext>
            </a:extLst>
          </p:cNvPr>
          <p:cNvSpPr txBox="1"/>
          <p:nvPr/>
        </p:nvSpPr>
        <p:spPr>
          <a:xfrm>
            <a:off x="861673" y="2687579"/>
            <a:ext cx="953861"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latin typeface="Grandview Display"/>
              </a:rPr>
              <a:t>scalar value 2 = </a:t>
            </a:r>
            <a:endParaRPr lang="en-US" sz="800"/>
          </a:p>
        </p:txBody>
      </p:sp>
      <p:sp>
        <p:nvSpPr>
          <p:cNvPr id="50" name="Rectangle 49">
            <a:extLst>
              <a:ext uri="{FF2B5EF4-FFF2-40B4-BE49-F238E27FC236}">
                <a16:creationId xmlns:a16="http://schemas.microsoft.com/office/drawing/2014/main" id="{A326AC42-315C-406B-B39F-7E23743E5E2D}"/>
              </a:ext>
            </a:extLst>
          </p:cNvPr>
          <p:cNvSpPr/>
          <p:nvPr/>
        </p:nvSpPr>
        <p:spPr>
          <a:xfrm>
            <a:off x="767443" y="2747281"/>
            <a:ext cx="95251" cy="88448"/>
          </a:xfrm>
          <a:prstGeom prst="rect">
            <a:avLst/>
          </a:prstGeom>
          <a:solidFill>
            <a:schemeClr val="bg1"/>
          </a:solidFill>
          <a:ln w="12700">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 name="Picture 7" descr="A picture containing text, monitor, screen, screenshot&#10;&#10;Description automatically generated">
            <a:extLst>
              <a:ext uri="{FF2B5EF4-FFF2-40B4-BE49-F238E27FC236}">
                <a16:creationId xmlns:a16="http://schemas.microsoft.com/office/drawing/2014/main" id="{2C0CC446-1321-411A-BB8D-829F1997F2E8}"/>
              </a:ext>
            </a:extLst>
          </p:cNvPr>
          <p:cNvPicPr>
            <a:picLocks noChangeAspect="1"/>
          </p:cNvPicPr>
          <p:nvPr/>
        </p:nvPicPr>
        <p:blipFill>
          <a:blip r:embed="rId5"/>
          <a:stretch>
            <a:fillRect/>
          </a:stretch>
        </p:blipFill>
        <p:spPr>
          <a:xfrm>
            <a:off x="1735590" y="3018063"/>
            <a:ext cx="250375" cy="311606"/>
          </a:xfrm>
          <a:prstGeom prst="rect">
            <a:avLst/>
          </a:prstGeom>
        </p:spPr>
      </p:pic>
      <p:sp>
        <p:nvSpPr>
          <p:cNvPr id="52" name="TextBox 51">
            <a:extLst>
              <a:ext uri="{FF2B5EF4-FFF2-40B4-BE49-F238E27FC236}">
                <a16:creationId xmlns:a16="http://schemas.microsoft.com/office/drawing/2014/main" id="{BFF8A866-00DC-427E-A810-BEEF4B66CD21}"/>
              </a:ext>
            </a:extLst>
          </p:cNvPr>
          <p:cNvSpPr txBox="1"/>
          <p:nvPr/>
        </p:nvSpPr>
        <p:spPr>
          <a:xfrm>
            <a:off x="861673" y="3082187"/>
            <a:ext cx="994683" cy="20774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750">
                <a:latin typeface="Grandview Display"/>
              </a:rPr>
              <a:t>resultant vector = </a:t>
            </a:r>
            <a:endParaRPr lang="en-US" sz="750"/>
          </a:p>
        </p:txBody>
      </p:sp>
      <p:sp>
        <p:nvSpPr>
          <p:cNvPr id="53" name="Rectangle 52">
            <a:extLst>
              <a:ext uri="{FF2B5EF4-FFF2-40B4-BE49-F238E27FC236}">
                <a16:creationId xmlns:a16="http://schemas.microsoft.com/office/drawing/2014/main" id="{D413BAB5-4C8C-472C-804A-0A8C1D7EF806}"/>
              </a:ext>
            </a:extLst>
          </p:cNvPr>
          <p:cNvSpPr/>
          <p:nvPr/>
        </p:nvSpPr>
        <p:spPr>
          <a:xfrm>
            <a:off x="767442" y="3135084"/>
            <a:ext cx="95251" cy="88448"/>
          </a:xfrm>
          <a:prstGeom prst="rect">
            <a:avLst/>
          </a:prstGeom>
          <a:solidFill>
            <a:schemeClr val="bg1"/>
          </a:solidFill>
          <a:ln w="12700">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864C8424-FAFA-4BBF-B4BD-FAC416AF29E3}"/>
              </a:ext>
            </a:extLst>
          </p:cNvPr>
          <p:cNvSpPr/>
          <p:nvPr/>
        </p:nvSpPr>
        <p:spPr>
          <a:xfrm>
            <a:off x="658586" y="1209675"/>
            <a:ext cx="1666873" cy="217715"/>
          </a:xfrm>
          <a:prstGeom prst="rect">
            <a:avLst/>
          </a:prstGeom>
          <a:solidFill>
            <a:srgbClr val="C4FFFC">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A2FEE96-8CCD-4380-A97D-EE3B9BEC4EB3}"/>
              </a:ext>
            </a:extLst>
          </p:cNvPr>
          <p:cNvSpPr/>
          <p:nvPr/>
        </p:nvSpPr>
        <p:spPr>
          <a:xfrm>
            <a:off x="760640" y="1604281"/>
            <a:ext cx="95251" cy="88448"/>
          </a:xfrm>
          <a:prstGeom prst="rect">
            <a:avLst/>
          </a:prstGeom>
          <a:solidFill>
            <a:srgbClr val="C4FFFC">
              <a:alpha val="45000"/>
            </a:srgbClr>
          </a:solidFill>
          <a:ln w="12700">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Rounded Corners 56">
            <a:extLst>
              <a:ext uri="{FF2B5EF4-FFF2-40B4-BE49-F238E27FC236}">
                <a16:creationId xmlns:a16="http://schemas.microsoft.com/office/drawing/2014/main" id="{379E189F-FDFB-48F6-91DB-15645ED7B355}"/>
              </a:ext>
            </a:extLst>
          </p:cNvPr>
          <p:cNvSpPr/>
          <p:nvPr/>
        </p:nvSpPr>
        <p:spPr>
          <a:xfrm>
            <a:off x="6414407" y="1284513"/>
            <a:ext cx="864053" cy="170090"/>
          </a:xfrm>
          <a:prstGeom prst="roundRect">
            <a:avLst/>
          </a:prstGeom>
          <a:solidFill>
            <a:srgbClr val="CCF0FF"/>
          </a:solidFill>
          <a:ln>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000">
                <a:solidFill>
                  <a:schemeClr val="tx1"/>
                </a:solidFill>
                <a:cs typeface="Arial"/>
              </a:rPr>
              <a:t>calculations</a:t>
            </a:r>
            <a:endParaRPr lang="en-US" sz="1000">
              <a:solidFill>
                <a:schemeClr val="tx1"/>
              </a:solidFill>
            </a:endParaRPr>
          </a:p>
        </p:txBody>
      </p:sp>
      <p:cxnSp>
        <p:nvCxnSpPr>
          <p:cNvPr id="11" name="Straight Arrow Connector 10">
            <a:extLst>
              <a:ext uri="{FF2B5EF4-FFF2-40B4-BE49-F238E27FC236}">
                <a16:creationId xmlns:a16="http://schemas.microsoft.com/office/drawing/2014/main" id="{56584B48-F3A4-4F84-B479-D2A148670A74}"/>
              </a:ext>
            </a:extLst>
          </p:cNvPr>
          <p:cNvCxnSpPr>
            <a:cxnSpLocks/>
          </p:cNvCxnSpPr>
          <p:nvPr/>
        </p:nvCxnSpPr>
        <p:spPr>
          <a:xfrm>
            <a:off x="6992710" y="1114424"/>
            <a:ext cx="734786" cy="0"/>
          </a:xfrm>
          <a:prstGeom prst="straightConnector1">
            <a:avLst/>
          </a:prstGeom>
          <a:ln w="12700"/>
        </p:spPr>
        <p:style>
          <a:lnRef idx="1">
            <a:schemeClr val="dk1"/>
          </a:lnRef>
          <a:fillRef idx="0">
            <a:schemeClr val="dk1"/>
          </a:fillRef>
          <a:effectRef idx="0">
            <a:schemeClr val="dk1"/>
          </a:effectRef>
          <a:fontRef idx="minor">
            <a:schemeClr val="tx1"/>
          </a:fontRef>
        </p:style>
      </p:cxnSp>
      <p:sp>
        <p:nvSpPr>
          <p:cNvPr id="12" name="Flowchart: Connector 11">
            <a:extLst>
              <a:ext uri="{FF2B5EF4-FFF2-40B4-BE49-F238E27FC236}">
                <a16:creationId xmlns:a16="http://schemas.microsoft.com/office/drawing/2014/main" id="{4057DFEA-2404-427E-814D-6AC8AAFE8580}"/>
              </a:ext>
            </a:extLst>
          </p:cNvPr>
          <p:cNvSpPr/>
          <p:nvPr/>
        </p:nvSpPr>
        <p:spPr>
          <a:xfrm>
            <a:off x="7323365" y="1084489"/>
            <a:ext cx="68034" cy="68035"/>
          </a:xfrm>
          <a:prstGeom prst="flowChartConnector">
            <a:avLst/>
          </a:prstGeom>
          <a:solidFill>
            <a:srgbClr val="80D0FF"/>
          </a:solidFill>
          <a:ln>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lowchart: Connector 12">
            <a:extLst>
              <a:ext uri="{FF2B5EF4-FFF2-40B4-BE49-F238E27FC236}">
                <a16:creationId xmlns:a16="http://schemas.microsoft.com/office/drawing/2014/main" id="{C4B86F20-9CD7-4DBC-B638-3199275CAB88}"/>
              </a:ext>
            </a:extLst>
          </p:cNvPr>
          <p:cNvSpPr/>
          <p:nvPr/>
        </p:nvSpPr>
        <p:spPr>
          <a:xfrm>
            <a:off x="7690758" y="1084489"/>
            <a:ext cx="68034" cy="68035"/>
          </a:xfrm>
          <a:prstGeom prst="flowChartConnector">
            <a:avLst/>
          </a:prstGeom>
          <a:solidFill>
            <a:schemeClr val="bg1"/>
          </a:solidFill>
          <a:ln>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lowchart: Connector 13">
            <a:extLst>
              <a:ext uri="{FF2B5EF4-FFF2-40B4-BE49-F238E27FC236}">
                <a16:creationId xmlns:a16="http://schemas.microsoft.com/office/drawing/2014/main" id="{30009A99-F07F-44B5-8591-7BECD1DF6CAA}"/>
              </a:ext>
            </a:extLst>
          </p:cNvPr>
          <p:cNvSpPr/>
          <p:nvPr/>
        </p:nvSpPr>
        <p:spPr>
          <a:xfrm>
            <a:off x="6962776" y="1084489"/>
            <a:ext cx="68034" cy="68035"/>
          </a:xfrm>
          <a:prstGeom prst="flowChartConnector">
            <a:avLst/>
          </a:prstGeom>
          <a:solidFill>
            <a:schemeClr val="bg1"/>
          </a:solidFill>
          <a:ln>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lowchart: Connector 14">
            <a:extLst>
              <a:ext uri="{FF2B5EF4-FFF2-40B4-BE49-F238E27FC236}">
                <a16:creationId xmlns:a16="http://schemas.microsoft.com/office/drawing/2014/main" id="{132C280F-5E2F-43ED-8237-02A28FDBCE8D}"/>
              </a:ext>
            </a:extLst>
          </p:cNvPr>
          <p:cNvSpPr/>
          <p:nvPr/>
        </p:nvSpPr>
        <p:spPr>
          <a:xfrm>
            <a:off x="7146472" y="1084489"/>
            <a:ext cx="68034" cy="68035"/>
          </a:xfrm>
          <a:prstGeom prst="flowChartConnector">
            <a:avLst/>
          </a:prstGeom>
          <a:solidFill>
            <a:schemeClr val="bg1"/>
          </a:solidFill>
          <a:ln>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lowchart: Connector 15">
            <a:extLst>
              <a:ext uri="{FF2B5EF4-FFF2-40B4-BE49-F238E27FC236}">
                <a16:creationId xmlns:a16="http://schemas.microsoft.com/office/drawing/2014/main" id="{3574B8E6-A992-4565-970F-7FAF55B1278E}"/>
              </a:ext>
            </a:extLst>
          </p:cNvPr>
          <p:cNvSpPr/>
          <p:nvPr/>
        </p:nvSpPr>
        <p:spPr>
          <a:xfrm>
            <a:off x="7500257" y="1084489"/>
            <a:ext cx="68034" cy="68035"/>
          </a:xfrm>
          <a:prstGeom prst="flowChartConnector">
            <a:avLst/>
          </a:prstGeom>
          <a:solidFill>
            <a:schemeClr val="bg1"/>
          </a:solidFill>
          <a:ln>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FC9F5AA4-520C-4717-AB81-C8BCAC01617F}"/>
              </a:ext>
            </a:extLst>
          </p:cNvPr>
          <p:cNvSpPr txBox="1"/>
          <p:nvPr/>
        </p:nvSpPr>
        <p:spPr>
          <a:xfrm>
            <a:off x="-62177" y="698255"/>
            <a:ext cx="695325" cy="584775"/>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t>opened and highlighted menu</a:t>
            </a:r>
          </a:p>
        </p:txBody>
      </p:sp>
      <p:sp>
        <p:nvSpPr>
          <p:cNvPr id="17" name="Arrow: Right 16">
            <a:extLst>
              <a:ext uri="{FF2B5EF4-FFF2-40B4-BE49-F238E27FC236}">
                <a16:creationId xmlns:a16="http://schemas.microsoft.com/office/drawing/2014/main" id="{21579ECA-285C-4BE5-B419-CD6868BADAD5}"/>
              </a:ext>
            </a:extLst>
          </p:cNvPr>
          <p:cNvSpPr/>
          <p:nvPr/>
        </p:nvSpPr>
        <p:spPr>
          <a:xfrm rot="1800000">
            <a:off x="369333" y="1202662"/>
            <a:ext cx="259582" cy="104670"/>
          </a:xfrm>
          <a:prstGeom prst="rightArrow">
            <a:avLst/>
          </a:prstGeom>
          <a:solidFill>
            <a:srgbClr val="FF0000"/>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Arrow: Right 73">
            <a:extLst>
              <a:ext uri="{FF2B5EF4-FFF2-40B4-BE49-F238E27FC236}">
                <a16:creationId xmlns:a16="http://schemas.microsoft.com/office/drawing/2014/main" id="{7DAB880A-1A43-4FB4-821D-87B7EE6B0FCF}"/>
              </a:ext>
            </a:extLst>
          </p:cNvPr>
          <p:cNvSpPr/>
          <p:nvPr/>
        </p:nvSpPr>
        <p:spPr>
          <a:xfrm rot="-1380000">
            <a:off x="416957" y="3243734"/>
            <a:ext cx="259582" cy="104670"/>
          </a:xfrm>
          <a:prstGeom prst="rightArrow">
            <a:avLst/>
          </a:prstGeom>
          <a:solidFill>
            <a:srgbClr val="FF0000"/>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TextBox 74">
            <a:extLst>
              <a:ext uri="{FF2B5EF4-FFF2-40B4-BE49-F238E27FC236}">
                <a16:creationId xmlns:a16="http://schemas.microsoft.com/office/drawing/2014/main" id="{CA23DCB9-40A3-4E72-B8F2-5F16505A29CF}"/>
              </a:ext>
            </a:extLst>
          </p:cNvPr>
          <p:cNvSpPr txBox="1"/>
          <p:nvPr/>
        </p:nvSpPr>
        <p:spPr>
          <a:xfrm>
            <a:off x="-107848" y="3399274"/>
            <a:ext cx="1062718" cy="707886"/>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t>User can decide what is displayed on grid</a:t>
            </a:r>
          </a:p>
        </p:txBody>
      </p:sp>
      <p:sp>
        <p:nvSpPr>
          <p:cNvPr id="76" name="Arrow: Right 75">
            <a:extLst>
              <a:ext uri="{FF2B5EF4-FFF2-40B4-BE49-F238E27FC236}">
                <a16:creationId xmlns:a16="http://schemas.microsoft.com/office/drawing/2014/main" id="{6D702229-BA2A-4BC0-B6AD-AF534E3F41FE}"/>
              </a:ext>
            </a:extLst>
          </p:cNvPr>
          <p:cNvSpPr/>
          <p:nvPr/>
        </p:nvSpPr>
        <p:spPr>
          <a:xfrm rot="-2400000">
            <a:off x="491795" y="1746948"/>
            <a:ext cx="259582" cy="104670"/>
          </a:xfrm>
          <a:prstGeom prst="rightArrow">
            <a:avLst/>
          </a:prstGeom>
          <a:solidFill>
            <a:srgbClr val="FF0000"/>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TextBox 76">
            <a:extLst>
              <a:ext uri="{FF2B5EF4-FFF2-40B4-BE49-F238E27FC236}">
                <a16:creationId xmlns:a16="http://schemas.microsoft.com/office/drawing/2014/main" id="{CC91AC56-6850-4C2E-A9D3-6272DDEB3C45}"/>
              </a:ext>
            </a:extLst>
          </p:cNvPr>
          <p:cNvSpPr txBox="1"/>
          <p:nvPr/>
        </p:nvSpPr>
        <p:spPr>
          <a:xfrm>
            <a:off x="-48573" y="1929702"/>
            <a:ext cx="695325" cy="400110"/>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t>Checked off box</a:t>
            </a:r>
          </a:p>
        </p:txBody>
      </p:sp>
      <p:sp>
        <p:nvSpPr>
          <p:cNvPr id="78" name="TextBox 77">
            <a:extLst>
              <a:ext uri="{FF2B5EF4-FFF2-40B4-BE49-F238E27FC236}">
                <a16:creationId xmlns:a16="http://schemas.microsoft.com/office/drawing/2014/main" id="{33C68EAF-8230-44F2-929F-46D88ACDC16D}"/>
              </a:ext>
            </a:extLst>
          </p:cNvPr>
          <p:cNvSpPr txBox="1"/>
          <p:nvPr/>
        </p:nvSpPr>
        <p:spPr>
          <a:xfrm>
            <a:off x="1698513" y="1456135"/>
            <a:ext cx="32793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900">
                <a:latin typeface="Grandview Display"/>
              </a:rPr>
              <a:t>0</a:t>
            </a:r>
          </a:p>
          <a:p>
            <a:pPr algn="ctr"/>
            <a:r>
              <a:rPr lang="en-US" sz="900">
                <a:latin typeface="Grandview Display"/>
              </a:rPr>
              <a:t>10</a:t>
            </a:r>
          </a:p>
        </p:txBody>
      </p:sp>
      <p:cxnSp>
        <p:nvCxnSpPr>
          <p:cNvPr id="20" name="Straight Arrow Connector 19">
            <a:extLst>
              <a:ext uri="{FF2B5EF4-FFF2-40B4-BE49-F238E27FC236}">
                <a16:creationId xmlns:a16="http://schemas.microsoft.com/office/drawing/2014/main" id="{C35F5A16-205A-41D9-B2CD-6B9EEB900FDD}"/>
              </a:ext>
            </a:extLst>
          </p:cNvPr>
          <p:cNvCxnSpPr/>
          <p:nvPr/>
        </p:nvCxnSpPr>
        <p:spPr>
          <a:xfrm flipV="1">
            <a:off x="4169229" y="2729592"/>
            <a:ext cx="2721" cy="49393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80" name="Arrow: Right 79">
            <a:extLst>
              <a:ext uri="{FF2B5EF4-FFF2-40B4-BE49-F238E27FC236}">
                <a16:creationId xmlns:a16="http://schemas.microsoft.com/office/drawing/2014/main" id="{4EADB2A4-5E2F-41DA-AB83-BFC9A54E862F}"/>
              </a:ext>
            </a:extLst>
          </p:cNvPr>
          <p:cNvSpPr/>
          <p:nvPr/>
        </p:nvSpPr>
        <p:spPr>
          <a:xfrm rot="12780000">
            <a:off x="2233510" y="1433983"/>
            <a:ext cx="259582" cy="104670"/>
          </a:xfrm>
          <a:prstGeom prst="rightArrow">
            <a:avLst/>
          </a:prstGeom>
          <a:solidFill>
            <a:srgbClr val="FF0000"/>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TextBox 80">
            <a:extLst>
              <a:ext uri="{FF2B5EF4-FFF2-40B4-BE49-F238E27FC236}">
                <a16:creationId xmlns:a16="http://schemas.microsoft.com/office/drawing/2014/main" id="{276A42C5-E03A-45F3-8187-2120854307BF}"/>
              </a:ext>
            </a:extLst>
          </p:cNvPr>
          <p:cNvSpPr txBox="1"/>
          <p:nvPr/>
        </p:nvSpPr>
        <p:spPr>
          <a:xfrm>
            <a:off x="2339479" y="1603130"/>
            <a:ext cx="1702253" cy="246221"/>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t>Click again to close menu</a:t>
            </a:r>
          </a:p>
        </p:txBody>
      </p:sp>
      <p:sp>
        <p:nvSpPr>
          <p:cNvPr id="70" name="TextBox 69">
            <a:extLst>
              <a:ext uri="{FF2B5EF4-FFF2-40B4-BE49-F238E27FC236}">
                <a16:creationId xmlns:a16="http://schemas.microsoft.com/office/drawing/2014/main" id="{21163A61-9DAA-4C4E-B313-16034E497FB6}"/>
              </a:ext>
            </a:extLst>
          </p:cNvPr>
          <p:cNvSpPr txBox="1"/>
          <p:nvPr/>
        </p:nvSpPr>
        <p:spPr>
          <a:xfrm>
            <a:off x="861673" y="3395149"/>
            <a:ext cx="953861"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latin typeface="Grandview Display"/>
              </a:rPr>
              <a:t>multiply vectors</a:t>
            </a:r>
            <a:endParaRPr lang="en-US"/>
          </a:p>
        </p:txBody>
      </p:sp>
      <p:sp>
        <p:nvSpPr>
          <p:cNvPr id="71" name="TextBox 70">
            <a:extLst>
              <a:ext uri="{FF2B5EF4-FFF2-40B4-BE49-F238E27FC236}">
                <a16:creationId xmlns:a16="http://schemas.microsoft.com/office/drawing/2014/main" id="{32AF274C-D537-4B62-BB52-B495A5B25939}"/>
              </a:ext>
            </a:extLst>
          </p:cNvPr>
          <p:cNvSpPr txBox="1"/>
          <p:nvPr/>
        </p:nvSpPr>
        <p:spPr>
          <a:xfrm>
            <a:off x="854870" y="3633275"/>
            <a:ext cx="1130753"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latin typeface="Grandview Display"/>
              </a:rPr>
              <a:t>add vectors together</a:t>
            </a:r>
            <a:endParaRPr lang="en-US" sz="800"/>
          </a:p>
        </p:txBody>
      </p:sp>
      <p:sp>
        <p:nvSpPr>
          <p:cNvPr id="72" name="Rectangle 71">
            <a:extLst>
              <a:ext uri="{FF2B5EF4-FFF2-40B4-BE49-F238E27FC236}">
                <a16:creationId xmlns:a16="http://schemas.microsoft.com/office/drawing/2014/main" id="{758BD54E-6E1E-4727-AB51-B4A41AD57383}"/>
              </a:ext>
            </a:extLst>
          </p:cNvPr>
          <p:cNvSpPr/>
          <p:nvPr/>
        </p:nvSpPr>
        <p:spPr>
          <a:xfrm>
            <a:off x="767441" y="3454852"/>
            <a:ext cx="95251" cy="88448"/>
          </a:xfrm>
          <a:prstGeom prst="rect">
            <a:avLst/>
          </a:prstGeom>
          <a:solidFill>
            <a:schemeClr val="bg1"/>
          </a:solidFill>
          <a:ln w="12700">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AF60358B-A420-4C44-A8FF-C4B4A0C1B01D}"/>
              </a:ext>
            </a:extLst>
          </p:cNvPr>
          <p:cNvSpPr/>
          <p:nvPr/>
        </p:nvSpPr>
        <p:spPr>
          <a:xfrm>
            <a:off x="767441" y="3692977"/>
            <a:ext cx="95251" cy="88448"/>
          </a:xfrm>
          <a:prstGeom prst="rect">
            <a:avLst/>
          </a:prstGeom>
          <a:solidFill>
            <a:schemeClr val="bg1"/>
          </a:solidFill>
          <a:ln w="12700">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Rounded Corners 85">
            <a:extLst>
              <a:ext uri="{FF2B5EF4-FFF2-40B4-BE49-F238E27FC236}">
                <a16:creationId xmlns:a16="http://schemas.microsoft.com/office/drawing/2014/main" id="{72DD6B53-720E-48E4-AA28-51974A78010F}"/>
              </a:ext>
            </a:extLst>
          </p:cNvPr>
          <p:cNvSpPr/>
          <p:nvPr/>
        </p:nvSpPr>
        <p:spPr>
          <a:xfrm>
            <a:off x="957943" y="3917495"/>
            <a:ext cx="1068160" cy="190500"/>
          </a:xfrm>
          <a:prstGeom prst="roundRect">
            <a:avLst/>
          </a:prstGeom>
          <a:solidFill>
            <a:srgbClr val="CCF0FF"/>
          </a:solidFill>
          <a:ln>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800">
                <a:solidFill>
                  <a:schemeClr val="tx1"/>
                </a:solidFill>
                <a:cs typeface="Arial"/>
              </a:rPr>
              <a:t>create new vector</a:t>
            </a:r>
            <a:endParaRPr lang="en-US" sz="800">
              <a:solidFill>
                <a:schemeClr val="tx1"/>
              </a:solidFill>
            </a:endParaRPr>
          </a:p>
        </p:txBody>
      </p:sp>
      <p:sp>
        <p:nvSpPr>
          <p:cNvPr id="88" name="Arrow: Right 87">
            <a:extLst>
              <a:ext uri="{FF2B5EF4-FFF2-40B4-BE49-F238E27FC236}">
                <a16:creationId xmlns:a16="http://schemas.microsoft.com/office/drawing/2014/main" id="{92092AE8-479E-426A-89AA-7E72B68610E7}"/>
              </a:ext>
            </a:extLst>
          </p:cNvPr>
          <p:cNvSpPr/>
          <p:nvPr/>
        </p:nvSpPr>
        <p:spPr>
          <a:xfrm rot="12780000">
            <a:off x="2015795" y="4169018"/>
            <a:ext cx="259582" cy="104670"/>
          </a:xfrm>
          <a:prstGeom prst="rightArrow">
            <a:avLst/>
          </a:prstGeom>
          <a:solidFill>
            <a:srgbClr val="FF0000"/>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TextBox 88">
            <a:extLst>
              <a:ext uri="{FF2B5EF4-FFF2-40B4-BE49-F238E27FC236}">
                <a16:creationId xmlns:a16="http://schemas.microsoft.com/office/drawing/2014/main" id="{86A44382-8965-43BD-BCFC-A8E7B4CF67FB}"/>
              </a:ext>
            </a:extLst>
          </p:cNvPr>
          <p:cNvSpPr txBox="1"/>
          <p:nvPr/>
        </p:nvSpPr>
        <p:spPr>
          <a:xfrm>
            <a:off x="2312264" y="4276934"/>
            <a:ext cx="1702253" cy="400110"/>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t>create a new vector to display</a:t>
            </a:r>
          </a:p>
        </p:txBody>
      </p:sp>
      <p:sp>
        <p:nvSpPr>
          <p:cNvPr id="26" name="TextBox 25">
            <a:extLst>
              <a:ext uri="{FF2B5EF4-FFF2-40B4-BE49-F238E27FC236}">
                <a16:creationId xmlns:a16="http://schemas.microsoft.com/office/drawing/2014/main" id="{D4651DA8-476D-4BE1-9624-A2B46542C141}"/>
              </a:ext>
            </a:extLst>
          </p:cNvPr>
          <p:cNvSpPr txBox="1"/>
          <p:nvPr/>
        </p:nvSpPr>
        <p:spPr>
          <a:xfrm>
            <a:off x="7761930" y="3201967"/>
            <a:ext cx="98107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t>x</a:t>
            </a:r>
          </a:p>
        </p:txBody>
      </p:sp>
      <p:sp>
        <p:nvSpPr>
          <p:cNvPr id="27" name="TextBox 26">
            <a:extLst>
              <a:ext uri="{FF2B5EF4-FFF2-40B4-BE49-F238E27FC236}">
                <a16:creationId xmlns:a16="http://schemas.microsoft.com/office/drawing/2014/main" id="{9749471C-CEF1-4FD0-B3A7-34CA68D41069}"/>
              </a:ext>
            </a:extLst>
          </p:cNvPr>
          <p:cNvSpPr txBox="1"/>
          <p:nvPr/>
        </p:nvSpPr>
        <p:spPr>
          <a:xfrm>
            <a:off x="3931519" y="4834826"/>
            <a:ext cx="98107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t>y</a:t>
            </a:r>
          </a:p>
        </p:txBody>
      </p:sp>
      <p:pic>
        <p:nvPicPr>
          <p:cNvPr id="30" name="Picture 3">
            <a:extLst>
              <a:ext uri="{FF2B5EF4-FFF2-40B4-BE49-F238E27FC236}">
                <a16:creationId xmlns:a16="http://schemas.microsoft.com/office/drawing/2014/main" id="{EC24CAAF-1E1D-453D-A405-42A3B36DD173}"/>
              </a:ext>
            </a:extLst>
          </p:cNvPr>
          <p:cNvPicPr>
            <a:picLocks noChangeAspect="1"/>
          </p:cNvPicPr>
          <p:nvPr/>
        </p:nvPicPr>
        <p:blipFill>
          <a:blip r:embed="rId7"/>
          <a:stretch>
            <a:fillRect/>
          </a:stretch>
        </p:blipFill>
        <p:spPr>
          <a:xfrm flipH="1">
            <a:off x="2072367" y="1560738"/>
            <a:ext cx="155122" cy="151040"/>
          </a:xfrm>
          <a:prstGeom prst="rect">
            <a:avLst/>
          </a:prstGeom>
        </p:spPr>
      </p:pic>
      <p:pic>
        <p:nvPicPr>
          <p:cNvPr id="92" name="Picture 3">
            <a:extLst>
              <a:ext uri="{FF2B5EF4-FFF2-40B4-BE49-F238E27FC236}">
                <a16:creationId xmlns:a16="http://schemas.microsoft.com/office/drawing/2014/main" id="{58C2CEFC-30EB-4DD0-8956-9D8B0238EEC4}"/>
              </a:ext>
            </a:extLst>
          </p:cNvPr>
          <p:cNvPicPr>
            <a:picLocks noChangeAspect="1"/>
          </p:cNvPicPr>
          <p:nvPr/>
        </p:nvPicPr>
        <p:blipFill>
          <a:blip r:embed="rId7"/>
          <a:stretch>
            <a:fillRect/>
          </a:stretch>
        </p:blipFill>
        <p:spPr>
          <a:xfrm flipH="1">
            <a:off x="2072366" y="2322737"/>
            <a:ext cx="155122" cy="151040"/>
          </a:xfrm>
          <a:prstGeom prst="rect">
            <a:avLst/>
          </a:prstGeom>
        </p:spPr>
      </p:pic>
      <p:cxnSp>
        <p:nvCxnSpPr>
          <p:cNvPr id="2" name="Straight Arrow Connector 1">
            <a:extLst>
              <a:ext uri="{FF2B5EF4-FFF2-40B4-BE49-F238E27FC236}">
                <a16:creationId xmlns:a16="http://schemas.microsoft.com/office/drawing/2014/main" id="{FB6A4793-8611-BD7E-7FC6-C316036E6ED7}"/>
              </a:ext>
            </a:extLst>
          </p:cNvPr>
          <p:cNvCxnSpPr/>
          <p:nvPr/>
        </p:nvCxnSpPr>
        <p:spPr>
          <a:xfrm flipV="1">
            <a:off x="4169228" y="1178379"/>
            <a:ext cx="2721" cy="289832"/>
          </a:xfrm>
          <a:prstGeom prst="straightConnector1">
            <a:avLst/>
          </a:prstGeom>
          <a:ln w="28575">
            <a:solidFill>
              <a:schemeClr val="bg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E3FD26F8-E52F-24B4-9A61-01D30738DAD4}"/>
              </a:ext>
            </a:extLst>
          </p:cNvPr>
          <p:cNvCxnSpPr>
            <a:cxnSpLocks/>
          </p:cNvCxnSpPr>
          <p:nvPr/>
        </p:nvCxnSpPr>
        <p:spPr>
          <a:xfrm>
            <a:off x="7720692" y="3223531"/>
            <a:ext cx="281667" cy="2722"/>
          </a:xfrm>
          <a:prstGeom prst="straightConnector1">
            <a:avLst/>
          </a:prstGeom>
          <a:ln w="28575">
            <a:solidFill>
              <a:schemeClr val="bg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B6117207-32C2-823A-4156-F83E69C97D8C}"/>
              </a:ext>
            </a:extLst>
          </p:cNvPr>
          <p:cNvCxnSpPr>
            <a:cxnSpLocks/>
          </p:cNvCxnSpPr>
          <p:nvPr/>
        </p:nvCxnSpPr>
        <p:spPr>
          <a:xfrm flipH="1">
            <a:off x="4167867" y="4859111"/>
            <a:ext cx="4081" cy="213631"/>
          </a:xfrm>
          <a:prstGeom prst="straightConnector1">
            <a:avLst/>
          </a:prstGeom>
          <a:ln w="28575">
            <a:solidFill>
              <a:schemeClr val="bg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6" name="Picture 36">
            <a:extLst>
              <a:ext uri="{FF2B5EF4-FFF2-40B4-BE49-F238E27FC236}">
                <a16:creationId xmlns:a16="http://schemas.microsoft.com/office/drawing/2014/main" id="{685FD0DA-40AC-32D0-7A73-35CD62C09EBE}"/>
              </a:ext>
            </a:extLst>
          </p:cNvPr>
          <p:cNvPicPr>
            <a:picLocks noChangeAspect="1"/>
          </p:cNvPicPr>
          <p:nvPr/>
        </p:nvPicPr>
        <p:blipFill>
          <a:blip r:embed="rId8"/>
          <a:stretch>
            <a:fillRect/>
          </a:stretch>
        </p:blipFill>
        <p:spPr>
          <a:xfrm flipH="1">
            <a:off x="4038602" y="2628901"/>
            <a:ext cx="474887" cy="382360"/>
          </a:xfrm>
          <a:prstGeom prst="rect">
            <a:avLst/>
          </a:prstGeom>
        </p:spPr>
      </p:pic>
      <p:sp>
        <p:nvSpPr>
          <p:cNvPr id="99" name="Arrow: Right 98">
            <a:extLst>
              <a:ext uri="{FF2B5EF4-FFF2-40B4-BE49-F238E27FC236}">
                <a16:creationId xmlns:a16="http://schemas.microsoft.com/office/drawing/2014/main" id="{1E86B2B4-8F3D-1A38-09C0-55F7F24A65A9}"/>
              </a:ext>
            </a:extLst>
          </p:cNvPr>
          <p:cNvSpPr/>
          <p:nvPr/>
        </p:nvSpPr>
        <p:spPr>
          <a:xfrm rot="11940000">
            <a:off x="4519509" y="2937570"/>
            <a:ext cx="259582" cy="104670"/>
          </a:xfrm>
          <a:prstGeom prst="rightArrow">
            <a:avLst/>
          </a:prstGeom>
          <a:solidFill>
            <a:srgbClr val="FF0000"/>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TextBox 99">
            <a:extLst>
              <a:ext uri="{FF2B5EF4-FFF2-40B4-BE49-F238E27FC236}">
                <a16:creationId xmlns:a16="http://schemas.microsoft.com/office/drawing/2014/main" id="{02EB814C-551E-5346-5B37-CEAE80A8F45E}"/>
              </a:ext>
            </a:extLst>
          </p:cNvPr>
          <p:cNvSpPr txBox="1"/>
          <p:nvPr/>
        </p:nvSpPr>
        <p:spPr>
          <a:xfrm>
            <a:off x="4863604" y="2902612"/>
            <a:ext cx="1382485" cy="400110"/>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t>User's cursor can be used to drag vector</a:t>
            </a:r>
          </a:p>
        </p:txBody>
      </p:sp>
      <p:sp>
        <p:nvSpPr>
          <p:cNvPr id="32" name="Rectangle: Rounded Corners 31">
            <a:extLst>
              <a:ext uri="{FF2B5EF4-FFF2-40B4-BE49-F238E27FC236}">
                <a16:creationId xmlns:a16="http://schemas.microsoft.com/office/drawing/2014/main" id="{3A950D3E-1460-2044-D866-157996C765A6}"/>
              </a:ext>
            </a:extLst>
          </p:cNvPr>
          <p:cNvSpPr/>
          <p:nvPr/>
        </p:nvSpPr>
        <p:spPr>
          <a:xfrm>
            <a:off x="5829298" y="1019170"/>
            <a:ext cx="503464" cy="122466"/>
          </a:xfrm>
          <a:prstGeom prst="roundRect">
            <a:avLst/>
          </a:prstGeom>
          <a:solidFill>
            <a:srgbClr val="CCF0FF"/>
          </a:solidFill>
          <a:ln>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600">
                <a:solidFill>
                  <a:schemeClr val="tx1"/>
                </a:solidFill>
                <a:cs typeface="Arial"/>
              </a:rPr>
              <a:t>hide axis</a:t>
            </a:r>
            <a:endParaRPr lang="en-US" sz="600">
              <a:solidFill>
                <a:schemeClr val="tx1"/>
              </a:solidFill>
            </a:endParaRPr>
          </a:p>
        </p:txBody>
      </p:sp>
      <p:sp>
        <p:nvSpPr>
          <p:cNvPr id="34" name="Rectangle: Rounded Corners 33">
            <a:extLst>
              <a:ext uri="{FF2B5EF4-FFF2-40B4-BE49-F238E27FC236}">
                <a16:creationId xmlns:a16="http://schemas.microsoft.com/office/drawing/2014/main" id="{12E32575-E91D-0DC9-9023-3811BFCC7A17}"/>
              </a:ext>
            </a:extLst>
          </p:cNvPr>
          <p:cNvSpPr/>
          <p:nvPr/>
        </p:nvSpPr>
        <p:spPr>
          <a:xfrm>
            <a:off x="6387192" y="1019171"/>
            <a:ext cx="503464" cy="122466"/>
          </a:xfrm>
          <a:prstGeom prst="roundRect">
            <a:avLst/>
          </a:prstGeom>
          <a:solidFill>
            <a:srgbClr val="CCF0FF"/>
          </a:solidFill>
          <a:ln>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600">
                <a:solidFill>
                  <a:schemeClr val="tx1"/>
                </a:solidFill>
                <a:cs typeface="Arial"/>
              </a:rPr>
              <a:t>hide grid</a:t>
            </a:r>
            <a:endParaRPr lang="en-US" sz="600">
              <a:solidFill>
                <a:schemeClr val="tx1"/>
              </a:solidFill>
            </a:endParaRPr>
          </a:p>
        </p:txBody>
      </p:sp>
      <p:sp>
        <p:nvSpPr>
          <p:cNvPr id="35" name="TextBox 34">
            <a:extLst>
              <a:ext uri="{FF2B5EF4-FFF2-40B4-BE49-F238E27FC236}">
                <a16:creationId xmlns:a16="http://schemas.microsoft.com/office/drawing/2014/main" id="{658A10C8-4A5C-57A2-6BBC-5C1C7E5F1167}"/>
              </a:ext>
            </a:extLst>
          </p:cNvPr>
          <p:cNvSpPr txBox="1"/>
          <p:nvPr/>
        </p:nvSpPr>
        <p:spPr>
          <a:xfrm>
            <a:off x="4132490" y="1152526"/>
            <a:ext cx="450396" cy="401648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800"/>
              <a:t>40</a:t>
            </a:r>
          </a:p>
          <a:p>
            <a:endParaRPr lang="en-US" sz="900"/>
          </a:p>
          <a:p>
            <a:endParaRPr lang="en-US" sz="900"/>
          </a:p>
          <a:p>
            <a:r>
              <a:rPr lang="en-US" sz="800"/>
              <a:t>30</a:t>
            </a:r>
          </a:p>
          <a:p>
            <a:endParaRPr lang="en-US" sz="900"/>
          </a:p>
          <a:p>
            <a:endParaRPr lang="en-US" sz="900"/>
          </a:p>
          <a:p>
            <a:endParaRPr lang="en-US" sz="800"/>
          </a:p>
          <a:p>
            <a:r>
              <a:rPr lang="en-US" sz="800"/>
              <a:t>20</a:t>
            </a:r>
          </a:p>
          <a:p>
            <a:endParaRPr lang="en-US" sz="800"/>
          </a:p>
          <a:p>
            <a:endParaRPr lang="en-US" sz="800"/>
          </a:p>
          <a:p>
            <a:endParaRPr lang="en-US" sz="800"/>
          </a:p>
          <a:p>
            <a:r>
              <a:rPr lang="en-US" sz="800"/>
              <a:t>10</a:t>
            </a:r>
          </a:p>
          <a:p>
            <a:endParaRPr lang="en-US" sz="800"/>
          </a:p>
          <a:p>
            <a:endParaRPr lang="en-US" sz="800"/>
          </a:p>
          <a:p>
            <a:endParaRPr lang="en-US" sz="800"/>
          </a:p>
          <a:p>
            <a:endParaRPr lang="en-US" sz="800"/>
          </a:p>
          <a:p>
            <a:endParaRPr lang="en-US" sz="850"/>
          </a:p>
          <a:p>
            <a:endParaRPr lang="en-US" sz="850"/>
          </a:p>
          <a:p>
            <a:endParaRPr lang="en-US" sz="800"/>
          </a:p>
          <a:p>
            <a:r>
              <a:rPr lang="en-US" sz="800"/>
              <a:t>-10</a:t>
            </a:r>
          </a:p>
          <a:p>
            <a:endParaRPr lang="en-US" sz="900"/>
          </a:p>
          <a:p>
            <a:endParaRPr lang="en-US" sz="900"/>
          </a:p>
          <a:p>
            <a:endParaRPr lang="en-US" sz="800"/>
          </a:p>
          <a:p>
            <a:r>
              <a:rPr lang="en-US" sz="800"/>
              <a:t>-20</a:t>
            </a:r>
          </a:p>
          <a:p>
            <a:endParaRPr lang="en-US" sz="800"/>
          </a:p>
          <a:p>
            <a:endParaRPr lang="en-US" sz="800"/>
          </a:p>
          <a:p>
            <a:endParaRPr lang="en-US" sz="800"/>
          </a:p>
          <a:p>
            <a:r>
              <a:rPr lang="en-US" sz="800"/>
              <a:t>-30</a:t>
            </a:r>
          </a:p>
          <a:p>
            <a:endParaRPr lang="en-US" sz="600"/>
          </a:p>
          <a:p>
            <a:endParaRPr lang="en-US" sz="800"/>
          </a:p>
          <a:p>
            <a:r>
              <a:rPr lang="en-US" sz="800"/>
              <a:t>-40</a:t>
            </a:r>
          </a:p>
        </p:txBody>
      </p:sp>
      <p:sp>
        <p:nvSpPr>
          <p:cNvPr id="37" name="TextBox 36">
            <a:extLst>
              <a:ext uri="{FF2B5EF4-FFF2-40B4-BE49-F238E27FC236}">
                <a16:creationId xmlns:a16="http://schemas.microsoft.com/office/drawing/2014/main" id="{4058101A-4F6C-B835-3644-B95F178F6931}"/>
              </a:ext>
            </a:extLst>
          </p:cNvPr>
          <p:cNvSpPr txBox="1"/>
          <p:nvPr/>
        </p:nvSpPr>
        <p:spPr>
          <a:xfrm>
            <a:off x="567418" y="3003097"/>
            <a:ext cx="7430860"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t>                                                                    </a:t>
            </a:r>
            <a:r>
              <a:rPr lang="en-US" sz="600"/>
              <a:t>   </a:t>
            </a:r>
            <a:r>
              <a:rPr lang="en-US" sz="800"/>
              <a:t>  -30        </a:t>
            </a:r>
            <a:r>
              <a:rPr lang="en-US" sz="900"/>
              <a:t>   </a:t>
            </a:r>
            <a:r>
              <a:rPr lang="en-US" sz="800"/>
              <a:t> -20             -10                       </a:t>
            </a:r>
            <a:r>
              <a:rPr lang="en-US" sz="700"/>
              <a:t>  </a:t>
            </a:r>
            <a:r>
              <a:rPr lang="en-US" sz="800"/>
              <a:t>10                                                                </a:t>
            </a:r>
            <a:r>
              <a:rPr lang="en-US" sz="900"/>
              <a:t> </a:t>
            </a:r>
            <a:r>
              <a:rPr lang="en-US" sz="1000"/>
              <a:t> </a:t>
            </a:r>
            <a:r>
              <a:rPr lang="en-US" sz="800"/>
              <a:t>50           </a:t>
            </a:r>
            <a:r>
              <a:rPr lang="en-US" sz="850"/>
              <a:t>  </a:t>
            </a:r>
            <a:r>
              <a:rPr lang="en-US" sz="800"/>
              <a:t> 60             70 </a:t>
            </a:r>
          </a:p>
        </p:txBody>
      </p:sp>
      <p:sp>
        <p:nvSpPr>
          <p:cNvPr id="38" name="TextBox 37">
            <a:extLst>
              <a:ext uri="{FF2B5EF4-FFF2-40B4-BE49-F238E27FC236}">
                <a16:creationId xmlns:a16="http://schemas.microsoft.com/office/drawing/2014/main" id="{5DA35012-3128-39F1-5D9A-8FD5EA2F4A07}"/>
              </a:ext>
            </a:extLst>
          </p:cNvPr>
          <p:cNvSpPr txBox="1"/>
          <p:nvPr/>
        </p:nvSpPr>
        <p:spPr>
          <a:xfrm>
            <a:off x="6812666" y="937825"/>
            <a:ext cx="2743200" cy="18466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600"/>
              <a:t> 0.2x  0.5x   1x   1.5x   2x</a:t>
            </a:r>
          </a:p>
        </p:txBody>
      </p:sp>
      <p:pic>
        <p:nvPicPr>
          <p:cNvPr id="29" name="Picture 3">
            <a:extLst>
              <a:ext uri="{FF2B5EF4-FFF2-40B4-BE49-F238E27FC236}">
                <a16:creationId xmlns:a16="http://schemas.microsoft.com/office/drawing/2014/main" id="{82FAD6C1-2519-D815-D825-A110CA001154}"/>
              </a:ext>
            </a:extLst>
          </p:cNvPr>
          <p:cNvPicPr>
            <a:picLocks noChangeAspect="1"/>
          </p:cNvPicPr>
          <p:nvPr/>
        </p:nvPicPr>
        <p:blipFill>
          <a:blip r:embed="rId7"/>
          <a:stretch>
            <a:fillRect/>
          </a:stretch>
        </p:blipFill>
        <p:spPr>
          <a:xfrm flipH="1">
            <a:off x="5617028" y="996042"/>
            <a:ext cx="155122" cy="151040"/>
          </a:xfrm>
          <a:prstGeom prst="rect">
            <a:avLst/>
          </a:prstGeom>
        </p:spPr>
      </p:pic>
    </p:spTree>
    <p:extLst>
      <p:ext uri="{BB962C8B-B14F-4D97-AF65-F5344CB8AC3E}">
        <p14:creationId xmlns:p14="http://schemas.microsoft.com/office/powerpoint/2010/main" val="3584475696"/>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5" name="TextBox 4">
            <a:extLst>
              <a:ext uri="{FF2B5EF4-FFF2-40B4-BE49-F238E27FC236}">
                <a16:creationId xmlns:a16="http://schemas.microsoft.com/office/drawing/2014/main" id="{77CF38F4-8643-D742-8F96-0042DD50DC6F}"/>
              </a:ext>
            </a:extLst>
          </p:cNvPr>
          <p:cNvSpPr txBox="1"/>
          <p:nvPr/>
        </p:nvSpPr>
        <p:spPr>
          <a:xfrm>
            <a:off x="1505" y="691"/>
            <a:ext cx="1023037" cy="923330"/>
          </a:xfrm>
          <a:prstGeom prst="rect">
            <a:avLst/>
          </a:prstGeom>
          <a:solidFill>
            <a:schemeClr val="accent4"/>
          </a:solidFill>
        </p:spPr>
        <p:txBody>
          <a:bodyPr wrap="square" lIns="91440" tIns="45720" rIns="91440" bIns="45720" rtlCol="0" anchor="t">
            <a:spAutoFit/>
          </a:bodyPr>
          <a:lstStyle/>
          <a:p>
            <a:r>
              <a:rPr lang="en-US"/>
              <a:t>Prototype</a:t>
            </a:r>
            <a:endParaRPr lang="en-US" sz="4000"/>
          </a:p>
          <a:p>
            <a:r>
              <a:rPr lang="en-US" sz="4000"/>
              <a:t>8</a:t>
            </a:r>
          </a:p>
        </p:txBody>
      </p:sp>
      <p:pic>
        <p:nvPicPr>
          <p:cNvPr id="62" name="Picture 9" descr="Graphical user interface, application&#10;&#10;Description automatically generated">
            <a:extLst>
              <a:ext uri="{FF2B5EF4-FFF2-40B4-BE49-F238E27FC236}">
                <a16:creationId xmlns:a16="http://schemas.microsoft.com/office/drawing/2014/main" id="{A5AFF5D0-0345-4DDB-849E-5679874F28BD}"/>
              </a:ext>
            </a:extLst>
          </p:cNvPr>
          <p:cNvPicPr>
            <a:picLocks noChangeAspect="1"/>
          </p:cNvPicPr>
          <p:nvPr/>
        </p:nvPicPr>
        <p:blipFill>
          <a:blip r:embed="rId3"/>
          <a:stretch>
            <a:fillRect/>
          </a:stretch>
        </p:blipFill>
        <p:spPr>
          <a:xfrm>
            <a:off x="548055" y="384837"/>
            <a:ext cx="7439756" cy="4688361"/>
          </a:xfrm>
          <a:prstGeom prst="rect">
            <a:avLst/>
          </a:prstGeom>
        </p:spPr>
      </p:pic>
      <p:pic>
        <p:nvPicPr>
          <p:cNvPr id="263" name="Google Shape;263;p38"/>
          <p:cNvPicPr preferRelativeResize="0"/>
          <p:nvPr/>
        </p:nvPicPr>
        <p:blipFill>
          <a:blip r:embed="rId4">
            <a:alphaModFix/>
          </a:blip>
          <a:stretch>
            <a:fillRect/>
          </a:stretch>
        </p:blipFill>
        <p:spPr>
          <a:xfrm>
            <a:off x="7753350" y="-6"/>
            <a:ext cx="1390650" cy="966788"/>
          </a:xfrm>
          <a:prstGeom prst="rect">
            <a:avLst/>
          </a:prstGeom>
          <a:noFill/>
          <a:ln>
            <a:noFill/>
          </a:ln>
        </p:spPr>
      </p:pic>
      <p:sp>
        <p:nvSpPr>
          <p:cNvPr id="7" name="TextBox 6">
            <a:extLst>
              <a:ext uri="{FF2B5EF4-FFF2-40B4-BE49-F238E27FC236}">
                <a16:creationId xmlns:a16="http://schemas.microsoft.com/office/drawing/2014/main" id="{B54139A4-F124-4CCD-957D-894CB1ADBE8C}"/>
              </a:ext>
            </a:extLst>
          </p:cNvPr>
          <p:cNvSpPr txBox="1"/>
          <p:nvPr/>
        </p:nvSpPr>
        <p:spPr>
          <a:xfrm>
            <a:off x="545436" y="409365"/>
            <a:ext cx="274319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grid</a:t>
            </a:r>
          </a:p>
        </p:txBody>
      </p:sp>
      <p:sp>
        <p:nvSpPr>
          <p:cNvPr id="10" name="Rectangle 9">
            <a:extLst>
              <a:ext uri="{FF2B5EF4-FFF2-40B4-BE49-F238E27FC236}">
                <a16:creationId xmlns:a16="http://schemas.microsoft.com/office/drawing/2014/main" id="{F091F718-A7A8-4706-98F9-FD3C9B82084B}"/>
              </a:ext>
            </a:extLst>
          </p:cNvPr>
          <p:cNvSpPr/>
          <p:nvPr/>
        </p:nvSpPr>
        <p:spPr>
          <a:xfrm>
            <a:off x="651782" y="964746"/>
            <a:ext cx="7313838" cy="224518"/>
          </a:xfrm>
          <a:prstGeom prst="rect">
            <a:avLst/>
          </a:prstGeom>
          <a:solidFill>
            <a:schemeClr val="bg1"/>
          </a:solidFill>
          <a:ln>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E5EC0C29-6E5E-484A-8E4F-609E675877DC}"/>
              </a:ext>
            </a:extLst>
          </p:cNvPr>
          <p:cNvSpPr txBox="1"/>
          <p:nvPr/>
        </p:nvSpPr>
        <p:spPr>
          <a:xfrm>
            <a:off x="650762" y="966278"/>
            <a:ext cx="885825" cy="2308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900">
                <a:latin typeface="Grandview Display"/>
              </a:rPr>
              <a:t>Instructions</a:t>
            </a:r>
            <a:endParaRPr lang="en-US" sz="900"/>
          </a:p>
        </p:txBody>
      </p:sp>
      <p:sp>
        <p:nvSpPr>
          <p:cNvPr id="22" name="TextBox 21">
            <a:extLst>
              <a:ext uri="{FF2B5EF4-FFF2-40B4-BE49-F238E27FC236}">
                <a16:creationId xmlns:a16="http://schemas.microsoft.com/office/drawing/2014/main" id="{98C6B6E5-1B33-473B-A0AC-91AC251B9687}"/>
              </a:ext>
            </a:extLst>
          </p:cNvPr>
          <p:cNvSpPr txBox="1"/>
          <p:nvPr/>
        </p:nvSpPr>
        <p:spPr>
          <a:xfrm>
            <a:off x="1535226" y="959473"/>
            <a:ext cx="885825" cy="2308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900">
                <a:latin typeface="Grandview Display"/>
              </a:rPr>
              <a:t>Grid</a:t>
            </a:r>
            <a:endParaRPr lang="en-US"/>
          </a:p>
        </p:txBody>
      </p:sp>
      <p:sp>
        <p:nvSpPr>
          <p:cNvPr id="23" name="TextBox 22">
            <a:extLst>
              <a:ext uri="{FF2B5EF4-FFF2-40B4-BE49-F238E27FC236}">
                <a16:creationId xmlns:a16="http://schemas.microsoft.com/office/drawing/2014/main" id="{AB656D05-0F39-43B9-A07C-F090CFC27000}"/>
              </a:ext>
            </a:extLst>
          </p:cNvPr>
          <p:cNvSpPr txBox="1"/>
          <p:nvPr/>
        </p:nvSpPr>
        <p:spPr>
          <a:xfrm>
            <a:off x="2099922" y="959473"/>
            <a:ext cx="885825" cy="2308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900">
                <a:latin typeface="Grandview Display"/>
              </a:rPr>
              <a:t>Cheat Sheet</a:t>
            </a:r>
            <a:endParaRPr lang="en-US"/>
          </a:p>
        </p:txBody>
      </p:sp>
      <p:sp>
        <p:nvSpPr>
          <p:cNvPr id="24" name="Rectangle 23">
            <a:extLst>
              <a:ext uri="{FF2B5EF4-FFF2-40B4-BE49-F238E27FC236}">
                <a16:creationId xmlns:a16="http://schemas.microsoft.com/office/drawing/2014/main" id="{6F1F419E-2D7D-4CC4-96A6-E0BE10EA0BB0}"/>
              </a:ext>
            </a:extLst>
          </p:cNvPr>
          <p:cNvSpPr/>
          <p:nvPr/>
        </p:nvSpPr>
        <p:spPr>
          <a:xfrm>
            <a:off x="651782" y="1196067"/>
            <a:ext cx="3374569" cy="231321"/>
          </a:xfrm>
          <a:prstGeom prst="rect">
            <a:avLst/>
          </a:prstGeom>
          <a:solidFill>
            <a:schemeClr val="bg1"/>
          </a:solidFill>
          <a:ln>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057C634D-16F2-4822-A17E-259F82FD829C}"/>
              </a:ext>
            </a:extLst>
          </p:cNvPr>
          <p:cNvSpPr txBox="1"/>
          <p:nvPr/>
        </p:nvSpPr>
        <p:spPr>
          <a:xfrm>
            <a:off x="650762" y="1211205"/>
            <a:ext cx="1715861"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latin typeface="Grandview Display"/>
              </a:rPr>
              <a:t>Vector Addition + Multiplication</a:t>
            </a:r>
            <a:endParaRPr lang="en-US" sz="800" err="1"/>
          </a:p>
        </p:txBody>
      </p:sp>
      <p:sp>
        <p:nvSpPr>
          <p:cNvPr id="28" name="TextBox 27">
            <a:extLst>
              <a:ext uri="{FF2B5EF4-FFF2-40B4-BE49-F238E27FC236}">
                <a16:creationId xmlns:a16="http://schemas.microsoft.com/office/drawing/2014/main" id="{996732EB-F534-4A54-99CD-B10501C4A070}"/>
              </a:ext>
            </a:extLst>
          </p:cNvPr>
          <p:cNvSpPr txBox="1"/>
          <p:nvPr/>
        </p:nvSpPr>
        <p:spPr>
          <a:xfrm>
            <a:off x="2317637" y="1211204"/>
            <a:ext cx="1110344"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latin typeface="Grandview Display"/>
              </a:rPr>
              <a:t>Vector Operations</a:t>
            </a:r>
            <a:endParaRPr lang="en-US" sz="800" err="1"/>
          </a:p>
        </p:txBody>
      </p:sp>
      <p:sp>
        <p:nvSpPr>
          <p:cNvPr id="21" name="Rectangle 20">
            <a:extLst>
              <a:ext uri="{FF2B5EF4-FFF2-40B4-BE49-F238E27FC236}">
                <a16:creationId xmlns:a16="http://schemas.microsoft.com/office/drawing/2014/main" id="{3D7F5EBE-91BC-4669-B5DB-442CB2747B2F}"/>
              </a:ext>
            </a:extLst>
          </p:cNvPr>
          <p:cNvSpPr/>
          <p:nvPr/>
        </p:nvSpPr>
        <p:spPr>
          <a:xfrm>
            <a:off x="1447800" y="964747"/>
            <a:ext cx="612321" cy="224518"/>
          </a:xfrm>
          <a:prstGeom prst="rect">
            <a:avLst/>
          </a:prstGeom>
          <a:solidFill>
            <a:srgbClr val="C4FFFC">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6" name="Straight Arrow Connector 105">
            <a:extLst>
              <a:ext uri="{FF2B5EF4-FFF2-40B4-BE49-F238E27FC236}">
                <a16:creationId xmlns:a16="http://schemas.microsoft.com/office/drawing/2014/main" id="{9BD820E5-5CBE-45A4-9F01-A1744A1EA5C7}"/>
              </a:ext>
            </a:extLst>
          </p:cNvPr>
          <p:cNvCxnSpPr/>
          <p:nvPr/>
        </p:nvCxnSpPr>
        <p:spPr>
          <a:xfrm flipH="1">
            <a:off x="3665762" y="1440994"/>
            <a:ext cx="1" cy="3626303"/>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08" name="Straight Arrow Connector 107">
            <a:extLst>
              <a:ext uri="{FF2B5EF4-FFF2-40B4-BE49-F238E27FC236}">
                <a16:creationId xmlns:a16="http://schemas.microsoft.com/office/drawing/2014/main" id="{BD71E9B9-2CEF-42F6-B25A-286F430EC668}"/>
              </a:ext>
            </a:extLst>
          </p:cNvPr>
          <p:cNvCxnSpPr>
            <a:cxnSpLocks/>
          </p:cNvCxnSpPr>
          <p:nvPr/>
        </p:nvCxnSpPr>
        <p:spPr>
          <a:xfrm flipH="1">
            <a:off x="4169225" y="1189263"/>
            <a:ext cx="1" cy="3864427"/>
          </a:xfrm>
          <a:prstGeom prst="straightConnector1">
            <a:avLst/>
          </a:prstGeom>
          <a:ln w="28575">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10" name="Straight Arrow Connector 109">
            <a:extLst>
              <a:ext uri="{FF2B5EF4-FFF2-40B4-BE49-F238E27FC236}">
                <a16:creationId xmlns:a16="http://schemas.microsoft.com/office/drawing/2014/main" id="{6D01EF08-1EA3-47FB-A069-10BF9ABD80E9}"/>
              </a:ext>
            </a:extLst>
          </p:cNvPr>
          <p:cNvCxnSpPr>
            <a:cxnSpLocks/>
          </p:cNvCxnSpPr>
          <p:nvPr/>
        </p:nvCxnSpPr>
        <p:spPr>
          <a:xfrm flipH="1">
            <a:off x="4672688" y="1196066"/>
            <a:ext cx="1" cy="3864427"/>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12" name="Straight Arrow Connector 111">
            <a:extLst>
              <a:ext uri="{FF2B5EF4-FFF2-40B4-BE49-F238E27FC236}">
                <a16:creationId xmlns:a16="http://schemas.microsoft.com/office/drawing/2014/main" id="{2DD596BC-9006-4080-966C-E8AA637E9373}"/>
              </a:ext>
            </a:extLst>
          </p:cNvPr>
          <p:cNvCxnSpPr>
            <a:cxnSpLocks/>
          </p:cNvCxnSpPr>
          <p:nvPr/>
        </p:nvCxnSpPr>
        <p:spPr>
          <a:xfrm flipH="1">
            <a:off x="5176153" y="1196066"/>
            <a:ext cx="1" cy="3864427"/>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14" name="Straight Arrow Connector 113">
            <a:extLst>
              <a:ext uri="{FF2B5EF4-FFF2-40B4-BE49-F238E27FC236}">
                <a16:creationId xmlns:a16="http://schemas.microsoft.com/office/drawing/2014/main" id="{6B052B3F-C47D-4AE9-85F0-398194CA27C4}"/>
              </a:ext>
            </a:extLst>
          </p:cNvPr>
          <p:cNvCxnSpPr>
            <a:cxnSpLocks/>
          </p:cNvCxnSpPr>
          <p:nvPr/>
        </p:nvCxnSpPr>
        <p:spPr>
          <a:xfrm flipH="1">
            <a:off x="5672813" y="1196066"/>
            <a:ext cx="1" cy="3864427"/>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16" name="Straight Arrow Connector 115">
            <a:extLst>
              <a:ext uri="{FF2B5EF4-FFF2-40B4-BE49-F238E27FC236}">
                <a16:creationId xmlns:a16="http://schemas.microsoft.com/office/drawing/2014/main" id="{D7B3B873-B06D-43AF-BCAF-FE3108A8AE2A}"/>
              </a:ext>
            </a:extLst>
          </p:cNvPr>
          <p:cNvCxnSpPr>
            <a:cxnSpLocks/>
          </p:cNvCxnSpPr>
          <p:nvPr/>
        </p:nvCxnSpPr>
        <p:spPr>
          <a:xfrm flipH="1">
            <a:off x="6169474" y="1189262"/>
            <a:ext cx="1" cy="3864427"/>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18" name="Straight Arrow Connector 117">
            <a:extLst>
              <a:ext uri="{FF2B5EF4-FFF2-40B4-BE49-F238E27FC236}">
                <a16:creationId xmlns:a16="http://schemas.microsoft.com/office/drawing/2014/main" id="{3713F6C5-FACE-4514-BD68-324C21C3939C}"/>
              </a:ext>
            </a:extLst>
          </p:cNvPr>
          <p:cNvCxnSpPr>
            <a:cxnSpLocks/>
          </p:cNvCxnSpPr>
          <p:nvPr/>
        </p:nvCxnSpPr>
        <p:spPr>
          <a:xfrm flipH="1">
            <a:off x="6672939" y="1189262"/>
            <a:ext cx="1" cy="3864427"/>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20" name="Straight Arrow Connector 119">
            <a:extLst>
              <a:ext uri="{FF2B5EF4-FFF2-40B4-BE49-F238E27FC236}">
                <a16:creationId xmlns:a16="http://schemas.microsoft.com/office/drawing/2014/main" id="{D7F58F7A-5228-4536-B93C-0A148EFD948A}"/>
              </a:ext>
            </a:extLst>
          </p:cNvPr>
          <p:cNvCxnSpPr>
            <a:cxnSpLocks/>
          </p:cNvCxnSpPr>
          <p:nvPr/>
        </p:nvCxnSpPr>
        <p:spPr>
          <a:xfrm flipH="1">
            <a:off x="7169599" y="1189262"/>
            <a:ext cx="1" cy="3864427"/>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22" name="Straight Arrow Connector 121">
            <a:extLst>
              <a:ext uri="{FF2B5EF4-FFF2-40B4-BE49-F238E27FC236}">
                <a16:creationId xmlns:a16="http://schemas.microsoft.com/office/drawing/2014/main" id="{E995EC54-78C5-4139-A605-883B43A9DE58}"/>
              </a:ext>
            </a:extLst>
          </p:cNvPr>
          <p:cNvCxnSpPr>
            <a:cxnSpLocks/>
          </p:cNvCxnSpPr>
          <p:nvPr/>
        </p:nvCxnSpPr>
        <p:spPr>
          <a:xfrm flipH="1">
            <a:off x="3169100" y="1434191"/>
            <a:ext cx="2" cy="3585479"/>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24" name="Straight Arrow Connector 123">
            <a:extLst>
              <a:ext uri="{FF2B5EF4-FFF2-40B4-BE49-F238E27FC236}">
                <a16:creationId xmlns:a16="http://schemas.microsoft.com/office/drawing/2014/main" id="{76D00864-F20D-4A17-806C-649E110AC0FC}"/>
              </a:ext>
            </a:extLst>
          </p:cNvPr>
          <p:cNvCxnSpPr>
            <a:cxnSpLocks/>
          </p:cNvCxnSpPr>
          <p:nvPr/>
        </p:nvCxnSpPr>
        <p:spPr>
          <a:xfrm flipH="1">
            <a:off x="2665635" y="1447797"/>
            <a:ext cx="2" cy="3585479"/>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26" name="Straight Arrow Connector 125">
            <a:extLst>
              <a:ext uri="{FF2B5EF4-FFF2-40B4-BE49-F238E27FC236}">
                <a16:creationId xmlns:a16="http://schemas.microsoft.com/office/drawing/2014/main" id="{547A992A-C45A-4D38-8577-E63BA3C95D03}"/>
              </a:ext>
            </a:extLst>
          </p:cNvPr>
          <p:cNvCxnSpPr>
            <a:cxnSpLocks/>
          </p:cNvCxnSpPr>
          <p:nvPr/>
        </p:nvCxnSpPr>
        <p:spPr>
          <a:xfrm flipH="1">
            <a:off x="2168975" y="1454602"/>
            <a:ext cx="2" cy="3585479"/>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28" name="Straight Arrow Connector 127">
            <a:extLst>
              <a:ext uri="{FF2B5EF4-FFF2-40B4-BE49-F238E27FC236}">
                <a16:creationId xmlns:a16="http://schemas.microsoft.com/office/drawing/2014/main" id="{F43F455F-66AA-4F19-9369-9EA8DF5C4867}"/>
              </a:ext>
            </a:extLst>
          </p:cNvPr>
          <p:cNvCxnSpPr>
            <a:cxnSpLocks/>
          </p:cNvCxnSpPr>
          <p:nvPr/>
        </p:nvCxnSpPr>
        <p:spPr>
          <a:xfrm flipH="1">
            <a:off x="1658706" y="1440994"/>
            <a:ext cx="2" cy="3585479"/>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30" name="Straight Arrow Connector 129">
            <a:extLst>
              <a:ext uri="{FF2B5EF4-FFF2-40B4-BE49-F238E27FC236}">
                <a16:creationId xmlns:a16="http://schemas.microsoft.com/office/drawing/2014/main" id="{DB5DFDE7-5349-4B4A-BB93-F0BD82C597D8}"/>
              </a:ext>
            </a:extLst>
          </p:cNvPr>
          <p:cNvCxnSpPr>
            <a:cxnSpLocks/>
          </p:cNvCxnSpPr>
          <p:nvPr/>
        </p:nvCxnSpPr>
        <p:spPr>
          <a:xfrm flipH="1">
            <a:off x="1155243" y="1440995"/>
            <a:ext cx="2" cy="3585479"/>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34" name="Straight Arrow Connector 133">
            <a:extLst>
              <a:ext uri="{FF2B5EF4-FFF2-40B4-BE49-F238E27FC236}">
                <a16:creationId xmlns:a16="http://schemas.microsoft.com/office/drawing/2014/main" id="{D9F763D9-8B7C-46AF-A87E-85CAF6315624}"/>
              </a:ext>
            </a:extLst>
          </p:cNvPr>
          <p:cNvCxnSpPr>
            <a:cxnSpLocks/>
          </p:cNvCxnSpPr>
          <p:nvPr/>
        </p:nvCxnSpPr>
        <p:spPr>
          <a:xfrm flipH="1" flipV="1">
            <a:off x="638171" y="3203115"/>
            <a:ext cx="7341055" cy="20413"/>
          </a:xfrm>
          <a:prstGeom prst="straightConnector1">
            <a:avLst/>
          </a:prstGeom>
          <a:ln w="28575">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36" name="Straight Arrow Connector 135">
            <a:extLst>
              <a:ext uri="{FF2B5EF4-FFF2-40B4-BE49-F238E27FC236}">
                <a16:creationId xmlns:a16="http://schemas.microsoft.com/office/drawing/2014/main" id="{8067B88F-6933-47DD-A1B2-CBCEEE8436E4}"/>
              </a:ext>
            </a:extLst>
          </p:cNvPr>
          <p:cNvCxnSpPr>
            <a:cxnSpLocks/>
          </p:cNvCxnSpPr>
          <p:nvPr/>
        </p:nvCxnSpPr>
        <p:spPr>
          <a:xfrm flipH="1" flipV="1">
            <a:off x="672188" y="2713256"/>
            <a:ext cx="7307037" cy="20413"/>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38" name="Straight Arrow Connector 137">
            <a:extLst>
              <a:ext uri="{FF2B5EF4-FFF2-40B4-BE49-F238E27FC236}">
                <a16:creationId xmlns:a16="http://schemas.microsoft.com/office/drawing/2014/main" id="{79B808DB-836A-44CE-B9AF-B2F38D750382}"/>
              </a:ext>
            </a:extLst>
          </p:cNvPr>
          <p:cNvCxnSpPr>
            <a:cxnSpLocks/>
          </p:cNvCxnSpPr>
          <p:nvPr/>
        </p:nvCxnSpPr>
        <p:spPr>
          <a:xfrm flipH="1" flipV="1">
            <a:off x="631367" y="3699776"/>
            <a:ext cx="7341055" cy="20413"/>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40" name="Straight Arrow Connector 139">
            <a:extLst>
              <a:ext uri="{FF2B5EF4-FFF2-40B4-BE49-F238E27FC236}">
                <a16:creationId xmlns:a16="http://schemas.microsoft.com/office/drawing/2014/main" id="{A9A7A89D-DDF3-481A-889F-0FC63247893D}"/>
              </a:ext>
            </a:extLst>
          </p:cNvPr>
          <p:cNvCxnSpPr>
            <a:cxnSpLocks/>
          </p:cNvCxnSpPr>
          <p:nvPr/>
        </p:nvCxnSpPr>
        <p:spPr>
          <a:xfrm flipH="1" flipV="1">
            <a:off x="644973" y="4210043"/>
            <a:ext cx="7341055" cy="20413"/>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42" name="Straight Arrow Connector 141">
            <a:extLst>
              <a:ext uri="{FF2B5EF4-FFF2-40B4-BE49-F238E27FC236}">
                <a16:creationId xmlns:a16="http://schemas.microsoft.com/office/drawing/2014/main" id="{E4D7AFF5-D755-4305-87F1-9B91209B47C5}"/>
              </a:ext>
            </a:extLst>
          </p:cNvPr>
          <p:cNvCxnSpPr>
            <a:cxnSpLocks/>
          </p:cNvCxnSpPr>
          <p:nvPr/>
        </p:nvCxnSpPr>
        <p:spPr>
          <a:xfrm flipH="1" flipV="1">
            <a:off x="638171" y="4706704"/>
            <a:ext cx="7341055" cy="20413"/>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44" name="Straight Arrow Connector 143">
            <a:extLst>
              <a:ext uri="{FF2B5EF4-FFF2-40B4-BE49-F238E27FC236}">
                <a16:creationId xmlns:a16="http://schemas.microsoft.com/office/drawing/2014/main" id="{F7A5633B-D441-4422-9A55-C0EBCDDF079F}"/>
              </a:ext>
            </a:extLst>
          </p:cNvPr>
          <p:cNvCxnSpPr>
            <a:cxnSpLocks/>
          </p:cNvCxnSpPr>
          <p:nvPr/>
        </p:nvCxnSpPr>
        <p:spPr>
          <a:xfrm flipH="1" flipV="1">
            <a:off x="638171" y="2216596"/>
            <a:ext cx="7341055" cy="20413"/>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46" name="Straight Arrow Connector 145">
            <a:extLst>
              <a:ext uri="{FF2B5EF4-FFF2-40B4-BE49-F238E27FC236}">
                <a16:creationId xmlns:a16="http://schemas.microsoft.com/office/drawing/2014/main" id="{25C9F937-5366-44AF-BCBF-9C2B8A7964B6}"/>
              </a:ext>
            </a:extLst>
          </p:cNvPr>
          <p:cNvCxnSpPr>
            <a:cxnSpLocks/>
          </p:cNvCxnSpPr>
          <p:nvPr/>
        </p:nvCxnSpPr>
        <p:spPr>
          <a:xfrm flipH="1" flipV="1">
            <a:off x="651778" y="1713132"/>
            <a:ext cx="7341055" cy="20413"/>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51" name="Straight Arrow Connector 150">
            <a:extLst>
              <a:ext uri="{FF2B5EF4-FFF2-40B4-BE49-F238E27FC236}">
                <a16:creationId xmlns:a16="http://schemas.microsoft.com/office/drawing/2014/main" id="{49115806-F7FF-4BF8-850F-6982E7E52B14}"/>
              </a:ext>
            </a:extLst>
          </p:cNvPr>
          <p:cNvCxnSpPr>
            <a:cxnSpLocks/>
          </p:cNvCxnSpPr>
          <p:nvPr/>
        </p:nvCxnSpPr>
        <p:spPr>
          <a:xfrm flipH="1">
            <a:off x="7666259" y="1196065"/>
            <a:ext cx="1" cy="3864427"/>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sp>
        <p:nvSpPr>
          <p:cNvPr id="150" name="Rectangle: Rounded Corners 149">
            <a:extLst>
              <a:ext uri="{FF2B5EF4-FFF2-40B4-BE49-F238E27FC236}">
                <a16:creationId xmlns:a16="http://schemas.microsoft.com/office/drawing/2014/main" id="{167E5688-A020-412B-BF75-4783C737E356}"/>
              </a:ext>
            </a:extLst>
          </p:cNvPr>
          <p:cNvSpPr/>
          <p:nvPr/>
        </p:nvSpPr>
        <p:spPr>
          <a:xfrm>
            <a:off x="7421336" y="1277711"/>
            <a:ext cx="489857" cy="176893"/>
          </a:xfrm>
          <a:prstGeom prst="roundRect">
            <a:avLst/>
          </a:prstGeom>
          <a:solidFill>
            <a:srgbClr val="CCF0FF"/>
          </a:solidFill>
          <a:ln>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000">
                <a:solidFill>
                  <a:schemeClr val="tx1"/>
                </a:solidFill>
                <a:cs typeface="Arial"/>
              </a:rPr>
              <a:t>clear</a:t>
            </a:r>
            <a:endParaRPr lang="en-US" sz="1000">
              <a:solidFill>
                <a:schemeClr val="tx1"/>
              </a:solidFill>
            </a:endParaRPr>
          </a:p>
        </p:txBody>
      </p:sp>
      <p:sp>
        <p:nvSpPr>
          <p:cNvPr id="3" name="Rectangle 2">
            <a:extLst>
              <a:ext uri="{FF2B5EF4-FFF2-40B4-BE49-F238E27FC236}">
                <a16:creationId xmlns:a16="http://schemas.microsoft.com/office/drawing/2014/main" id="{40996EA1-F612-4BD6-9C5D-3DAF8DE4E1EE}"/>
              </a:ext>
            </a:extLst>
          </p:cNvPr>
          <p:cNvSpPr/>
          <p:nvPr/>
        </p:nvSpPr>
        <p:spPr>
          <a:xfrm>
            <a:off x="648361" y="1427307"/>
            <a:ext cx="1666874" cy="2796346"/>
          </a:xfrm>
          <a:prstGeom prst="rect">
            <a:avLst/>
          </a:prstGeom>
          <a:solidFill>
            <a:schemeClr val="bg1"/>
          </a:solidFill>
          <a:ln w="12700">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7" descr="A picture containing text, monitor, screen, screenshot&#10;&#10;Description automatically generated">
            <a:extLst>
              <a:ext uri="{FF2B5EF4-FFF2-40B4-BE49-F238E27FC236}">
                <a16:creationId xmlns:a16="http://schemas.microsoft.com/office/drawing/2014/main" id="{A2C8F40B-950D-4420-9D09-A2B2008EA708}"/>
              </a:ext>
            </a:extLst>
          </p:cNvPr>
          <p:cNvPicPr>
            <a:picLocks noChangeAspect="1"/>
          </p:cNvPicPr>
          <p:nvPr/>
        </p:nvPicPr>
        <p:blipFill>
          <a:blip r:embed="rId5"/>
          <a:stretch>
            <a:fillRect/>
          </a:stretch>
        </p:blipFill>
        <p:spPr>
          <a:xfrm>
            <a:off x="1735590" y="1487259"/>
            <a:ext cx="250375" cy="311606"/>
          </a:xfrm>
          <a:prstGeom prst="rect">
            <a:avLst/>
          </a:prstGeom>
        </p:spPr>
      </p:pic>
      <p:sp>
        <p:nvSpPr>
          <p:cNvPr id="41" name="TextBox 40">
            <a:extLst>
              <a:ext uri="{FF2B5EF4-FFF2-40B4-BE49-F238E27FC236}">
                <a16:creationId xmlns:a16="http://schemas.microsoft.com/office/drawing/2014/main" id="{4A7E1291-EB2E-4A23-8B49-8C164F119AC9}"/>
              </a:ext>
            </a:extLst>
          </p:cNvPr>
          <p:cNvSpPr txBox="1"/>
          <p:nvPr/>
        </p:nvSpPr>
        <p:spPr>
          <a:xfrm>
            <a:off x="854870" y="1537776"/>
            <a:ext cx="957283"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latin typeface="Grandview Display"/>
              </a:rPr>
              <a:t>original vector = </a:t>
            </a:r>
            <a:endParaRPr lang="en-US" sz="800"/>
          </a:p>
        </p:txBody>
      </p:sp>
      <p:sp>
        <p:nvSpPr>
          <p:cNvPr id="6" name="Rectangle 5">
            <a:extLst>
              <a:ext uri="{FF2B5EF4-FFF2-40B4-BE49-F238E27FC236}">
                <a16:creationId xmlns:a16="http://schemas.microsoft.com/office/drawing/2014/main" id="{D1FDC388-79FC-4D17-8D25-87B5EC1041EA}"/>
              </a:ext>
            </a:extLst>
          </p:cNvPr>
          <p:cNvSpPr/>
          <p:nvPr/>
        </p:nvSpPr>
        <p:spPr>
          <a:xfrm>
            <a:off x="753836" y="1971675"/>
            <a:ext cx="95251" cy="88448"/>
          </a:xfrm>
          <a:prstGeom prst="rect">
            <a:avLst/>
          </a:prstGeom>
          <a:solidFill>
            <a:schemeClr val="bg1"/>
          </a:solidFill>
          <a:ln w="12700">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2E8368A5-B9E0-468A-8F30-1D13409070DA}"/>
              </a:ext>
            </a:extLst>
          </p:cNvPr>
          <p:cNvSpPr txBox="1"/>
          <p:nvPr/>
        </p:nvSpPr>
        <p:spPr>
          <a:xfrm>
            <a:off x="861673" y="1911972"/>
            <a:ext cx="953861"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latin typeface="Grandview Display"/>
              </a:rPr>
              <a:t>scalar value 1 = </a:t>
            </a:r>
            <a:endParaRPr lang="en-US" sz="800"/>
          </a:p>
        </p:txBody>
      </p:sp>
      <p:pic>
        <p:nvPicPr>
          <p:cNvPr id="8" name="Picture 8" descr="A picture containing text, monitor, electronics, screen&#10;&#10;Description automatically generated">
            <a:extLst>
              <a:ext uri="{FF2B5EF4-FFF2-40B4-BE49-F238E27FC236}">
                <a16:creationId xmlns:a16="http://schemas.microsoft.com/office/drawing/2014/main" id="{99B763C7-8E1D-411E-80C3-22D142875C9D}"/>
              </a:ext>
            </a:extLst>
          </p:cNvPr>
          <p:cNvPicPr>
            <a:picLocks noChangeAspect="1"/>
          </p:cNvPicPr>
          <p:nvPr/>
        </p:nvPicPr>
        <p:blipFill>
          <a:blip r:embed="rId6"/>
          <a:stretch>
            <a:fillRect/>
          </a:stretch>
        </p:blipFill>
        <p:spPr>
          <a:xfrm>
            <a:off x="1732869" y="1889352"/>
            <a:ext cx="249013" cy="242208"/>
          </a:xfrm>
          <a:prstGeom prst="rect">
            <a:avLst/>
          </a:prstGeom>
        </p:spPr>
      </p:pic>
      <p:sp>
        <p:nvSpPr>
          <p:cNvPr id="45" name="TextBox 44">
            <a:extLst>
              <a:ext uri="{FF2B5EF4-FFF2-40B4-BE49-F238E27FC236}">
                <a16:creationId xmlns:a16="http://schemas.microsoft.com/office/drawing/2014/main" id="{6163D14D-C4A9-4138-809D-BDBC91856521}"/>
              </a:ext>
            </a:extLst>
          </p:cNvPr>
          <p:cNvSpPr txBox="1"/>
          <p:nvPr/>
        </p:nvSpPr>
        <p:spPr>
          <a:xfrm>
            <a:off x="854869" y="2299776"/>
            <a:ext cx="953861"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latin typeface="Grandview Display"/>
              </a:rPr>
              <a:t>second vector = </a:t>
            </a:r>
            <a:endParaRPr lang="en-US" sz="800"/>
          </a:p>
        </p:txBody>
      </p:sp>
      <p:pic>
        <p:nvPicPr>
          <p:cNvPr id="46" name="Picture 7" descr="A picture containing text, monitor, screen, screenshot&#10;&#10;Description automatically generated">
            <a:extLst>
              <a:ext uri="{FF2B5EF4-FFF2-40B4-BE49-F238E27FC236}">
                <a16:creationId xmlns:a16="http://schemas.microsoft.com/office/drawing/2014/main" id="{CE165165-7864-47A5-8934-6182F8742B28}"/>
              </a:ext>
            </a:extLst>
          </p:cNvPr>
          <p:cNvPicPr>
            <a:picLocks noChangeAspect="1"/>
          </p:cNvPicPr>
          <p:nvPr/>
        </p:nvPicPr>
        <p:blipFill>
          <a:blip r:embed="rId5"/>
          <a:stretch>
            <a:fillRect/>
          </a:stretch>
        </p:blipFill>
        <p:spPr>
          <a:xfrm>
            <a:off x="1735590" y="2242456"/>
            <a:ext cx="250375" cy="311606"/>
          </a:xfrm>
          <a:prstGeom prst="rect">
            <a:avLst/>
          </a:prstGeom>
        </p:spPr>
      </p:pic>
      <p:sp>
        <p:nvSpPr>
          <p:cNvPr id="47" name="Rectangle 46">
            <a:extLst>
              <a:ext uri="{FF2B5EF4-FFF2-40B4-BE49-F238E27FC236}">
                <a16:creationId xmlns:a16="http://schemas.microsoft.com/office/drawing/2014/main" id="{39EB8DBA-FB7A-4800-8C54-A712D88665C7}"/>
              </a:ext>
            </a:extLst>
          </p:cNvPr>
          <p:cNvSpPr/>
          <p:nvPr/>
        </p:nvSpPr>
        <p:spPr>
          <a:xfrm>
            <a:off x="760639" y="2359479"/>
            <a:ext cx="95251" cy="88448"/>
          </a:xfrm>
          <a:prstGeom prst="rect">
            <a:avLst/>
          </a:prstGeom>
          <a:solidFill>
            <a:schemeClr val="bg1"/>
          </a:solidFill>
          <a:ln w="12700">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8" name="Picture 8" descr="A picture containing text, monitor, electronics, screen&#10;&#10;Description automatically generated">
            <a:extLst>
              <a:ext uri="{FF2B5EF4-FFF2-40B4-BE49-F238E27FC236}">
                <a16:creationId xmlns:a16="http://schemas.microsoft.com/office/drawing/2014/main" id="{697CD7B6-5F78-4A21-8058-696773645234}"/>
              </a:ext>
            </a:extLst>
          </p:cNvPr>
          <p:cNvPicPr>
            <a:picLocks noChangeAspect="1"/>
          </p:cNvPicPr>
          <p:nvPr/>
        </p:nvPicPr>
        <p:blipFill>
          <a:blip r:embed="rId6"/>
          <a:stretch>
            <a:fillRect/>
          </a:stretch>
        </p:blipFill>
        <p:spPr>
          <a:xfrm>
            <a:off x="1732869" y="2678565"/>
            <a:ext cx="249013" cy="242208"/>
          </a:xfrm>
          <a:prstGeom prst="rect">
            <a:avLst/>
          </a:prstGeom>
        </p:spPr>
      </p:pic>
      <p:sp>
        <p:nvSpPr>
          <p:cNvPr id="49" name="TextBox 48">
            <a:extLst>
              <a:ext uri="{FF2B5EF4-FFF2-40B4-BE49-F238E27FC236}">
                <a16:creationId xmlns:a16="http://schemas.microsoft.com/office/drawing/2014/main" id="{0A4B26BA-C68B-469F-8988-CAECC21AAB33}"/>
              </a:ext>
            </a:extLst>
          </p:cNvPr>
          <p:cNvSpPr txBox="1"/>
          <p:nvPr/>
        </p:nvSpPr>
        <p:spPr>
          <a:xfrm>
            <a:off x="861673" y="2687579"/>
            <a:ext cx="953861"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latin typeface="Grandview Display"/>
              </a:rPr>
              <a:t>scalar value 2 = </a:t>
            </a:r>
            <a:endParaRPr lang="en-US" sz="800"/>
          </a:p>
        </p:txBody>
      </p:sp>
      <p:sp>
        <p:nvSpPr>
          <p:cNvPr id="50" name="Rectangle 49">
            <a:extLst>
              <a:ext uri="{FF2B5EF4-FFF2-40B4-BE49-F238E27FC236}">
                <a16:creationId xmlns:a16="http://schemas.microsoft.com/office/drawing/2014/main" id="{A326AC42-315C-406B-B39F-7E23743E5E2D}"/>
              </a:ext>
            </a:extLst>
          </p:cNvPr>
          <p:cNvSpPr/>
          <p:nvPr/>
        </p:nvSpPr>
        <p:spPr>
          <a:xfrm>
            <a:off x="767443" y="2747281"/>
            <a:ext cx="95251" cy="88448"/>
          </a:xfrm>
          <a:prstGeom prst="rect">
            <a:avLst/>
          </a:prstGeom>
          <a:solidFill>
            <a:schemeClr val="bg1"/>
          </a:solidFill>
          <a:ln w="12700">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 name="Picture 7" descr="A picture containing text, monitor, screen, screenshot&#10;&#10;Description automatically generated">
            <a:extLst>
              <a:ext uri="{FF2B5EF4-FFF2-40B4-BE49-F238E27FC236}">
                <a16:creationId xmlns:a16="http://schemas.microsoft.com/office/drawing/2014/main" id="{2C0CC446-1321-411A-BB8D-829F1997F2E8}"/>
              </a:ext>
            </a:extLst>
          </p:cNvPr>
          <p:cNvPicPr>
            <a:picLocks noChangeAspect="1"/>
          </p:cNvPicPr>
          <p:nvPr/>
        </p:nvPicPr>
        <p:blipFill>
          <a:blip r:embed="rId5"/>
          <a:stretch>
            <a:fillRect/>
          </a:stretch>
        </p:blipFill>
        <p:spPr>
          <a:xfrm>
            <a:off x="1735590" y="3018063"/>
            <a:ext cx="250375" cy="311606"/>
          </a:xfrm>
          <a:prstGeom prst="rect">
            <a:avLst/>
          </a:prstGeom>
        </p:spPr>
      </p:pic>
      <p:sp>
        <p:nvSpPr>
          <p:cNvPr id="52" name="TextBox 51">
            <a:extLst>
              <a:ext uri="{FF2B5EF4-FFF2-40B4-BE49-F238E27FC236}">
                <a16:creationId xmlns:a16="http://schemas.microsoft.com/office/drawing/2014/main" id="{BFF8A866-00DC-427E-A810-BEEF4B66CD21}"/>
              </a:ext>
            </a:extLst>
          </p:cNvPr>
          <p:cNvSpPr txBox="1"/>
          <p:nvPr/>
        </p:nvSpPr>
        <p:spPr>
          <a:xfrm>
            <a:off x="861673" y="3082187"/>
            <a:ext cx="994683" cy="20774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750">
                <a:latin typeface="Grandview Display"/>
              </a:rPr>
              <a:t>resultant vector = </a:t>
            </a:r>
            <a:endParaRPr lang="en-US" sz="750"/>
          </a:p>
        </p:txBody>
      </p:sp>
      <p:sp>
        <p:nvSpPr>
          <p:cNvPr id="53" name="Rectangle 52">
            <a:extLst>
              <a:ext uri="{FF2B5EF4-FFF2-40B4-BE49-F238E27FC236}">
                <a16:creationId xmlns:a16="http://schemas.microsoft.com/office/drawing/2014/main" id="{D413BAB5-4C8C-472C-804A-0A8C1D7EF806}"/>
              </a:ext>
            </a:extLst>
          </p:cNvPr>
          <p:cNvSpPr/>
          <p:nvPr/>
        </p:nvSpPr>
        <p:spPr>
          <a:xfrm>
            <a:off x="767442" y="3135084"/>
            <a:ext cx="95251" cy="88448"/>
          </a:xfrm>
          <a:prstGeom prst="rect">
            <a:avLst/>
          </a:prstGeom>
          <a:solidFill>
            <a:schemeClr val="bg1"/>
          </a:solidFill>
          <a:ln w="12700">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864C8424-FAFA-4BBF-B4BD-FAC416AF29E3}"/>
              </a:ext>
            </a:extLst>
          </p:cNvPr>
          <p:cNvSpPr/>
          <p:nvPr/>
        </p:nvSpPr>
        <p:spPr>
          <a:xfrm>
            <a:off x="658586" y="1209675"/>
            <a:ext cx="1666873" cy="217715"/>
          </a:xfrm>
          <a:prstGeom prst="rect">
            <a:avLst/>
          </a:prstGeom>
          <a:solidFill>
            <a:srgbClr val="C4FFFC">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A2FEE96-8CCD-4380-A97D-EE3B9BEC4EB3}"/>
              </a:ext>
            </a:extLst>
          </p:cNvPr>
          <p:cNvSpPr/>
          <p:nvPr/>
        </p:nvSpPr>
        <p:spPr>
          <a:xfrm>
            <a:off x="760640" y="1604281"/>
            <a:ext cx="95251" cy="88448"/>
          </a:xfrm>
          <a:prstGeom prst="rect">
            <a:avLst/>
          </a:prstGeom>
          <a:solidFill>
            <a:srgbClr val="C4FFFC">
              <a:alpha val="45000"/>
            </a:srgbClr>
          </a:solidFill>
          <a:ln w="12700">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Rounded Corners 56">
            <a:extLst>
              <a:ext uri="{FF2B5EF4-FFF2-40B4-BE49-F238E27FC236}">
                <a16:creationId xmlns:a16="http://schemas.microsoft.com/office/drawing/2014/main" id="{379E189F-FDFB-48F6-91DB-15645ED7B355}"/>
              </a:ext>
            </a:extLst>
          </p:cNvPr>
          <p:cNvSpPr/>
          <p:nvPr/>
        </p:nvSpPr>
        <p:spPr>
          <a:xfrm>
            <a:off x="6414407" y="1284513"/>
            <a:ext cx="864053" cy="170090"/>
          </a:xfrm>
          <a:prstGeom prst="roundRect">
            <a:avLst/>
          </a:prstGeom>
          <a:solidFill>
            <a:srgbClr val="CCF0FF"/>
          </a:solidFill>
          <a:ln>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000">
                <a:solidFill>
                  <a:schemeClr val="tx1"/>
                </a:solidFill>
                <a:cs typeface="Arial"/>
              </a:rPr>
              <a:t>calculations</a:t>
            </a:r>
            <a:endParaRPr lang="en-US" sz="1000">
              <a:solidFill>
                <a:schemeClr val="tx1"/>
              </a:solidFill>
            </a:endParaRPr>
          </a:p>
        </p:txBody>
      </p:sp>
      <p:cxnSp>
        <p:nvCxnSpPr>
          <p:cNvPr id="11" name="Straight Arrow Connector 10">
            <a:extLst>
              <a:ext uri="{FF2B5EF4-FFF2-40B4-BE49-F238E27FC236}">
                <a16:creationId xmlns:a16="http://schemas.microsoft.com/office/drawing/2014/main" id="{56584B48-F3A4-4F84-B479-D2A148670A74}"/>
              </a:ext>
            </a:extLst>
          </p:cNvPr>
          <p:cNvCxnSpPr>
            <a:cxnSpLocks/>
          </p:cNvCxnSpPr>
          <p:nvPr/>
        </p:nvCxnSpPr>
        <p:spPr>
          <a:xfrm>
            <a:off x="6992710" y="1114424"/>
            <a:ext cx="734786" cy="0"/>
          </a:xfrm>
          <a:prstGeom prst="straightConnector1">
            <a:avLst/>
          </a:prstGeom>
          <a:ln w="12700"/>
        </p:spPr>
        <p:style>
          <a:lnRef idx="1">
            <a:schemeClr val="dk1"/>
          </a:lnRef>
          <a:fillRef idx="0">
            <a:schemeClr val="dk1"/>
          </a:fillRef>
          <a:effectRef idx="0">
            <a:schemeClr val="dk1"/>
          </a:effectRef>
          <a:fontRef idx="minor">
            <a:schemeClr val="tx1"/>
          </a:fontRef>
        </p:style>
      </p:cxnSp>
      <p:sp>
        <p:nvSpPr>
          <p:cNvPr id="12" name="Flowchart: Connector 11">
            <a:extLst>
              <a:ext uri="{FF2B5EF4-FFF2-40B4-BE49-F238E27FC236}">
                <a16:creationId xmlns:a16="http://schemas.microsoft.com/office/drawing/2014/main" id="{4057DFEA-2404-427E-814D-6AC8AAFE8580}"/>
              </a:ext>
            </a:extLst>
          </p:cNvPr>
          <p:cNvSpPr/>
          <p:nvPr/>
        </p:nvSpPr>
        <p:spPr>
          <a:xfrm>
            <a:off x="7323365" y="1084489"/>
            <a:ext cx="68034" cy="68035"/>
          </a:xfrm>
          <a:prstGeom prst="flowChartConnector">
            <a:avLst/>
          </a:prstGeom>
          <a:solidFill>
            <a:srgbClr val="80D0FF"/>
          </a:solidFill>
          <a:ln>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lowchart: Connector 12">
            <a:extLst>
              <a:ext uri="{FF2B5EF4-FFF2-40B4-BE49-F238E27FC236}">
                <a16:creationId xmlns:a16="http://schemas.microsoft.com/office/drawing/2014/main" id="{C4B86F20-9CD7-4DBC-B638-3199275CAB88}"/>
              </a:ext>
            </a:extLst>
          </p:cNvPr>
          <p:cNvSpPr/>
          <p:nvPr/>
        </p:nvSpPr>
        <p:spPr>
          <a:xfrm>
            <a:off x="7690758" y="1084489"/>
            <a:ext cx="68034" cy="68035"/>
          </a:xfrm>
          <a:prstGeom prst="flowChartConnector">
            <a:avLst/>
          </a:prstGeom>
          <a:solidFill>
            <a:schemeClr val="bg1"/>
          </a:solidFill>
          <a:ln>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lowchart: Connector 13">
            <a:extLst>
              <a:ext uri="{FF2B5EF4-FFF2-40B4-BE49-F238E27FC236}">
                <a16:creationId xmlns:a16="http://schemas.microsoft.com/office/drawing/2014/main" id="{30009A99-F07F-44B5-8591-7BECD1DF6CAA}"/>
              </a:ext>
            </a:extLst>
          </p:cNvPr>
          <p:cNvSpPr/>
          <p:nvPr/>
        </p:nvSpPr>
        <p:spPr>
          <a:xfrm>
            <a:off x="6962776" y="1084489"/>
            <a:ext cx="68034" cy="68035"/>
          </a:xfrm>
          <a:prstGeom prst="flowChartConnector">
            <a:avLst/>
          </a:prstGeom>
          <a:solidFill>
            <a:schemeClr val="bg1"/>
          </a:solidFill>
          <a:ln>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lowchart: Connector 14">
            <a:extLst>
              <a:ext uri="{FF2B5EF4-FFF2-40B4-BE49-F238E27FC236}">
                <a16:creationId xmlns:a16="http://schemas.microsoft.com/office/drawing/2014/main" id="{132C280F-5E2F-43ED-8237-02A28FDBCE8D}"/>
              </a:ext>
            </a:extLst>
          </p:cNvPr>
          <p:cNvSpPr/>
          <p:nvPr/>
        </p:nvSpPr>
        <p:spPr>
          <a:xfrm>
            <a:off x="7146472" y="1084489"/>
            <a:ext cx="68034" cy="68035"/>
          </a:xfrm>
          <a:prstGeom prst="flowChartConnector">
            <a:avLst/>
          </a:prstGeom>
          <a:solidFill>
            <a:schemeClr val="bg1"/>
          </a:solidFill>
          <a:ln>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lowchart: Connector 15">
            <a:extLst>
              <a:ext uri="{FF2B5EF4-FFF2-40B4-BE49-F238E27FC236}">
                <a16:creationId xmlns:a16="http://schemas.microsoft.com/office/drawing/2014/main" id="{3574B8E6-A992-4565-970F-7FAF55B1278E}"/>
              </a:ext>
            </a:extLst>
          </p:cNvPr>
          <p:cNvSpPr/>
          <p:nvPr/>
        </p:nvSpPr>
        <p:spPr>
          <a:xfrm>
            <a:off x="7500257" y="1084489"/>
            <a:ext cx="68034" cy="68035"/>
          </a:xfrm>
          <a:prstGeom prst="flowChartConnector">
            <a:avLst/>
          </a:prstGeom>
          <a:solidFill>
            <a:schemeClr val="bg1"/>
          </a:solidFill>
          <a:ln>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TextBox 77">
            <a:extLst>
              <a:ext uri="{FF2B5EF4-FFF2-40B4-BE49-F238E27FC236}">
                <a16:creationId xmlns:a16="http://schemas.microsoft.com/office/drawing/2014/main" id="{33C68EAF-8230-44F2-929F-46D88ACDC16D}"/>
              </a:ext>
            </a:extLst>
          </p:cNvPr>
          <p:cNvSpPr txBox="1"/>
          <p:nvPr/>
        </p:nvSpPr>
        <p:spPr>
          <a:xfrm>
            <a:off x="1698513" y="1456135"/>
            <a:ext cx="32793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900">
                <a:latin typeface="Grandview Display"/>
              </a:rPr>
              <a:t>10</a:t>
            </a:r>
          </a:p>
          <a:p>
            <a:pPr algn="ctr"/>
            <a:r>
              <a:rPr lang="en-US" sz="900">
                <a:latin typeface="Grandview Display"/>
              </a:rPr>
              <a:t>10</a:t>
            </a:r>
          </a:p>
        </p:txBody>
      </p:sp>
      <p:cxnSp>
        <p:nvCxnSpPr>
          <p:cNvPr id="20" name="Straight Arrow Connector 19">
            <a:extLst>
              <a:ext uri="{FF2B5EF4-FFF2-40B4-BE49-F238E27FC236}">
                <a16:creationId xmlns:a16="http://schemas.microsoft.com/office/drawing/2014/main" id="{C35F5A16-205A-41D9-B2CD-6B9EEB900FDD}"/>
              </a:ext>
            </a:extLst>
          </p:cNvPr>
          <p:cNvCxnSpPr/>
          <p:nvPr/>
        </p:nvCxnSpPr>
        <p:spPr>
          <a:xfrm flipV="1">
            <a:off x="4162426" y="2722789"/>
            <a:ext cx="519791" cy="48713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21163A61-9DAA-4C4E-B313-16034E497FB6}"/>
              </a:ext>
            </a:extLst>
          </p:cNvPr>
          <p:cNvSpPr txBox="1"/>
          <p:nvPr/>
        </p:nvSpPr>
        <p:spPr>
          <a:xfrm>
            <a:off x="861673" y="3395149"/>
            <a:ext cx="953861"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latin typeface="Grandview Display"/>
              </a:rPr>
              <a:t>multiply vectors</a:t>
            </a:r>
            <a:endParaRPr lang="en-US"/>
          </a:p>
        </p:txBody>
      </p:sp>
      <p:sp>
        <p:nvSpPr>
          <p:cNvPr id="71" name="TextBox 70">
            <a:extLst>
              <a:ext uri="{FF2B5EF4-FFF2-40B4-BE49-F238E27FC236}">
                <a16:creationId xmlns:a16="http://schemas.microsoft.com/office/drawing/2014/main" id="{32AF274C-D537-4B62-BB52-B495A5B25939}"/>
              </a:ext>
            </a:extLst>
          </p:cNvPr>
          <p:cNvSpPr txBox="1"/>
          <p:nvPr/>
        </p:nvSpPr>
        <p:spPr>
          <a:xfrm>
            <a:off x="854870" y="3633275"/>
            <a:ext cx="1130753"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latin typeface="Grandview Display"/>
              </a:rPr>
              <a:t>add vectors together</a:t>
            </a:r>
            <a:endParaRPr lang="en-US" sz="800"/>
          </a:p>
        </p:txBody>
      </p:sp>
      <p:sp>
        <p:nvSpPr>
          <p:cNvPr id="72" name="Rectangle 71">
            <a:extLst>
              <a:ext uri="{FF2B5EF4-FFF2-40B4-BE49-F238E27FC236}">
                <a16:creationId xmlns:a16="http://schemas.microsoft.com/office/drawing/2014/main" id="{758BD54E-6E1E-4727-AB51-B4A41AD57383}"/>
              </a:ext>
            </a:extLst>
          </p:cNvPr>
          <p:cNvSpPr/>
          <p:nvPr/>
        </p:nvSpPr>
        <p:spPr>
          <a:xfrm>
            <a:off x="767441" y="3454852"/>
            <a:ext cx="95251" cy="88448"/>
          </a:xfrm>
          <a:prstGeom prst="rect">
            <a:avLst/>
          </a:prstGeom>
          <a:solidFill>
            <a:schemeClr val="bg1"/>
          </a:solidFill>
          <a:ln w="12700">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AF60358B-A420-4C44-A8FF-C4B4A0C1B01D}"/>
              </a:ext>
            </a:extLst>
          </p:cNvPr>
          <p:cNvSpPr/>
          <p:nvPr/>
        </p:nvSpPr>
        <p:spPr>
          <a:xfrm>
            <a:off x="767441" y="3692977"/>
            <a:ext cx="95251" cy="88448"/>
          </a:xfrm>
          <a:prstGeom prst="rect">
            <a:avLst/>
          </a:prstGeom>
          <a:solidFill>
            <a:schemeClr val="bg1"/>
          </a:solidFill>
          <a:ln w="12700">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Arrow: Right 82">
            <a:extLst>
              <a:ext uri="{FF2B5EF4-FFF2-40B4-BE49-F238E27FC236}">
                <a16:creationId xmlns:a16="http://schemas.microsoft.com/office/drawing/2014/main" id="{A08E66D0-A5AB-4BD9-8389-5BBB65AC878A}"/>
              </a:ext>
            </a:extLst>
          </p:cNvPr>
          <p:cNvSpPr/>
          <p:nvPr/>
        </p:nvSpPr>
        <p:spPr>
          <a:xfrm rot="8760000">
            <a:off x="2233509" y="2195982"/>
            <a:ext cx="259582" cy="104670"/>
          </a:xfrm>
          <a:prstGeom prst="rightArrow">
            <a:avLst/>
          </a:prstGeom>
          <a:solidFill>
            <a:srgbClr val="FF0000"/>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TextBox 83">
            <a:extLst>
              <a:ext uri="{FF2B5EF4-FFF2-40B4-BE49-F238E27FC236}">
                <a16:creationId xmlns:a16="http://schemas.microsoft.com/office/drawing/2014/main" id="{13744A13-3988-4A57-84F4-317A28299AB4}"/>
              </a:ext>
            </a:extLst>
          </p:cNvPr>
          <p:cNvSpPr txBox="1"/>
          <p:nvPr/>
        </p:nvSpPr>
        <p:spPr>
          <a:xfrm>
            <a:off x="2523175" y="2011345"/>
            <a:ext cx="1552575" cy="400110"/>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t>click to open menu and customize vector</a:t>
            </a:r>
          </a:p>
        </p:txBody>
      </p:sp>
      <p:sp>
        <p:nvSpPr>
          <p:cNvPr id="86" name="Rectangle: Rounded Corners 85">
            <a:extLst>
              <a:ext uri="{FF2B5EF4-FFF2-40B4-BE49-F238E27FC236}">
                <a16:creationId xmlns:a16="http://schemas.microsoft.com/office/drawing/2014/main" id="{72DD6B53-720E-48E4-AA28-51974A78010F}"/>
              </a:ext>
            </a:extLst>
          </p:cNvPr>
          <p:cNvSpPr/>
          <p:nvPr/>
        </p:nvSpPr>
        <p:spPr>
          <a:xfrm>
            <a:off x="957943" y="3917495"/>
            <a:ext cx="1068160" cy="190500"/>
          </a:xfrm>
          <a:prstGeom prst="roundRect">
            <a:avLst/>
          </a:prstGeom>
          <a:solidFill>
            <a:srgbClr val="CCF0FF"/>
          </a:solidFill>
          <a:ln>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800">
                <a:solidFill>
                  <a:schemeClr val="tx1"/>
                </a:solidFill>
                <a:cs typeface="Arial"/>
              </a:rPr>
              <a:t>create new vector</a:t>
            </a:r>
            <a:endParaRPr lang="en-US" sz="800">
              <a:solidFill>
                <a:schemeClr val="tx1"/>
              </a:solidFill>
            </a:endParaRPr>
          </a:p>
        </p:txBody>
      </p:sp>
      <p:sp>
        <p:nvSpPr>
          <p:cNvPr id="26" name="TextBox 25">
            <a:extLst>
              <a:ext uri="{FF2B5EF4-FFF2-40B4-BE49-F238E27FC236}">
                <a16:creationId xmlns:a16="http://schemas.microsoft.com/office/drawing/2014/main" id="{D4651DA8-476D-4BE1-9624-A2B46542C141}"/>
              </a:ext>
            </a:extLst>
          </p:cNvPr>
          <p:cNvSpPr txBox="1"/>
          <p:nvPr/>
        </p:nvSpPr>
        <p:spPr>
          <a:xfrm>
            <a:off x="7782340" y="3215574"/>
            <a:ext cx="98107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t>x</a:t>
            </a:r>
          </a:p>
        </p:txBody>
      </p:sp>
      <p:sp>
        <p:nvSpPr>
          <p:cNvPr id="27" name="TextBox 26">
            <a:extLst>
              <a:ext uri="{FF2B5EF4-FFF2-40B4-BE49-F238E27FC236}">
                <a16:creationId xmlns:a16="http://schemas.microsoft.com/office/drawing/2014/main" id="{9749471C-CEF1-4FD0-B3A7-34CA68D41069}"/>
              </a:ext>
            </a:extLst>
          </p:cNvPr>
          <p:cNvSpPr txBox="1"/>
          <p:nvPr/>
        </p:nvSpPr>
        <p:spPr>
          <a:xfrm>
            <a:off x="3931519" y="4834826"/>
            <a:ext cx="98107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t>y</a:t>
            </a:r>
          </a:p>
        </p:txBody>
      </p:sp>
      <p:pic>
        <p:nvPicPr>
          <p:cNvPr id="30" name="Picture 3">
            <a:extLst>
              <a:ext uri="{FF2B5EF4-FFF2-40B4-BE49-F238E27FC236}">
                <a16:creationId xmlns:a16="http://schemas.microsoft.com/office/drawing/2014/main" id="{EC24CAAF-1E1D-453D-A405-42A3B36DD173}"/>
              </a:ext>
            </a:extLst>
          </p:cNvPr>
          <p:cNvPicPr>
            <a:picLocks noChangeAspect="1"/>
          </p:cNvPicPr>
          <p:nvPr/>
        </p:nvPicPr>
        <p:blipFill>
          <a:blip r:embed="rId7"/>
          <a:stretch>
            <a:fillRect/>
          </a:stretch>
        </p:blipFill>
        <p:spPr>
          <a:xfrm flipH="1">
            <a:off x="2072367" y="1560738"/>
            <a:ext cx="155122" cy="151040"/>
          </a:xfrm>
          <a:prstGeom prst="rect">
            <a:avLst/>
          </a:prstGeom>
        </p:spPr>
      </p:pic>
      <p:pic>
        <p:nvPicPr>
          <p:cNvPr id="92" name="Picture 3">
            <a:extLst>
              <a:ext uri="{FF2B5EF4-FFF2-40B4-BE49-F238E27FC236}">
                <a16:creationId xmlns:a16="http://schemas.microsoft.com/office/drawing/2014/main" id="{58C2CEFC-30EB-4DD0-8956-9D8B0238EEC4}"/>
              </a:ext>
            </a:extLst>
          </p:cNvPr>
          <p:cNvPicPr>
            <a:picLocks noChangeAspect="1"/>
          </p:cNvPicPr>
          <p:nvPr/>
        </p:nvPicPr>
        <p:blipFill>
          <a:blip r:embed="rId7"/>
          <a:stretch>
            <a:fillRect/>
          </a:stretch>
        </p:blipFill>
        <p:spPr>
          <a:xfrm flipH="1">
            <a:off x="2072366" y="2322737"/>
            <a:ext cx="155122" cy="151040"/>
          </a:xfrm>
          <a:prstGeom prst="rect">
            <a:avLst/>
          </a:prstGeom>
        </p:spPr>
      </p:pic>
      <p:cxnSp>
        <p:nvCxnSpPr>
          <p:cNvPr id="2" name="Straight Arrow Connector 1">
            <a:extLst>
              <a:ext uri="{FF2B5EF4-FFF2-40B4-BE49-F238E27FC236}">
                <a16:creationId xmlns:a16="http://schemas.microsoft.com/office/drawing/2014/main" id="{FB6A4793-8611-BD7E-7FC6-C316036E6ED7}"/>
              </a:ext>
            </a:extLst>
          </p:cNvPr>
          <p:cNvCxnSpPr/>
          <p:nvPr/>
        </p:nvCxnSpPr>
        <p:spPr>
          <a:xfrm flipV="1">
            <a:off x="4169228" y="1178379"/>
            <a:ext cx="2721" cy="289832"/>
          </a:xfrm>
          <a:prstGeom prst="straightConnector1">
            <a:avLst/>
          </a:prstGeom>
          <a:ln w="28575">
            <a:solidFill>
              <a:schemeClr val="bg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E3FD26F8-E52F-24B4-9A61-01D30738DAD4}"/>
              </a:ext>
            </a:extLst>
          </p:cNvPr>
          <p:cNvCxnSpPr>
            <a:cxnSpLocks/>
          </p:cNvCxnSpPr>
          <p:nvPr/>
        </p:nvCxnSpPr>
        <p:spPr>
          <a:xfrm>
            <a:off x="7720692" y="3223531"/>
            <a:ext cx="281667" cy="2722"/>
          </a:xfrm>
          <a:prstGeom prst="straightConnector1">
            <a:avLst/>
          </a:prstGeom>
          <a:ln w="28575">
            <a:solidFill>
              <a:schemeClr val="bg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B6117207-32C2-823A-4156-F83E69C97D8C}"/>
              </a:ext>
            </a:extLst>
          </p:cNvPr>
          <p:cNvCxnSpPr>
            <a:cxnSpLocks/>
          </p:cNvCxnSpPr>
          <p:nvPr/>
        </p:nvCxnSpPr>
        <p:spPr>
          <a:xfrm flipH="1">
            <a:off x="4167867" y="4859111"/>
            <a:ext cx="4081" cy="213631"/>
          </a:xfrm>
          <a:prstGeom prst="straightConnector1">
            <a:avLst/>
          </a:prstGeom>
          <a:ln w="28575">
            <a:solidFill>
              <a:schemeClr val="bg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6" name="Picture 36">
            <a:extLst>
              <a:ext uri="{FF2B5EF4-FFF2-40B4-BE49-F238E27FC236}">
                <a16:creationId xmlns:a16="http://schemas.microsoft.com/office/drawing/2014/main" id="{685FD0DA-40AC-32D0-7A73-35CD62C09EBE}"/>
              </a:ext>
            </a:extLst>
          </p:cNvPr>
          <p:cNvPicPr>
            <a:picLocks noChangeAspect="1"/>
          </p:cNvPicPr>
          <p:nvPr/>
        </p:nvPicPr>
        <p:blipFill>
          <a:blip r:embed="rId8"/>
          <a:stretch>
            <a:fillRect/>
          </a:stretch>
        </p:blipFill>
        <p:spPr>
          <a:xfrm flipH="1">
            <a:off x="4576085" y="2601687"/>
            <a:ext cx="474887" cy="382360"/>
          </a:xfrm>
          <a:prstGeom prst="rect">
            <a:avLst/>
          </a:prstGeom>
        </p:spPr>
      </p:pic>
      <p:sp>
        <p:nvSpPr>
          <p:cNvPr id="99" name="Arrow: Right 98">
            <a:extLst>
              <a:ext uri="{FF2B5EF4-FFF2-40B4-BE49-F238E27FC236}">
                <a16:creationId xmlns:a16="http://schemas.microsoft.com/office/drawing/2014/main" id="{1E86B2B4-8F3D-1A38-09C0-55F7F24A65A9}"/>
              </a:ext>
            </a:extLst>
          </p:cNvPr>
          <p:cNvSpPr/>
          <p:nvPr/>
        </p:nvSpPr>
        <p:spPr>
          <a:xfrm rot="11940000">
            <a:off x="5056991" y="2855928"/>
            <a:ext cx="259582" cy="104670"/>
          </a:xfrm>
          <a:prstGeom prst="rightArrow">
            <a:avLst/>
          </a:prstGeom>
          <a:solidFill>
            <a:srgbClr val="FF0000"/>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TextBox 99">
            <a:extLst>
              <a:ext uri="{FF2B5EF4-FFF2-40B4-BE49-F238E27FC236}">
                <a16:creationId xmlns:a16="http://schemas.microsoft.com/office/drawing/2014/main" id="{02EB814C-551E-5346-5B37-CEAE80A8F45E}"/>
              </a:ext>
            </a:extLst>
          </p:cNvPr>
          <p:cNvSpPr txBox="1"/>
          <p:nvPr/>
        </p:nvSpPr>
        <p:spPr>
          <a:xfrm>
            <a:off x="5353461" y="2848184"/>
            <a:ext cx="1260021" cy="246221"/>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t>User drags vector</a:t>
            </a:r>
          </a:p>
        </p:txBody>
      </p:sp>
      <p:sp>
        <p:nvSpPr>
          <p:cNvPr id="90" name="Arrow: Right 89">
            <a:extLst>
              <a:ext uri="{FF2B5EF4-FFF2-40B4-BE49-F238E27FC236}">
                <a16:creationId xmlns:a16="http://schemas.microsoft.com/office/drawing/2014/main" id="{BE210754-6226-C46B-BDAE-B339DEDAD9C0}"/>
              </a:ext>
            </a:extLst>
          </p:cNvPr>
          <p:cNvSpPr/>
          <p:nvPr/>
        </p:nvSpPr>
        <p:spPr>
          <a:xfrm rot="10800000">
            <a:off x="2020896" y="1471214"/>
            <a:ext cx="518116" cy="50241"/>
          </a:xfrm>
          <a:prstGeom prst="rightArrow">
            <a:avLst/>
          </a:prstGeom>
          <a:solidFill>
            <a:srgbClr val="FF0000"/>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TextBox 90">
            <a:extLst>
              <a:ext uri="{FF2B5EF4-FFF2-40B4-BE49-F238E27FC236}">
                <a16:creationId xmlns:a16="http://schemas.microsoft.com/office/drawing/2014/main" id="{1F18FCBE-00C7-FF20-78BE-68BB76BAAA28}"/>
              </a:ext>
            </a:extLst>
          </p:cNvPr>
          <p:cNvSpPr txBox="1"/>
          <p:nvPr/>
        </p:nvSpPr>
        <p:spPr>
          <a:xfrm>
            <a:off x="2584407" y="1439845"/>
            <a:ext cx="2654753" cy="400110"/>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t> Vector size will immediately refresh based on where the user drags the vector</a:t>
            </a:r>
          </a:p>
        </p:txBody>
      </p:sp>
      <p:sp>
        <p:nvSpPr>
          <p:cNvPr id="17" name="Rectangle: Rounded Corners 16">
            <a:extLst>
              <a:ext uri="{FF2B5EF4-FFF2-40B4-BE49-F238E27FC236}">
                <a16:creationId xmlns:a16="http://schemas.microsoft.com/office/drawing/2014/main" id="{956F5E11-C9E5-29CB-B1FE-89852B69DC0C}"/>
              </a:ext>
            </a:extLst>
          </p:cNvPr>
          <p:cNvSpPr/>
          <p:nvPr/>
        </p:nvSpPr>
        <p:spPr>
          <a:xfrm>
            <a:off x="5829298" y="1019170"/>
            <a:ext cx="503464" cy="122466"/>
          </a:xfrm>
          <a:prstGeom prst="roundRect">
            <a:avLst/>
          </a:prstGeom>
          <a:solidFill>
            <a:srgbClr val="CCF0FF"/>
          </a:solidFill>
          <a:ln>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600">
                <a:solidFill>
                  <a:schemeClr val="tx1"/>
                </a:solidFill>
                <a:cs typeface="Arial"/>
              </a:rPr>
              <a:t>hide axis</a:t>
            </a:r>
            <a:endParaRPr lang="en-US" sz="600">
              <a:solidFill>
                <a:schemeClr val="tx1"/>
              </a:solidFill>
            </a:endParaRPr>
          </a:p>
        </p:txBody>
      </p:sp>
      <p:sp>
        <p:nvSpPr>
          <p:cNvPr id="18" name="Rectangle: Rounded Corners 17">
            <a:extLst>
              <a:ext uri="{FF2B5EF4-FFF2-40B4-BE49-F238E27FC236}">
                <a16:creationId xmlns:a16="http://schemas.microsoft.com/office/drawing/2014/main" id="{5F77D59D-6D56-F97A-723D-FC680485D8B5}"/>
              </a:ext>
            </a:extLst>
          </p:cNvPr>
          <p:cNvSpPr/>
          <p:nvPr/>
        </p:nvSpPr>
        <p:spPr>
          <a:xfrm>
            <a:off x="6387192" y="1019171"/>
            <a:ext cx="503464" cy="122466"/>
          </a:xfrm>
          <a:prstGeom prst="roundRect">
            <a:avLst/>
          </a:prstGeom>
          <a:solidFill>
            <a:srgbClr val="CCF0FF"/>
          </a:solidFill>
          <a:ln>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600">
                <a:solidFill>
                  <a:schemeClr val="tx1"/>
                </a:solidFill>
                <a:cs typeface="Arial"/>
              </a:rPr>
              <a:t>hide grid</a:t>
            </a:r>
            <a:endParaRPr lang="en-US" sz="600">
              <a:solidFill>
                <a:schemeClr val="tx1"/>
              </a:solidFill>
            </a:endParaRPr>
          </a:p>
        </p:txBody>
      </p:sp>
      <p:sp>
        <p:nvSpPr>
          <p:cNvPr id="32" name="TextBox 31">
            <a:extLst>
              <a:ext uri="{FF2B5EF4-FFF2-40B4-BE49-F238E27FC236}">
                <a16:creationId xmlns:a16="http://schemas.microsoft.com/office/drawing/2014/main" id="{FE485941-3C0F-7365-64B7-3C5F38C1D1AC}"/>
              </a:ext>
            </a:extLst>
          </p:cNvPr>
          <p:cNvSpPr txBox="1"/>
          <p:nvPr/>
        </p:nvSpPr>
        <p:spPr>
          <a:xfrm>
            <a:off x="4139294" y="1152526"/>
            <a:ext cx="450396" cy="401648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800"/>
              <a:t>40</a:t>
            </a:r>
          </a:p>
          <a:p>
            <a:endParaRPr lang="en-US" sz="900"/>
          </a:p>
          <a:p>
            <a:endParaRPr lang="en-US" sz="900"/>
          </a:p>
          <a:p>
            <a:endParaRPr lang="en-US" sz="800"/>
          </a:p>
          <a:p>
            <a:endParaRPr lang="en-US" sz="900"/>
          </a:p>
          <a:p>
            <a:endParaRPr lang="en-US" sz="900"/>
          </a:p>
          <a:p>
            <a:endParaRPr lang="en-US" sz="800"/>
          </a:p>
          <a:p>
            <a:r>
              <a:rPr lang="en-US" sz="800"/>
              <a:t>20</a:t>
            </a:r>
          </a:p>
          <a:p>
            <a:endParaRPr lang="en-US" sz="800"/>
          </a:p>
          <a:p>
            <a:endParaRPr lang="en-US" sz="800"/>
          </a:p>
          <a:p>
            <a:endParaRPr lang="en-US" sz="800"/>
          </a:p>
          <a:p>
            <a:r>
              <a:rPr lang="en-US" sz="800"/>
              <a:t>10</a:t>
            </a:r>
          </a:p>
          <a:p>
            <a:endParaRPr lang="en-US" sz="800"/>
          </a:p>
          <a:p>
            <a:endParaRPr lang="en-US" sz="800"/>
          </a:p>
          <a:p>
            <a:endParaRPr lang="en-US" sz="800"/>
          </a:p>
          <a:p>
            <a:endParaRPr lang="en-US" sz="800"/>
          </a:p>
          <a:p>
            <a:endParaRPr lang="en-US" sz="850"/>
          </a:p>
          <a:p>
            <a:endParaRPr lang="en-US" sz="850"/>
          </a:p>
          <a:p>
            <a:endParaRPr lang="en-US" sz="800"/>
          </a:p>
          <a:p>
            <a:r>
              <a:rPr lang="en-US" sz="800"/>
              <a:t>-10</a:t>
            </a:r>
          </a:p>
          <a:p>
            <a:endParaRPr lang="en-US" sz="900"/>
          </a:p>
          <a:p>
            <a:endParaRPr lang="en-US" sz="900"/>
          </a:p>
          <a:p>
            <a:endParaRPr lang="en-US" sz="800"/>
          </a:p>
          <a:p>
            <a:r>
              <a:rPr lang="en-US" sz="800"/>
              <a:t>-20</a:t>
            </a:r>
          </a:p>
          <a:p>
            <a:endParaRPr lang="en-US" sz="800"/>
          </a:p>
          <a:p>
            <a:endParaRPr lang="en-US" sz="800"/>
          </a:p>
          <a:p>
            <a:endParaRPr lang="en-US" sz="800"/>
          </a:p>
          <a:p>
            <a:r>
              <a:rPr lang="en-US" sz="800"/>
              <a:t>-30</a:t>
            </a:r>
          </a:p>
          <a:p>
            <a:endParaRPr lang="en-US" sz="600"/>
          </a:p>
          <a:p>
            <a:endParaRPr lang="en-US" sz="800"/>
          </a:p>
          <a:p>
            <a:r>
              <a:rPr lang="en-US" sz="800"/>
              <a:t>-40</a:t>
            </a:r>
          </a:p>
        </p:txBody>
      </p:sp>
      <p:sp>
        <p:nvSpPr>
          <p:cNvPr id="35" name="TextBox 34">
            <a:extLst>
              <a:ext uri="{FF2B5EF4-FFF2-40B4-BE49-F238E27FC236}">
                <a16:creationId xmlns:a16="http://schemas.microsoft.com/office/drawing/2014/main" id="{F1E8C074-B621-25BA-4493-84F056FCC3B0}"/>
              </a:ext>
            </a:extLst>
          </p:cNvPr>
          <p:cNvSpPr txBox="1"/>
          <p:nvPr/>
        </p:nvSpPr>
        <p:spPr>
          <a:xfrm>
            <a:off x="567418" y="3003097"/>
            <a:ext cx="7430860"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t>                                                                    </a:t>
            </a:r>
            <a:r>
              <a:rPr lang="en-US" sz="600"/>
              <a:t>   </a:t>
            </a:r>
            <a:r>
              <a:rPr lang="en-US" sz="800"/>
              <a:t>  -30        </a:t>
            </a:r>
            <a:r>
              <a:rPr lang="en-US" sz="900"/>
              <a:t>   </a:t>
            </a:r>
            <a:r>
              <a:rPr lang="en-US" sz="800"/>
              <a:t> -20             -10                       </a:t>
            </a:r>
            <a:r>
              <a:rPr lang="en-US" sz="700"/>
              <a:t>  </a:t>
            </a:r>
            <a:r>
              <a:rPr lang="en-US" sz="800"/>
              <a:t>10             20                                                </a:t>
            </a:r>
            <a:r>
              <a:rPr lang="en-US" sz="1000"/>
              <a:t> </a:t>
            </a:r>
            <a:r>
              <a:rPr lang="en-US" sz="800"/>
              <a:t>50           </a:t>
            </a:r>
            <a:r>
              <a:rPr lang="en-US" sz="850"/>
              <a:t>  </a:t>
            </a:r>
            <a:r>
              <a:rPr lang="en-US" sz="800"/>
              <a:t> 60             70 </a:t>
            </a:r>
          </a:p>
        </p:txBody>
      </p:sp>
      <p:sp>
        <p:nvSpPr>
          <p:cNvPr id="34" name="TextBox 33">
            <a:extLst>
              <a:ext uri="{FF2B5EF4-FFF2-40B4-BE49-F238E27FC236}">
                <a16:creationId xmlns:a16="http://schemas.microsoft.com/office/drawing/2014/main" id="{F0EE8A1B-344B-9FF3-F965-7349DC42A33F}"/>
              </a:ext>
            </a:extLst>
          </p:cNvPr>
          <p:cNvSpPr txBox="1"/>
          <p:nvPr/>
        </p:nvSpPr>
        <p:spPr>
          <a:xfrm>
            <a:off x="6812666" y="937825"/>
            <a:ext cx="2743200" cy="18466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600"/>
              <a:t> 0.2x  0.5x   1x   1.5x   2x</a:t>
            </a:r>
          </a:p>
        </p:txBody>
      </p:sp>
      <p:pic>
        <p:nvPicPr>
          <p:cNvPr id="29" name="Picture 3">
            <a:extLst>
              <a:ext uri="{FF2B5EF4-FFF2-40B4-BE49-F238E27FC236}">
                <a16:creationId xmlns:a16="http://schemas.microsoft.com/office/drawing/2014/main" id="{A8D4428A-91E8-A2AA-CDC3-6D781DF2DAC3}"/>
              </a:ext>
            </a:extLst>
          </p:cNvPr>
          <p:cNvPicPr>
            <a:picLocks noChangeAspect="1"/>
          </p:cNvPicPr>
          <p:nvPr/>
        </p:nvPicPr>
        <p:blipFill>
          <a:blip r:embed="rId7"/>
          <a:stretch>
            <a:fillRect/>
          </a:stretch>
        </p:blipFill>
        <p:spPr>
          <a:xfrm flipH="1">
            <a:off x="5617028" y="996042"/>
            <a:ext cx="155122" cy="151040"/>
          </a:xfrm>
          <a:prstGeom prst="rect">
            <a:avLst/>
          </a:prstGeom>
        </p:spPr>
      </p:pic>
    </p:spTree>
    <p:extLst>
      <p:ext uri="{BB962C8B-B14F-4D97-AF65-F5344CB8AC3E}">
        <p14:creationId xmlns:p14="http://schemas.microsoft.com/office/powerpoint/2010/main" val="36113547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5" name="TextBox 4">
            <a:extLst>
              <a:ext uri="{FF2B5EF4-FFF2-40B4-BE49-F238E27FC236}">
                <a16:creationId xmlns:a16="http://schemas.microsoft.com/office/drawing/2014/main" id="{77CF38F4-8643-D742-8F96-0042DD50DC6F}"/>
              </a:ext>
            </a:extLst>
          </p:cNvPr>
          <p:cNvSpPr txBox="1"/>
          <p:nvPr/>
        </p:nvSpPr>
        <p:spPr>
          <a:xfrm>
            <a:off x="1505" y="691"/>
            <a:ext cx="1023037" cy="923330"/>
          </a:xfrm>
          <a:prstGeom prst="rect">
            <a:avLst/>
          </a:prstGeom>
          <a:solidFill>
            <a:schemeClr val="accent4"/>
          </a:solidFill>
        </p:spPr>
        <p:txBody>
          <a:bodyPr wrap="square" lIns="91440" tIns="45720" rIns="91440" bIns="45720" rtlCol="0" anchor="t">
            <a:spAutoFit/>
          </a:bodyPr>
          <a:lstStyle/>
          <a:p>
            <a:r>
              <a:rPr lang="en-US"/>
              <a:t>Prototype</a:t>
            </a:r>
            <a:endParaRPr lang="en-US" sz="4000"/>
          </a:p>
          <a:p>
            <a:r>
              <a:rPr lang="en-US" sz="4000"/>
              <a:t>8</a:t>
            </a:r>
          </a:p>
        </p:txBody>
      </p:sp>
      <p:pic>
        <p:nvPicPr>
          <p:cNvPr id="62" name="Picture 9" descr="Graphical user interface, application&#10;&#10;Description automatically generated">
            <a:extLst>
              <a:ext uri="{FF2B5EF4-FFF2-40B4-BE49-F238E27FC236}">
                <a16:creationId xmlns:a16="http://schemas.microsoft.com/office/drawing/2014/main" id="{A5AFF5D0-0345-4DDB-849E-5679874F28BD}"/>
              </a:ext>
            </a:extLst>
          </p:cNvPr>
          <p:cNvPicPr>
            <a:picLocks noChangeAspect="1"/>
          </p:cNvPicPr>
          <p:nvPr/>
        </p:nvPicPr>
        <p:blipFill>
          <a:blip r:embed="rId3"/>
          <a:stretch>
            <a:fillRect/>
          </a:stretch>
        </p:blipFill>
        <p:spPr>
          <a:xfrm>
            <a:off x="548055" y="384837"/>
            <a:ext cx="7439756" cy="4688361"/>
          </a:xfrm>
          <a:prstGeom prst="rect">
            <a:avLst/>
          </a:prstGeom>
        </p:spPr>
      </p:pic>
      <p:pic>
        <p:nvPicPr>
          <p:cNvPr id="263" name="Google Shape;263;p38"/>
          <p:cNvPicPr preferRelativeResize="0"/>
          <p:nvPr/>
        </p:nvPicPr>
        <p:blipFill>
          <a:blip r:embed="rId4">
            <a:alphaModFix/>
          </a:blip>
          <a:stretch>
            <a:fillRect/>
          </a:stretch>
        </p:blipFill>
        <p:spPr>
          <a:xfrm>
            <a:off x="7753350" y="-6"/>
            <a:ext cx="1390650" cy="966788"/>
          </a:xfrm>
          <a:prstGeom prst="rect">
            <a:avLst/>
          </a:prstGeom>
          <a:noFill/>
          <a:ln>
            <a:noFill/>
          </a:ln>
        </p:spPr>
      </p:pic>
      <p:sp>
        <p:nvSpPr>
          <p:cNvPr id="7" name="TextBox 6">
            <a:extLst>
              <a:ext uri="{FF2B5EF4-FFF2-40B4-BE49-F238E27FC236}">
                <a16:creationId xmlns:a16="http://schemas.microsoft.com/office/drawing/2014/main" id="{B54139A4-F124-4CCD-957D-894CB1ADBE8C}"/>
              </a:ext>
            </a:extLst>
          </p:cNvPr>
          <p:cNvSpPr txBox="1"/>
          <p:nvPr/>
        </p:nvSpPr>
        <p:spPr>
          <a:xfrm>
            <a:off x="545436" y="409365"/>
            <a:ext cx="274319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grid</a:t>
            </a:r>
          </a:p>
        </p:txBody>
      </p:sp>
      <p:sp>
        <p:nvSpPr>
          <p:cNvPr id="10" name="Rectangle 9">
            <a:extLst>
              <a:ext uri="{FF2B5EF4-FFF2-40B4-BE49-F238E27FC236}">
                <a16:creationId xmlns:a16="http://schemas.microsoft.com/office/drawing/2014/main" id="{F091F718-A7A8-4706-98F9-FD3C9B82084B}"/>
              </a:ext>
            </a:extLst>
          </p:cNvPr>
          <p:cNvSpPr/>
          <p:nvPr/>
        </p:nvSpPr>
        <p:spPr>
          <a:xfrm>
            <a:off x="651782" y="964746"/>
            <a:ext cx="7313838" cy="224518"/>
          </a:xfrm>
          <a:prstGeom prst="rect">
            <a:avLst/>
          </a:prstGeom>
          <a:solidFill>
            <a:schemeClr val="bg1"/>
          </a:solidFill>
          <a:ln>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E5EC0C29-6E5E-484A-8E4F-609E675877DC}"/>
              </a:ext>
            </a:extLst>
          </p:cNvPr>
          <p:cNvSpPr txBox="1"/>
          <p:nvPr/>
        </p:nvSpPr>
        <p:spPr>
          <a:xfrm>
            <a:off x="650762" y="966278"/>
            <a:ext cx="885825" cy="2308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900">
                <a:latin typeface="Grandview Display"/>
              </a:rPr>
              <a:t>Instructions</a:t>
            </a:r>
            <a:endParaRPr lang="en-US" sz="900"/>
          </a:p>
        </p:txBody>
      </p:sp>
      <p:sp>
        <p:nvSpPr>
          <p:cNvPr id="22" name="TextBox 21">
            <a:extLst>
              <a:ext uri="{FF2B5EF4-FFF2-40B4-BE49-F238E27FC236}">
                <a16:creationId xmlns:a16="http://schemas.microsoft.com/office/drawing/2014/main" id="{98C6B6E5-1B33-473B-A0AC-91AC251B9687}"/>
              </a:ext>
            </a:extLst>
          </p:cNvPr>
          <p:cNvSpPr txBox="1"/>
          <p:nvPr/>
        </p:nvSpPr>
        <p:spPr>
          <a:xfrm>
            <a:off x="1535226" y="959473"/>
            <a:ext cx="885825" cy="2308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900">
                <a:latin typeface="Grandview Display"/>
              </a:rPr>
              <a:t>Grid</a:t>
            </a:r>
            <a:endParaRPr lang="en-US"/>
          </a:p>
        </p:txBody>
      </p:sp>
      <p:sp>
        <p:nvSpPr>
          <p:cNvPr id="23" name="TextBox 22">
            <a:extLst>
              <a:ext uri="{FF2B5EF4-FFF2-40B4-BE49-F238E27FC236}">
                <a16:creationId xmlns:a16="http://schemas.microsoft.com/office/drawing/2014/main" id="{AB656D05-0F39-43B9-A07C-F090CFC27000}"/>
              </a:ext>
            </a:extLst>
          </p:cNvPr>
          <p:cNvSpPr txBox="1"/>
          <p:nvPr/>
        </p:nvSpPr>
        <p:spPr>
          <a:xfrm>
            <a:off x="2099922" y="959473"/>
            <a:ext cx="885825" cy="2308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900">
                <a:latin typeface="Grandview Display"/>
              </a:rPr>
              <a:t>Cheat Sheet</a:t>
            </a:r>
            <a:endParaRPr lang="en-US"/>
          </a:p>
        </p:txBody>
      </p:sp>
      <p:sp>
        <p:nvSpPr>
          <p:cNvPr id="24" name="Rectangle 23">
            <a:extLst>
              <a:ext uri="{FF2B5EF4-FFF2-40B4-BE49-F238E27FC236}">
                <a16:creationId xmlns:a16="http://schemas.microsoft.com/office/drawing/2014/main" id="{6F1F419E-2D7D-4CC4-96A6-E0BE10EA0BB0}"/>
              </a:ext>
            </a:extLst>
          </p:cNvPr>
          <p:cNvSpPr/>
          <p:nvPr/>
        </p:nvSpPr>
        <p:spPr>
          <a:xfrm>
            <a:off x="651782" y="1196067"/>
            <a:ext cx="3374569" cy="231321"/>
          </a:xfrm>
          <a:prstGeom prst="rect">
            <a:avLst/>
          </a:prstGeom>
          <a:solidFill>
            <a:schemeClr val="bg1"/>
          </a:solidFill>
          <a:ln>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057C634D-16F2-4822-A17E-259F82FD829C}"/>
              </a:ext>
            </a:extLst>
          </p:cNvPr>
          <p:cNvSpPr txBox="1"/>
          <p:nvPr/>
        </p:nvSpPr>
        <p:spPr>
          <a:xfrm>
            <a:off x="650762" y="1211205"/>
            <a:ext cx="1715861"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latin typeface="Grandview Display"/>
              </a:rPr>
              <a:t>Vector Addition + Multiplication</a:t>
            </a:r>
            <a:endParaRPr lang="en-US" sz="800" err="1"/>
          </a:p>
        </p:txBody>
      </p:sp>
      <p:sp>
        <p:nvSpPr>
          <p:cNvPr id="28" name="TextBox 27">
            <a:extLst>
              <a:ext uri="{FF2B5EF4-FFF2-40B4-BE49-F238E27FC236}">
                <a16:creationId xmlns:a16="http://schemas.microsoft.com/office/drawing/2014/main" id="{996732EB-F534-4A54-99CD-B10501C4A070}"/>
              </a:ext>
            </a:extLst>
          </p:cNvPr>
          <p:cNvSpPr txBox="1"/>
          <p:nvPr/>
        </p:nvSpPr>
        <p:spPr>
          <a:xfrm>
            <a:off x="2317637" y="1211204"/>
            <a:ext cx="1110344"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latin typeface="Grandview Display"/>
              </a:rPr>
              <a:t>Vector Operations</a:t>
            </a:r>
            <a:endParaRPr lang="en-US" sz="800" err="1"/>
          </a:p>
        </p:txBody>
      </p:sp>
      <p:sp>
        <p:nvSpPr>
          <p:cNvPr id="21" name="Rectangle 20">
            <a:extLst>
              <a:ext uri="{FF2B5EF4-FFF2-40B4-BE49-F238E27FC236}">
                <a16:creationId xmlns:a16="http://schemas.microsoft.com/office/drawing/2014/main" id="{3D7F5EBE-91BC-4669-B5DB-442CB2747B2F}"/>
              </a:ext>
            </a:extLst>
          </p:cNvPr>
          <p:cNvSpPr/>
          <p:nvPr/>
        </p:nvSpPr>
        <p:spPr>
          <a:xfrm>
            <a:off x="1447800" y="964747"/>
            <a:ext cx="612321" cy="224518"/>
          </a:xfrm>
          <a:prstGeom prst="rect">
            <a:avLst/>
          </a:prstGeom>
          <a:solidFill>
            <a:srgbClr val="C4FFFC">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6" name="Straight Arrow Connector 105">
            <a:extLst>
              <a:ext uri="{FF2B5EF4-FFF2-40B4-BE49-F238E27FC236}">
                <a16:creationId xmlns:a16="http://schemas.microsoft.com/office/drawing/2014/main" id="{9BD820E5-5CBE-45A4-9F01-A1744A1EA5C7}"/>
              </a:ext>
            </a:extLst>
          </p:cNvPr>
          <p:cNvCxnSpPr/>
          <p:nvPr/>
        </p:nvCxnSpPr>
        <p:spPr>
          <a:xfrm flipH="1">
            <a:off x="3665762" y="1440994"/>
            <a:ext cx="1" cy="3626303"/>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08" name="Straight Arrow Connector 107">
            <a:extLst>
              <a:ext uri="{FF2B5EF4-FFF2-40B4-BE49-F238E27FC236}">
                <a16:creationId xmlns:a16="http://schemas.microsoft.com/office/drawing/2014/main" id="{BD71E9B9-2CEF-42F6-B25A-286F430EC668}"/>
              </a:ext>
            </a:extLst>
          </p:cNvPr>
          <p:cNvCxnSpPr>
            <a:cxnSpLocks/>
          </p:cNvCxnSpPr>
          <p:nvPr/>
        </p:nvCxnSpPr>
        <p:spPr>
          <a:xfrm flipH="1">
            <a:off x="4169225" y="1189263"/>
            <a:ext cx="1" cy="3864427"/>
          </a:xfrm>
          <a:prstGeom prst="straightConnector1">
            <a:avLst/>
          </a:prstGeom>
          <a:ln w="28575">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10" name="Straight Arrow Connector 109">
            <a:extLst>
              <a:ext uri="{FF2B5EF4-FFF2-40B4-BE49-F238E27FC236}">
                <a16:creationId xmlns:a16="http://schemas.microsoft.com/office/drawing/2014/main" id="{6D01EF08-1EA3-47FB-A069-10BF9ABD80E9}"/>
              </a:ext>
            </a:extLst>
          </p:cNvPr>
          <p:cNvCxnSpPr>
            <a:cxnSpLocks/>
          </p:cNvCxnSpPr>
          <p:nvPr/>
        </p:nvCxnSpPr>
        <p:spPr>
          <a:xfrm flipH="1">
            <a:off x="4672688" y="1196066"/>
            <a:ext cx="1" cy="3864427"/>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12" name="Straight Arrow Connector 111">
            <a:extLst>
              <a:ext uri="{FF2B5EF4-FFF2-40B4-BE49-F238E27FC236}">
                <a16:creationId xmlns:a16="http://schemas.microsoft.com/office/drawing/2014/main" id="{2DD596BC-9006-4080-966C-E8AA637E9373}"/>
              </a:ext>
            </a:extLst>
          </p:cNvPr>
          <p:cNvCxnSpPr>
            <a:cxnSpLocks/>
          </p:cNvCxnSpPr>
          <p:nvPr/>
        </p:nvCxnSpPr>
        <p:spPr>
          <a:xfrm flipH="1">
            <a:off x="5176153" y="1196066"/>
            <a:ext cx="1" cy="3864427"/>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14" name="Straight Arrow Connector 113">
            <a:extLst>
              <a:ext uri="{FF2B5EF4-FFF2-40B4-BE49-F238E27FC236}">
                <a16:creationId xmlns:a16="http://schemas.microsoft.com/office/drawing/2014/main" id="{6B052B3F-C47D-4AE9-85F0-398194CA27C4}"/>
              </a:ext>
            </a:extLst>
          </p:cNvPr>
          <p:cNvCxnSpPr>
            <a:cxnSpLocks/>
          </p:cNvCxnSpPr>
          <p:nvPr/>
        </p:nvCxnSpPr>
        <p:spPr>
          <a:xfrm flipH="1">
            <a:off x="5672813" y="1196066"/>
            <a:ext cx="1" cy="3864427"/>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16" name="Straight Arrow Connector 115">
            <a:extLst>
              <a:ext uri="{FF2B5EF4-FFF2-40B4-BE49-F238E27FC236}">
                <a16:creationId xmlns:a16="http://schemas.microsoft.com/office/drawing/2014/main" id="{D7B3B873-B06D-43AF-BCAF-FE3108A8AE2A}"/>
              </a:ext>
            </a:extLst>
          </p:cNvPr>
          <p:cNvCxnSpPr>
            <a:cxnSpLocks/>
          </p:cNvCxnSpPr>
          <p:nvPr/>
        </p:nvCxnSpPr>
        <p:spPr>
          <a:xfrm flipH="1">
            <a:off x="6169474" y="1189262"/>
            <a:ext cx="1" cy="3864427"/>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18" name="Straight Arrow Connector 117">
            <a:extLst>
              <a:ext uri="{FF2B5EF4-FFF2-40B4-BE49-F238E27FC236}">
                <a16:creationId xmlns:a16="http://schemas.microsoft.com/office/drawing/2014/main" id="{3713F6C5-FACE-4514-BD68-324C21C3939C}"/>
              </a:ext>
            </a:extLst>
          </p:cNvPr>
          <p:cNvCxnSpPr>
            <a:cxnSpLocks/>
          </p:cNvCxnSpPr>
          <p:nvPr/>
        </p:nvCxnSpPr>
        <p:spPr>
          <a:xfrm flipH="1">
            <a:off x="6672939" y="1189262"/>
            <a:ext cx="1" cy="3864427"/>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20" name="Straight Arrow Connector 119">
            <a:extLst>
              <a:ext uri="{FF2B5EF4-FFF2-40B4-BE49-F238E27FC236}">
                <a16:creationId xmlns:a16="http://schemas.microsoft.com/office/drawing/2014/main" id="{D7F58F7A-5228-4536-B93C-0A148EFD948A}"/>
              </a:ext>
            </a:extLst>
          </p:cNvPr>
          <p:cNvCxnSpPr>
            <a:cxnSpLocks/>
          </p:cNvCxnSpPr>
          <p:nvPr/>
        </p:nvCxnSpPr>
        <p:spPr>
          <a:xfrm flipH="1">
            <a:off x="7169599" y="1189262"/>
            <a:ext cx="1" cy="3864427"/>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22" name="Straight Arrow Connector 121">
            <a:extLst>
              <a:ext uri="{FF2B5EF4-FFF2-40B4-BE49-F238E27FC236}">
                <a16:creationId xmlns:a16="http://schemas.microsoft.com/office/drawing/2014/main" id="{E995EC54-78C5-4139-A605-883B43A9DE58}"/>
              </a:ext>
            </a:extLst>
          </p:cNvPr>
          <p:cNvCxnSpPr>
            <a:cxnSpLocks/>
          </p:cNvCxnSpPr>
          <p:nvPr/>
        </p:nvCxnSpPr>
        <p:spPr>
          <a:xfrm flipH="1">
            <a:off x="3169100" y="1434191"/>
            <a:ext cx="2" cy="3585479"/>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24" name="Straight Arrow Connector 123">
            <a:extLst>
              <a:ext uri="{FF2B5EF4-FFF2-40B4-BE49-F238E27FC236}">
                <a16:creationId xmlns:a16="http://schemas.microsoft.com/office/drawing/2014/main" id="{76D00864-F20D-4A17-806C-649E110AC0FC}"/>
              </a:ext>
            </a:extLst>
          </p:cNvPr>
          <p:cNvCxnSpPr>
            <a:cxnSpLocks/>
          </p:cNvCxnSpPr>
          <p:nvPr/>
        </p:nvCxnSpPr>
        <p:spPr>
          <a:xfrm flipH="1">
            <a:off x="2665635" y="1447797"/>
            <a:ext cx="2" cy="3585479"/>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26" name="Straight Arrow Connector 125">
            <a:extLst>
              <a:ext uri="{FF2B5EF4-FFF2-40B4-BE49-F238E27FC236}">
                <a16:creationId xmlns:a16="http://schemas.microsoft.com/office/drawing/2014/main" id="{547A992A-C45A-4D38-8577-E63BA3C95D03}"/>
              </a:ext>
            </a:extLst>
          </p:cNvPr>
          <p:cNvCxnSpPr>
            <a:cxnSpLocks/>
          </p:cNvCxnSpPr>
          <p:nvPr/>
        </p:nvCxnSpPr>
        <p:spPr>
          <a:xfrm flipH="1">
            <a:off x="2168975" y="1454602"/>
            <a:ext cx="2" cy="3585479"/>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28" name="Straight Arrow Connector 127">
            <a:extLst>
              <a:ext uri="{FF2B5EF4-FFF2-40B4-BE49-F238E27FC236}">
                <a16:creationId xmlns:a16="http://schemas.microsoft.com/office/drawing/2014/main" id="{F43F455F-66AA-4F19-9369-9EA8DF5C4867}"/>
              </a:ext>
            </a:extLst>
          </p:cNvPr>
          <p:cNvCxnSpPr>
            <a:cxnSpLocks/>
          </p:cNvCxnSpPr>
          <p:nvPr/>
        </p:nvCxnSpPr>
        <p:spPr>
          <a:xfrm flipH="1">
            <a:off x="1658706" y="1440994"/>
            <a:ext cx="2" cy="3585479"/>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30" name="Straight Arrow Connector 129">
            <a:extLst>
              <a:ext uri="{FF2B5EF4-FFF2-40B4-BE49-F238E27FC236}">
                <a16:creationId xmlns:a16="http://schemas.microsoft.com/office/drawing/2014/main" id="{DB5DFDE7-5349-4B4A-BB93-F0BD82C597D8}"/>
              </a:ext>
            </a:extLst>
          </p:cNvPr>
          <p:cNvCxnSpPr>
            <a:cxnSpLocks/>
          </p:cNvCxnSpPr>
          <p:nvPr/>
        </p:nvCxnSpPr>
        <p:spPr>
          <a:xfrm flipH="1">
            <a:off x="1155243" y="1440995"/>
            <a:ext cx="2" cy="3585479"/>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34" name="Straight Arrow Connector 133">
            <a:extLst>
              <a:ext uri="{FF2B5EF4-FFF2-40B4-BE49-F238E27FC236}">
                <a16:creationId xmlns:a16="http://schemas.microsoft.com/office/drawing/2014/main" id="{D9F763D9-8B7C-46AF-A87E-85CAF6315624}"/>
              </a:ext>
            </a:extLst>
          </p:cNvPr>
          <p:cNvCxnSpPr>
            <a:cxnSpLocks/>
          </p:cNvCxnSpPr>
          <p:nvPr/>
        </p:nvCxnSpPr>
        <p:spPr>
          <a:xfrm flipH="1" flipV="1">
            <a:off x="638171" y="3203115"/>
            <a:ext cx="7341055" cy="20413"/>
          </a:xfrm>
          <a:prstGeom prst="straightConnector1">
            <a:avLst/>
          </a:prstGeom>
          <a:ln w="28575">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36" name="Straight Arrow Connector 135">
            <a:extLst>
              <a:ext uri="{FF2B5EF4-FFF2-40B4-BE49-F238E27FC236}">
                <a16:creationId xmlns:a16="http://schemas.microsoft.com/office/drawing/2014/main" id="{8067B88F-6933-47DD-A1B2-CBCEEE8436E4}"/>
              </a:ext>
            </a:extLst>
          </p:cNvPr>
          <p:cNvCxnSpPr>
            <a:cxnSpLocks/>
          </p:cNvCxnSpPr>
          <p:nvPr/>
        </p:nvCxnSpPr>
        <p:spPr>
          <a:xfrm flipH="1" flipV="1">
            <a:off x="672188" y="2713256"/>
            <a:ext cx="7307037" cy="20413"/>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38" name="Straight Arrow Connector 137">
            <a:extLst>
              <a:ext uri="{FF2B5EF4-FFF2-40B4-BE49-F238E27FC236}">
                <a16:creationId xmlns:a16="http://schemas.microsoft.com/office/drawing/2014/main" id="{79B808DB-836A-44CE-B9AF-B2F38D750382}"/>
              </a:ext>
            </a:extLst>
          </p:cNvPr>
          <p:cNvCxnSpPr>
            <a:cxnSpLocks/>
          </p:cNvCxnSpPr>
          <p:nvPr/>
        </p:nvCxnSpPr>
        <p:spPr>
          <a:xfrm flipH="1" flipV="1">
            <a:off x="631367" y="3699776"/>
            <a:ext cx="7341055" cy="20413"/>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40" name="Straight Arrow Connector 139">
            <a:extLst>
              <a:ext uri="{FF2B5EF4-FFF2-40B4-BE49-F238E27FC236}">
                <a16:creationId xmlns:a16="http://schemas.microsoft.com/office/drawing/2014/main" id="{A9A7A89D-DDF3-481A-889F-0FC63247893D}"/>
              </a:ext>
            </a:extLst>
          </p:cNvPr>
          <p:cNvCxnSpPr>
            <a:cxnSpLocks/>
          </p:cNvCxnSpPr>
          <p:nvPr/>
        </p:nvCxnSpPr>
        <p:spPr>
          <a:xfrm flipH="1" flipV="1">
            <a:off x="644973" y="4210043"/>
            <a:ext cx="7341055" cy="20413"/>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42" name="Straight Arrow Connector 141">
            <a:extLst>
              <a:ext uri="{FF2B5EF4-FFF2-40B4-BE49-F238E27FC236}">
                <a16:creationId xmlns:a16="http://schemas.microsoft.com/office/drawing/2014/main" id="{E4D7AFF5-D755-4305-87F1-9B91209B47C5}"/>
              </a:ext>
            </a:extLst>
          </p:cNvPr>
          <p:cNvCxnSpPr>
            <a:cxnSpLocks/>
          </p:cNvCxnSpPr>
          <p:nvPr/>
        </p:nvCxnSpPr>
        <p:spPr>
          <a:xfrm flipH="1" flipV="1">
            <a:off x="638171" y="4706704"/>
            <a:ext cx="7341055" cy="20413"/>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44" name="Straight Arrow Connector 143">
            <a:extLst>
              <a:ext uri="{FF2B5EF4-FFF2-40B4-BE49-F238E27FC236}">
                <a16:creationId xmlns:a16="http://schemas.microsoft.com/office/drawing/2014/main" id="{F7A5633B-D441-4422-9A55-C0EBCDDF079F}"/>
              </a:ext>
            </a:extLst>
          </p:cNvPr>
          <p:cNvCxnSpPr>
            <a:cxnSpLocks/>
          </p:cNvCxnSpPr>
          <p:nvPr/>
        </p:nvCxnSpPr>
        <p:spPr>
          <a:xfrm flipH="1" flipV="1">
            <a:off x="638171" y="2216596"/>
            <a:ext cx="7341055" cy="20413"/>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46" name="Straight Arrow Connector 145">
            <a:extLst>
              <a:ext uri="{FF2B5EF4-FFF2-40B4-BE49-F238E27FC236}">
                <a16:creationId xmlns:a16="http://schemas.microsoft.com/office/drawing/2014/main" id="{25C9F937-5366-44AF-BCBF-9C2B8A7964B6}"/>
              </a:ext>
            </a:extLst>
          </p:cNvPr>
          <p:cNvCxnSpPr>
            <a:cxnSpLocks/>
          </p:cNvCxnSpPr>
          <p:nvPr/>
        </p:nvCxnSpPr>
        <p:spPr>
          <a:xfrm flipH="1" flipV="1">
            <a:off x="651778" y="1713132"/>
            <a:ext cx="7341055" cy="20413"/>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51" name="Straight Arrow Connector 150">
            <a:extLst>
              <a:ext uri="{FF2B5EF4-FFF2-40B4-BE49-F238E27FC236}">
                <a16:creationId xmlns:a16="http://schemas.microsoft.com/office/drawing/2014/main" id="{49115806-F7FF-4BF8-850F-6982E7E52B14}"/>
              </a:ext>
            </a:extLst>
          </p:cNvPr>
          <p:cNvCxnSpPr>
            <a:cxnSpLocks/>
          </p:cNvCxnSpPr>
          <p:nvPr/>
        </p:nvCxnSpPr>
        <p:spPr>
          <a:xfrm flipH="1">
            <a:off x="7666259" y="1196065"/>
            <a:ext cx="1" cy="3864427"/>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sp>
        <p:nvSpPr>
          <p:cNvPr id="150" name="Rectangle: Rounded Corners 149">
            <a:extLst>
              <a:ext uri="{FF2B5EF4-FFF2-40B4-BE49-F238E27FC236}">
                <a16:creationId xmlns:a16="http://schemas.microsoft.com/office/drawing/2014/main" id="{167E5688-A020-412B-BF75-4783C737E356}"/>
              </a:ext>
            </a:extLst>
          </p:cNvPr>
          <p:cNvSpPr/>
          <p:nvPr/>
        </p:nvSpPr>
        <p:spPr>
          <a:xfrm>
            <a:off x="7421336" y="1277711"/>
            <a:ext cx="489857" cy="176893"/>
          </a:xfrm>
          <a:prstGeom prst="roundRect">
            <a:avLst/>
          </a:prstGeom>
          <a:solidFill>
            <a:srgbClr val="CCF0FF"/>
          </a:solidFill>
          <a:ln>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000">
                <a:solidFill>
                  <a:schemeClr val="tx1"/>
                </a:solidFill>
                <a:cs typeface="Arial"/>
              </a:rPr>
              <a:t>clear</a:t>
            </a:r>
            <a:endParaRPr lang="en-US" sz="1000">
              <a:solidFill>
                <a:schemeClr val="tx1"/>
              </a:solidFill>
            </a:endParaRPr>
          </a:p>
        </p:txBody>
      </p:sp>
      <p:sp>
        <p:nvSpPr>
          <p:cNvPr id="3" name="Rectangle 2">
            <a:extLst>
              <a:ext uri="{FF2B5EF4-FFF2-40B4-BE49-F238E27FC236}">
                <a16:creationId xmlns:a16="http://schemas.microsoft.com/office/drawing/2014/main" id="{40996EA1-F612-4BD6-9C5D-3DAF8DE4E1EE}"/>
              </a:ext>
            </a:extLst>
          </p:cNvPr>
          <p:cNvSpPr/>
          <p:nvPr/>
        </p:nvSpPr>
        <p:spPr>
          <a:xfrm>
            <a:off x="648361" y="1427307"/>
            <a:ext cx="1666874" cy="2796346"/>
          </a:xfrm>
          <a:prstGeom prst="rect">
            <a:avLst/>
          </a:prstGeom>
          <a:solidFill>
            <a:schemeClr val="bg1"/>
          </a:solidFill>
          <a:ln w="12700">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7" descr="A picture containing text, monitor, screen, screenshot&#10;&#10;Description automatically generated">
            <a:extLst>
              <a:ext uri="{FF2B5EF4-FFF2-40B4-BE49-F238E27FC236}">
                <a16:creationId xmlns:a16="http://schemas.microsoft.com/office/drawing/2014/main" id="{A2C8F40B-950D-4420-9D09-A2B2008EA708}"/>
              </a:ext>
            </a:extLst>
          </p:cNvPr>
          <p:cNvPicPr>
            <a:picLocks noChangeAspect="1"/>
          </p:cNvPicPr>
          <p:nvPr/>
        </p:nvPicPr>
        <p:blipFill>
          <a:blip r:embed="rId5"/>
          <a:stretch>
            <a:fillRect/>
          </a:stretch>
        </p:blipFill>
        <p:spPr>
          <a:xfrm>
            <a:off x="1735590" y="1487259"/>
            <a:ext cx="250375" cy="311606"/>
          </a:xfrm>
          <a:prstGeom prst="rect">
            <a:avLst/>
          </a:prstGeom>
        </p:spPr>
      </p:pic>
      <p:sp>
        <p:nvSpPr>
          <p:cNvPr id="41" name="TextBox 40">
            <a:extLst>
              <a:ext uri="{FF2B5EF4-FFF2-40B4-BE49-F238E27FC236}">
                <a16:creationId xmlns:a16="http://schemas.microsoft.com/office/drawing/2014/main" id="{4A7E1291-EB2E-4A23-8B49-8C164F119AC9}"/>
              </a:ext>
            </a:extLst>
          </p:cNvPr>
          <p:cNvSpPr txBox="1"/>
          <p:nvPr/>
        </p:nvSpPr>
        <p:spPr>
          <a:xfrm>
            <a:off x="854870" y="1537776"/>
            <a:ext cx="957283"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latin typeface="Grandview Display"/>
              </a:rPr>
              <a:t>original vector = </a:t>
            </a:r>
            <a:endParaRPr lang="en-US" sz="800"/>
          </a:p>
        </p:txBody>
      </p:sp>
      <p:sp>
        <p:nvSpPr>
          <p:cNvPr id="6" name="Rectangle 5">
            <a:extLst>
              <a:ext uri="{FF2B5EF4-FFF2-40B4-BE49-F238E27FC236}">
                <a16:creationId xmlns:a16="http://schemas.microsoft.com/office/drawing/2014/main" id="{D1FDC388-79FC-4D17-8D25-87B5EC1041EA}"/>
              </a:ext>
            </a:extLst>
          </p:cNvPr>
          <p:cNvSpPr/>
          <p:nvPr/>
        </p:nvSpPr>
        <p:spPr>
          <a:xfrm>
            <a:off x="753836" y="1971675"/>
            <a:ext cx="95251" cy="88448"/>
          </a:xfrm>
          <a:prstGeom prst="rect">
            <a:avLst/>
          </a:prstGeom>
          <a:solidFill>
            <a:schemeClr val="bg1"/>
          </a:solidFill>
          <a:ln w="12700">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2E8368A5-B9E0-468A-8F30-1D13409070DA}"/>
              </a:ext>
            </a:extLst>
          </p:cNvPr>
          <p:cNvSpPr txBox="1"/>
          <p:nvPr/>
        </p:nvSpPr>
        <p:spPr>
          <a:xfrm>
            <a:off x="861673" y="1911972"/>
            <a:ext cx="953861"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latin typeface="Grandview Display"/>
              </a:rPr>
              <a:t>scalar value 1 = </a:t>
            </a:r>
            <a:endParaRPr lang="en-US" sz="800"/>
          </a:p>
        </p:txBody>
      </p:sp>
      <p:pic>
        <p:nvPicPr>
          <p:cNvPr id="8" name="Picture 8" descr="A picture containing text, monitor, electronics, screen&#10;&#10;Description automatically generated">
            <a:extLst>
              <a:ext uri="{FF2B5EF4-FFF2-40B4-BE49-F238E27FC236}">
                <a16:creationId xmlns:a16="http://schemas.microsoft.com/office/drawing/2014/main" id="{99B763C7-8E1D-411E-80C3-22D142875C9D}"/>
              </a:ext>
            </a:extLst>
          </p:cNvPr>
          <p:cNvPicPr>
            <a:picLocks noChangeAspect="1"/>
          </p:cNvPicPr>
          <p:nvPr/>
        </p:nvPicPr>
        <p:blipFill>
          <a:blip r:embed="rId6"/>
          <a:stretch>
            <a:fillRect/>
          </a:stretch>
        </p:blipFill>
        <p:spPr>
          <a:xfrm>
            <a:off x="1732869" y="1889352"/>
            <a:ext cx="249013" cy="242208"/>
          </a:xfrm>
          <a:prstGeom prst="rect">
            <a:avLst/>
          </a:prstGeom>
        </p:spPr>
      </p:pic>
      <p:sp>
        <p:nvSpPr>
          <p:cNvPr id="45" name="TextBox 44">
            <a:extLst>
              <a:ext uri="{FF2B5EF4-FFF2-40B4-BE49-F238E27FC236}">
                <a16:creationId xmlns:a16="http://schemas.microsoft.com/office/drawing/2014/main" id="{6163D14D-C4A9-4138-809D-BDBC91856521}"/>
              </a:ext>
            </a:extLst>
          </p:cNvPr>
          <p:cNvSpPr txBox="1"/>
          <p:nvPr/>
        </p:nvSpPr>
        <p:spPr>
          <a:xfrm>
            <a:off x="854869" y="2299776"/>
            <a:ext cx="953861"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latin typeface="Grandview Display"/>
              </a:rPr>
              <a:t>second vector = </a:t>
            </a:r>
            <a:endParaRPr lang="en-US" sz="800"/>
          </a:p>
        </p:txBody>
      </p:sp>
      <p:pic>
        <p:nvPicPr>
          <p:cNvPr id="46" name="Picture 7" descr="A picture containing text, monitor, screen, screenshot&#10;&#10;Description automatically generated">
            <a:extLst>
              <a:ext uri="{FF2B5EF4-FFF2-40B4-BE49-F238E27FC236}">
                <a16:creationId xmlns:a16="http://schemas.microsoft.com/office/drawing/2014/main" id="{CE165165-7864-47A5-8934-6182F8742B28}"/>
              </a:ext>
            </a:extLst>
          </p:cNvPr>
          <p:cNvPicPr>
            <a:picLocks noChangeAspect="1"/>
          </p:cNvPicPr>
          <p:nvPr/>
        </p:nvPicPr>
        <p:blipFill>
          <a:blip r:embed="rId5"/>
          <a:stretch>
            <a:fillRect/>
          </a:stretch>
        </p:blipFill>
        <p:spPr>
          <a:xfrm>
            <a:off x="1735590" y="2242456"/>
            <a:ext cx="250375" cy="311606"/>
          </a:xfrm>
          <a:prstGeom prst="rect">
            <a:avLst/>
          </a:prstGeom>
        </p:spPr>
      </p:pic>
      <p:sp>
        <p:nvSpPr>
          <p:cNvPr id="47" name="Rectangle 46">
            <a:extLst>
              <a:ext uri="{FF2B5EF4-FFF2-40B4-BE49-F238E27FC236}">
                <a16:creationId xmlns:a16="http://schemas.microsoft.com/office/drawing/2014/main" id="{39EB8DBA-FB7A-4800-8C54-A712D88665C7}"/>
              </a:ext>
            </a:extLst>
          </p:cNvPr>
          <p:cNvSpPr/>
          <p:nvPr/>
        </p:nvSpPr>
        <p:spPr>
          <a:xfrm>
            <a:off x="760639" y="2359479"/>
            <a:ext cx="95251" cy="88448"/>
          </a:xfrm>
          <a:prstGeom prst="rect">
            <a:avLst/>
          </a:prstGeom>
          <a:solidFill>
            <a:schemeClr val="bg1"/>
          </a:solidFill>
          <a:ln w="12700">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8" name="Picture 8" descr="A picture containing text, monitor, electronics, screen&#10;&#10;Description automatically generated">
            <a:extLst>
              <a:ext uri="{FF2B5EF4-FFF2-40B4-BE49-F238E27FC236}">
                <a16:creationId xmlns:a16="http://schemas.microsoft.com/office/drawing/2014/main" id="{697CD7B6-5F78-4A21-8058-696773645234}"/>
              </a:ext>
            </a:extLst>
          </p:cNvPr>
          <p:cNvPicPr>
            <a:picLocks noChangeAspect="1"/>
          </p:cNvPicPr>
          <p:nvPr/>
        </p:nvPicPr>
        <p:blipFill>
          <a:blip r:embed="rId6"/>
          <a:stretch>
            <a:fillRect/>
          </a:stretch>
        </p:blipFill>
        <p:spPr>
          <a:xfrm>
            <a:off x="1732869" y="2678565"/>
            <a:ext cx="249013" cy="242208"/>
          </a:xfrm>
          <a:prstGeom prst="rect">
            <a:avLst/>
          </a:prstGeom>
        </p:spPr>
      </p:pic>
      <p:sp>
        <p:nvSpPr>
          <p:cNvPr id="49" name="TextBox 48">
            <a:extLst>
              <a:ext uri="{FF2B5EF4-FFF2-40B4-BE49-F238E27FC236}">
                <a16:creationId xmlns:a16="http://schemas.microsoft.com/office/drawing/2014/main" id="{0A4B26BA-C68B-469F-8988-CAECC21AAB33}"/>
              </a:ext>
            </a:extLst>
          </p:cNvPr>
          <p:cNvSpPr txBox="1"/>
          <p:nvPr/>
        </p:nvSpPr>
        <p:spPr>
          <a:xfrm>
            <a:off x="861673" y="2687579"/>
            <a:ext cx="953861"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latin typeface="Grandview Display"/>
              </a:rPr>
              <a:t>scalar value 2 = </a:t>
            </a:r>
            <a:endParaRPr lang="en-US" sz="800"/>
          </a:p>
        </p:txBody>
      </p:sp>
      <p:sp>
        <p:nvSpPr>
          <p:cNvPr id="50" name="Rectangle 49">
            <a:extLst>
              <a:ext uri="{FF2B5EF4-FFF2-40B4-BE49-F238E27FC236}">
                <a16:creationId xmlns:a16="http://schemas.microsoft.com/office/drawing/2014/main" id="{A326AC42-315C-406B-B39F-7E23743E5E2D}"/>
              </a:ext>
            </a:extLst>
          </p:cNvPr>
          <p:cNvSpPr/>
          <p:nvPr/>
        </p:nvSpPr>
        <p:spPr>
          <a:xfrm>
            <a:off x="767443" y="2747281"/>
            <a:ext cx="95251" cy="88448"/>
          </a:xfrm>
          <a:prstGeom prst="rect">
            <a:avLst/>
          </a:prstGeom>
          <a:solidFill>
            <a:schemeClr val="bg1"/>
          </a:solidFill>
          <a:ln w="12700">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 name="Picture 7" descr="A picture containing text, monitor, screen, screenshot&#10;&#10;Description automatically generated">
            <a:extLst>
              <a:ext uri="{FF2B5EF4-FFF2-40B4-BE49-F238E27FC236}">
                <a16:creationId xmlns:a16="http://schemas.microsoft.com/office/drawing/2014/main" id="{2C0CC446-1321-411A-BB8D-829F1997F2E8}"/>
              </a:ext>
            </a:extLst>
          </p:cNvPr>
          <p:cNvPicPr>
            <a:picLocks noChangeAspect="1"/>
          </p:cNvPicPr>
          <p:nvPr/>
        </p:nvPicPr>
        <p:blipFill>
          <a:blip r:embed="rId5"/>
          <a:stretch>
            <a:fillRect/>
          </a:stretch>
        </p:blipFill>
        <p:spPr>
          <a:xfrm>
            <a:off x="1735590" y="3018063"/>
            <a:ext cx="250375" cy="311606"/>
          </a:xfrm>
          <a:prstGeom prst="rect">
            <a:avLst/>
          </a:prstGeom>
        </p:spPr>
      </p:pic>
      <p:sp>
        <p:nvSpPr>
          <p:cNvPr id="52" name="TextBox 51">
            <a:extLst>
              <a:ext uri="{FF2B5EF4-FFF2-40B4-BE49-F238E27FC236}">
                <a16:creationId xmlns:a16="http://schemas.microsoft.com/office/drawing/2014/main" id="{BFF8A866-00DC-427E-A810-BEEF4B66CD21}"/>
              </a:ext>
            </a:extLst>
          </p:cNvPr>
          <p:cNvSpPr txBox="1"/>
          <p:nvPr/>
        </p:nvSpPr>
        <p:spPr>
          <a:xfrm>
            <a:off x="861673" y="3082187"/>
            <a:ext cx="994683" cy="20774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750">
                <a:latin typeface="Grandview Display"/>
              </a:rPr>
              <a:t>resultant vector = </a:t>
            </a:r>
            <a:endParaRPr lang="en-US" sz="750"/>
          </a:p>
        </p:txBody>
      </p:sp>
      <p:sp>
        <p:nvSpPr>
          <p:cNvPr id="53" name="Rectangle 52">
            <a:extLst>
              <a:ext uri="{FF2B5EF4-FFF2-40B4-BE49-F238E27FC236}">
                <a16:creationId xmlns:a16="http://schemas.microsoft.com/office/drawing/2014/main" id="{D413BAB5-4C8C-472C-804A-0A8C1D7EF806}"/>
              </a:ext>
            </a:extLst>
          </p:cNvPr>
          <p:cNvSpPr/>
          <p:nvPr/>
        </p:nvSpPr>
        <p:spPr>
          <a:xfrm>
            <a:off x="767442" y="3135084"/>
            <a:ext cx="95251" cy="88448"/>
          </a:xfrm>
          <a:prstGeom prst="rect">
            <a:avLst/>
          </a:prstGeom>
          <a:solidFill>
            <a:schemeClr val="bg1"/>
          </a:solidFill>
          <a:ln w="12700">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864C8424-FAFA-4BBF-B4BD-FAC416AF29E3}"/>
              </a:ext>
            </a:extLst>
          </p:cNvPr>
          <p:cNvSpPr/>
          <p:nvPr/>
        </p:nvSpPr>
        <p:spPr>
          <a:xfrm>
            <a:off x="658586" y="1209675"/>
            <a:ext cx="1666873" cy="217715"/>
          </a:xfrm>
          <a:prstGeom prst="rect">
            <a:avLst/>
          </a:prstGeom>
          <a:solidFill>
            <a:srgbClr val="C4FFFC">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A2FEE96-8CCD-4380-A97D-EE3B9BEC4EB3}"/>
              </a:ext>
            </a:extLst>
          </p:cNvPr>
          <p:cNvSpPr/>
          <p:nvPr/>
        </p:nvSpPr>
        <p:spPr>
          <a:xfrm>
            <a:off x="760640" y="1604281"/>
            <a:ext cx="95251" cy="88448"/>
          </a:xfrm>
          <a:prstGeom prst="rect">
            <a:avLst/>
          </a:prstGeom>
          <a:solidFill>
            <a:srgbClr val="C4FFFC">
              <a:alpha val="45000"/>
            </a:srgbClr>
          </a:solidFill>
          <a:ln w="12700">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Rounded Corners 56">
            <a:extLst>
              <a:ext uri="{FF2B5EF4-FFF2-40B4-BE49-F238E27FC236}">
                <a16:creationId xmlns:a16="http://schemas.microsoft.com/office/drawing/2014/main" id="{379E189F-FDFB-48F6-91DB-15645ED7B355}"/>
              </a:ext>
            </a:extLst>
          </p:cNvPr>
          <p:cNvSpPr/>
          <p:nvPr/>
        </p:nvSpPr>
        <p:spPr>
          <a:xfrm>
            <a:off x="6414407" y="1284513"/>
            <a:ext cx="864053" cy="170090"/>
          </a:xfrm>
          <a:prstGeom prst="roundRect">
            <a:avLst/>
          </a:prstGeom>
          <a:solidFill>
            <a:srgbClr val="CCF0FF"/>
          </a:solidFill>
          <a:ln>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000">
                <a:solidFill>
                  <a:schemeClr val="tx1"/>
                </a:solidFill>
                <a:cs typeface="Arial"/>
              </a:rPr>
              <a:t>calculations</a:t>
            </a:r>
            <a:endParaRPr lang="en-US" sz="1000">
              <a:solidFill>
                <a:schemeClr val="tx1"/>
              </a:solidFill>
            </a:endParaRPr>
          </a:p>
        </p:txBody>
      </p:sp>
      <p:cxnSp>
        <p:nvCxnSpPr>
          <p:cNvPr id="11" name="Straight Arrow Connector 10">
            <a:extLst>
              <a:ext uri="{FF2B5EF4-FFF2-40B4-BE49-F238E27FC236}">
                <a16:creationId xmlns:a16="http://schemas.microsoft.com/office/drawing/2014/main" id="{56584B48-F3A4-4F84-B479-D2A148670A74}"/>
              </a:ext>
            </a:extLst>
          </p:cNvPr>
          <p:cNvCxnSpPr>
            <a:cxnSpLocks/>
          </p:cNvCxnSpPr>
          <p:nvPr/>
        </p:nvCxnSpPr>
        <p:spPr>
          <a:xfrm>
            <a:off x="6992710" y="1114424"/>
            <a:ext cx="734786" cy="0"/>
          </a:xfrm>
          <a:prstGeom prst="straightConnector1">
            <a:avLst/>
          </a:prstGeom>
          <a:ln w="12700"/>
        </p:spPr>
        <p:style>
          <a:lnRef idx="1">
            <a:schemeClr val="dk1"/>
          </a:lnRef>
          <a:fillRef idx="0">
            <a:schemeClr val="dk1"/>
          </a:fillRef>
          <a:effectRef idx="0">
            <a:schemeClr val="dk1"/>
          </a:effectRef>
          <a:fontRef idx="minor">
            <a:schemeClr val="tx1"/>
          </a:fontRef>
        </p:style>
      </p:cxnSp>
      <p:sp>
        <p:nvSpPr>
          <p:cNvPr id="12" name="Flowchart: Connector 11">
            <a:extLst>
              <a:ext uri="{FF2B5EF4-FFF2-40B4-BE49-F238E27FC236}">
                <a16:creationId xmlns:a16="http://schemas.microsoft.com/office/drawing/2014/main" id="{4057DFEA-2404-427E-814D-6AC8AAFE8580}"/>
              </a:ext>
            </a:extLst>
          </p:cNvPr>
          <p:cNvSpPr/>
          <p:nvPr/>
        </p:nvSpPr>
        <p:spPr>
          <a:xfrm>
            <a:off x="7323365" y="1084489"/>
            <a:ext cx="68034" cy="68035"/>
          </a:xfrm>
          <a:prstGeom prst="flowChartConnector">
            <a:avLst/>
          </a:prstGeom>
          <a:solidFill>
            <a:srgbClr val="80D0FF"/>
          </a:solidFill>
          <a:ln>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lowchart: Connector 12">
            <a:extLst>
              <a:ext uri="{FF2B5EF4-FFF2-40B4-BE49-F238E27FC236}">
                <a16:creationId xmlns:a16="http://schemas.microsoft.com/office/drawing/2014/main" id="{C4B86F20-9CD7-4DBC-B638-3199275CAB88}"/>
              </a:ext>
            </a:extLst>
          </p:cNvPr>
          <p:cNvSpPr/>
          <p:nvPr/>
        </p:nvSpPr>
        <p:spPr>
          <a:xfrm>
            <a:off x="7690758" y="1084489"/>
            <a:ext cx="68034" cy="68035"/>
          </a:xfrm>
          <a:prstGeom prst="flowChartConnector">
            <a:avLst/>
          </a:prstGeom>
          <a:solidFill>
            <a:schemeClr val="bg1"/>
          </a:solidFill>
          <a:ln>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lowchart: Connector 13">
            <a:extLst>
              <a:ext uri="{FF2B5EF4-FFF2-40B4-BE49-F238E27FC236}">
                <a16:creationId xmlns:a16="http://schemas.microsoft.com/office/drawing/2014/main" id="{30009A99-F07F-44B5-8591-7BECD1DF6CAA}"/>
              </a:ext>
            </a:extLst>
          </p:cNvPr>
          <p:cNvSpPr/>
          <p:nvPr/>
        </p:nvSpPr>
        <p:spPr>
          <a:xfrm>
            <a:off x="6962776" y="1084489"/>
            <a:ext cx="68034" cy="68035"/>
          </a:xfrm>
          <a:prstGeom prst="flowChartConnector">
            <a:avLst/>
          </a:prstGeom>
          <a:solidFill>
            <a:schemeClr val="bg1"/>
          </a:solidFill>
          <a:ln>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lowchart: Connector 14">
            <a:extLst>
              <a:ext uri="{FF2B5EF4-FFF2-40B4-BE49-F238E27FC236}">
                <a16:creationId xmlns:a16="http://schemas.microsoft.com/office/drawing/2014/main" id="{132C280F-5E2F-43ED-8237-02A28FDBCE8D}"/>
              </a:ext>
            </a:extLst>
          </p:cNvPr>
          <p:cNvSpPr/>
          <p:nvPr/>
        </p:nvSpPr>
        <p:spPr>
          <a:xfrm>
            <a:off x="7146472" y="1084489"/>
            <a:ext cx="68034" cy="68035"/>
          </a:xfrm>
          <a:prstGeom prst="flowChartConnector">
            <a:avLst/>
          </a:prstGeom>
          <a:solidFill>
            <a:schemeClr val="bg1"/>
          </a:solidFill>
          <a:ln>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lowchart: Connector 15">
            <a:extLst>
              <a:ext uri="{FF2B5EF4-FFF2-40B4-BE49-F238E27FC236}">
                <a16:creationId xmlns:a16="http://schemas.microsoft.com/office/drawing/2014/main" id="{3574B8E6-A992-4565-970F-7FAF55B1278E}"/>
              </a:ext>
            </a:extLst>
          </p:cNvPr>
          <p:cNvSpPr/>
          <p:nvPr/>
        </p:nvSpPr>
        <p:spPr>
          <a:xfrm>
            <a:off x="7500257" y="1084489"/>
            <a:ext cx="68034" cy="68035"/>
          </a:xfrm>
          <a:prstGeom prst="flowChartConnector">
            <a:avLst/>
          </a:prstGeom>
          <a:solidFill>
            <a:schemeClr val="bg1"/>
          </a:solidFill>
          <a:ln>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FC9F5AA4-520C-4717-AB81-C8BCAC01617F}"/>
              </a:ext>
            </a:extLst>
          </p:cNvPr>
          <p:cNvSpPr txBox="1"/>
          <p:nvPr/>
        </p:nvSpPr>
        <p:spPr>
          <a:xfrm>
            <a:off x="-62177" y="698255"/>
            <a:ext cx="695325" cy="584775"/>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t>opened and highlighted menu</a:t>
            </a:r>
          </a:p>
        </p:txBody>
      </p:sp>
      <p:sp>
        <p:nvSpPr>
          <p:cNvPr id="17" name="Arrow: Right 16">
            <a:extLst>
              <a:ext uri="{FF2B5EF4-FFF2-40B4-BE49-F238E27FC236}">
                <a16:creationId xmlns:a16="http://schemas.microsoft.com/office/drawing/2014/main" id="{21579ECA-285C-4BE5-B419-CD6868BADAD5}"/>
              </a:ext>
            </a:extLst>
          </p:cNvPr>
          <p:cNvSpPr/>
          <p:nvPr/>
        </p:nvSpPr>
        <p:spPr>
          <a:xfrm rot="1800000">
            <a:off x="369333" y="1202662"/>
            <a:ext cx="259582" cy="104670"/>
          </a:xfrm>
          <a:prstGeom prst="rightArrow">
            <a:avLst/>
          </a:prstGeom>
          <a:solidFill>
            <a:srgbClr val="FF0000"/>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Arrow: Right 73">
            <a:extLst>
              <a:ext uri="{FF2B5EF4-FFF2-40B4-BE49-F238E27FC236}">
                <a16:creationId xmlns:a16="http://schemas.microsoft.com/office/drawing/2014/main" id="{7DAB880A-1A43-4FB4-821D-87B7EE6B0FCF}"/>
              </a:ext>
            </a:extLst>
          </p:cNvPr>
          <p:cNvSpPr/>
          <p:nvPr/>
        </p:nvSpPr>
        <p:spPr>
          <a:xfrm rot="-1380000">
            <a:off x="416957" y="3243734"/>
            <a:ext cx="259582" cy="104670"/>
          </a:xfrm>
          <a:prstGeom prst="rightArrow">
            <a:avLst/>
          </a:prstGeom>
          <a:solidFill>
            <a:srgbClr val="FF0000"/>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TextBox 74">
            <a:extLst>
              <a:ext uri="{FF2B5EF4-FFF2-40B4-BE49-F238E27FC236}">
                <a16:creationId xmlns:a16="http://schemas.microsoft.com/office/drawing/2014/main" id="{CA23DCB9-40A3-4E72-B8F2-5F16505A29CF}"/>
              </a:ext>
            </a:extLst>
          </p:cNvPr>
          <p:cNvSpPr txBox="1"/>
          <p:nvPr/>
        </p:nvSpPr>
        <p:spPr>
          <a:xfrm>
            <a:off x="-436375" y="3399274"/>
            <a:ext cx="1062718" cy="707886"/>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t>User can decide what is displayed on grid</a:t>
            </a:r>
          </a:p>
        </p:txBody>
      </p:sp>
      <p:sp>
        <p:nvSpPr>
          <p:cNvPr id="76" name="Arrow: Right 75">
            <a:extLst>
              <a:ext uri="{FF2B5EF4-FFF2-40B4-BE49-F238E27FC236}">
                <a16:creationId xmlns:a16="http://schemas.microsoft.com/office/drawing/2014/main" id="{6D702229-BA2A-4BC0-B6AD-AF534E3F41FE}"/>
              </a:ext>
            </a:extLst>
          </p:cNvPr>
          <p:cNvSpPr/>
          <p:nvPr/>
        </p:nvSpPr>
        <p:spPr>
          <a:xfrm rot="-2400000">
            <a:off x="491795" y="1746948"/>
            <a:ext cx="259582" cy="104670"/>
          </a:xfrm>
          <a:prstGeom prst="rightArrow">
            <a:avLst/>
          </a:prstGeom>
          <a:solidFill>
            <a:srgbClr val="FF0000"/>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TextBox 76">
            <a:extLst>
              <a:ext uri="{FF2B5EF4-FFF2-40B4-BE49-F238E27FC236}">
                <a16:creationId xmlns:a16="http://schemas.microsoft.com/office/drawing/2014/main" id="{CC91AC56-6850-4C2E-A9D3-6272DDEB3C45}"/>
              </a:ext>
            </a:extLst>
          </p:cNvPr>
          <p:cNvSpPr txBox="1"/>
          <p:nvPr/>
        </p:nvSpPr>
        <p:spPr>
          <a:xfrm>
            <a:off x="-48573" y="1929702"/>
            <a:ext cx="695325" cy="400110"/>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t>Checked off box</a:t>
            </a:r>
          </a:p>
        </p:txBody>
      </p:sp>
      <p:sp>
        <p:nvSpPr>
          <p:cNvPr id="78" name="TextBox 77">
            <a:extLst>
              <a:ext uri="{FF2B5EF4-FFF2-40B4-BE49-F238E27FC236}">
                <a16:creationId xmlns:a16="http://schemas.microsoft.com/office/drawing/2014/main" id="{33C68EAF-8230-44F2-929F-46D88ACDC16D}"/>
              </a:ext>
            </a:extLst>
          </p:cNvPr>
          <p:cNvSpPr txBox="1"/>
          <p:nvPr/>
        </p:nvSpPr>
        <p:spPr>
          <a:xfrm>
            <a:off x="1698513" y="1456135"/>
            <a:ext cx="32793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900">
                <a:latin typeface="Grandview Display"/>
              </a:rPr>
              <a:t>10</a:t>
            </a:r>
          </a:p>
          <a:p>
            <a:pPr algn="ctr"/>
            <a:r>
              <a:rPr lang="en-US" sz="900">
                <a:latin typeface="Grandview Display"/>
              </a:rPr>
              <a:t>10</a:t>
            </a:r>
          </a:p>
        </p:txBody>
      </p:sp>
      <p:sp>
        <p:nvSpPr>
          <p:cNvPr id="80" name="Arrow: Right 79">
            <a:extLst>
              <a:ext uri="{FF2B5EF4-FFF2-40B4-BE49-F238E27FC236}">
                <a16:creationId xmlns:a16="http://schemas.microsoft.com/office/drawing/2014/main" id="{4EADB2A4-5E2F-41DA-AB83-BFC9A54E862F}"/>
              </a:ext>
            </a:extLst>
          </p:cNvPr>
          <p:cNvSpPr/>
          <p:nvPr/>
        </p:nvSpPr>
        <p:spPr>
          <a:xfrm rot="12780000">
            <a:off x="2233510" y="1433983"/>
            <a:ext cx="259582" cy="104670"/>
          </a:xfrm>
          <a:prstGeom prst="rightArrow">
            <a:avLst/>
          </a:prstGeom>
          <a:solidFill>
            <a:srgbClr val="FF0000"/>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TextBox 80">
            <a:extLst>
              <a:ext uri="{FF2B5EF4-FFF2-40B4-BE49-F238E27FC236}">
                <a16:creationId xmlns:a16="http://schemas.microsoft.com/office/drawing/2014/main" id="{276A42C5-E03A-45F3-8187-2120854307BF}"/>
              </a:ext>
            </a:extLst>
          </p:cNvPr>
          <p:cNvSpPr txBox="1"/>
          <p:nvPr/>
        </p:nvSpPr>
        <p:spPr>
          <a:xfrm>
            <a:off x="2339479" y="1603130"/>
            <a:ext cx="1702253" cy="246221"/>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t>Click again to close menu</a:t>
            </a:r>
          </a:p>
        </p:txBody>
      </p:sp>
      <p:sp>
        <p:nvSpPr>
          <p:cNvPr id="70" name="TextBox 69">
            <a:extLst>
              <a:ext uri="{FF2B5EF4-FFF2-40B4-BE49-F238E27FC236}">
                <a16:creationId xmlns:a16="http://schemas.microsoft.com/office/drawing/2014/main" id="{21163A61-9DAA-4C4E-B313-16034E497FB6}"/>
              </a:ext>
            </a:extLst>
          </p:cNvPr>
          <p:cNvSpPr txBox="1"/>
          <p:nvPr/>
        </p:nvSpPr>
        <p:spPr>
          <a:xfrm>
            <a:off x="861673" y="3395149"/>
            <a:ext cx="953861"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latin typeface="Grandview Display"/>
              </a:rPr>
              <a:t>multiply vectors</a:t>
            </a:r>
            <a:endParaRPr lang="en-US"/>
          </a:p>
        </p:txBody>
      </p:sp>
      <p:sp>
        <p:nvSpPr>
          <p:cNvPr id="71" name="TextBox 70">
            <a:extLst>
              <a:ext uri="{FF2B5EF4-FFF2-40B4-BE49-F238E27FC236}">
                <a16:creationId xmlns:a16="http://schemas.microsoft.com/office/drawing/2014/main" id="{32AF274C-D537-4B62-BB52-B495A5B25939}"/>
              </a:ext>
            </a:extLst>
          </p:cNvPr>
          <p:cNvSpPr txBox="1"/>
          <p:nvPr/>
        </p:nvSpPr>
        <p:spPr>
          <a:xfrm>
            <a:off x="854870" y="3633275"/>
            <a:ext cx="1130753"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latin typeface="Grandview Display"/>
              </a:rPr>
              <a:t>add vectors together</a:t>
            </a:r>
            <a:endParaRPr lang="en-US" sz="800"/>
          </a:p>
        </p:txBody>
      </p:sp>
      <p:sp>
        <p:nvSpPr>
          <p:cNvPr id="72" name="Rectangle 71">
            <a:extLst>
              <a:ext uri="{FF2B5EF4-FFF2-40B4-BE49-F238E27FC236}">
                <a16:creationId xmlns:a16="http://schemas.microsoft.com/office/drawing/2014/main" id="{758BD54E-6E1E-4727-AB51-B4A41AD57383}"/>
              </a:ext>
            </a:extLst>
          </p:cNvPr>
          <p:cNvSpPr/>
          <p:nvPr/>
        </p:nvSpPr>
        <p:spPr>
          <a:xfrm>
            <a:off x="767441" y="3454852"/>
            <a:ext cx="95251" cy="88448"/>
          </a:xfrm>
          <a:prstGeom prst="rect">
            <a:avLst/>
          </a:prstGeom>
          <a:solidFill>
            <a:schemeClr val="bg1"/>
          </a:solidFill>
          <a:ln w="12700">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AF60358B-A420-4C44-A8FF-C4B4A0C1B01D}"/>
              </a:ext>
            </a:extLst>
          </p:cNvPr>
          <p:cNvSpPr/>
          <p:nvPr/>
        </p:nvSpPr>
        <p:spPr>
          <a:xfrm>
            <a:off x="767441" y="3692977"/>
            <a:ext cx="95251" cy="88448"/>
          </a:xfrm>
          <a:prstGeom prst="rect">
            <a:avLst/>
          </a:prstGeom>
          <a:solidFill>
            <a:schemeClr val="bg1"/>
          </a:solidFill>
          <a:ln w="12700">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Rounded Corners 85">
            <a:extLst>
              <a:ext uri="{FF2B5EF4-FFF2-40B4-BE49-F238E27FC236}">
                <a16:creationId xmlns:a16="http://schemas.microsoft.com/office/drawing/2014/main" id="{72DD6B53-720E-48E4-AA28-51974A78010F}"/>
              </a:ext>
            </a:extLst>
          </p:cNvPr>
          <p:cNvSpPr/>
          <p:nvPr/>
        </p:nvSpPr>
        <p:spPr>
          <a:xfrm>
            <a:off x="957943" y="3917495"/>
            <a:ext cx="1068160" cy="190500"/>
          </a:xfrm>
          <a:prstGeom prst="roundRect">
            <a:avLst/>
          </a:prstGeom>
          <a:solidFill>
            <a:srgbClr val="CCF0FF"/>
          </a:solidFill>
          <a:ln>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800">
                <a:solidFill>
                  <a:schemeClr val="tx1"/>
                </a:solidFill>
                <a:cs typeface="Arial"/>
              </a:rPr>
              <a:t>create new vector</a:t>
            </a:r>
            <a:endParaRPr lang="en-US" sz="800">
              <a:solidFill>
                <a:schemeClr val="tx1"/>
              </a:solidFill>
            </a:endParaRPr>
          </a:p>
        </p:txBody>
      </p:sp>
      <p:sp>
        <p:nvSpPr>
          <p:cNvPr id="88" name="Arrow: Right 87">
            <a:extLst>
              <a:ext uri="{FF2B5EF4-FFF2-40B4-BE49-F238E27FC236}">
                <a16:creationId xmlns:a16="http://schemas.microsoft.com/office/drawing/2014/main" id="{92092AE8-479E-426A-89AA-7E72B68610E7}"/>
              </a:ext>
            </a:extLst>
          </p:cNvPr>
          <p:cNvSpPr/>
          <p:nvPr/>
        </p:nvSpPr>
        <p:spPr>
          <a:xfrm rot="12780000">
            <a:off x="2015795" y="4169018"/>
            <a:ext cx="259582" cy="104670"/>
          </a:xfrm>
          <a:prstGeom prst="rightArrow">
            <a:avLst/>
          </a:prstGeom>
          <a:solidFill>
            <a:srgbClr val="FF0000"/>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TextBox 88">
            <a:extLst>
              <a:ext uri="{FF2B5EF4-FFF2-40B4-BE49-F238E27FC236}">
                <a16:creationId xmlns:a16="http://schemas.microsoft.com/office/drawing/2014/main" id="{86A44382-8965-43BD-BCFC-A8E7B4CF67FB}"/>
              </a:ext>
            </a:extLst>
          </p:cNvPr>
          <p:cNvSpPr txBox="1"/>
          <p:nvPr/>
        </p:nvSpPr>
        <p:spPr>
          <a:xfrm>
            <a:off x="2312264" y="4276934"/>
            <a:ext cx="1702253" cy="400110"/>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t>create a new vector to display</a:t>
            </a:r>
          </a:p>
        </p:txBody>
      </p:sp>
      <p:sp>
        <p:nvSpPr>
          <p:cNvPr id="26" name="TextBox 25">
            <a:extLst>
              <a:ext uri="{FF2B5EF4-FFF2-40B4-BE49-F238E27FC236}">
                <a16:creationId xmlns:a16="http://schemas.microsoft.com/office/drawing/2014/main" id="{D4651DA8-476D-4BE1-9624-A2B46542C141}"/>
              </a:ext>
            </a:extLst>
          </p:cNvPr>
          <p:cNvSpPr txBox="1"/>
          <p:nvPr/>
        </p:nvSpPr>
        <p:spPr>
          <a:xfrm>
            <a:off x="7755126" y="3174753"/>
            <a:ext cx="98107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t>x</a:t>
            </a:r>
          </a:p>
        </p:txBody>
      </p:sp>
      <p:sp>
        <p:nvSpPr>
          <p:cNvPr id="27" name="TextBox 26">
            <a:extLst>
              <a:ext uri="{FF2B5EF4-FFF2-40B4-BE49-F238E27FC236}">
                <a16:creationId xmlns:a16="http://schemas.microsoft.com/office/drawing/2014/main" id="{9749471C-CEF1-4FD0-B3A7-34CA68D41069}"/>
              </a:ext>
            </a:extLst>
          </p:cNvPr>
          <p:cNvSpPr txBox="1"/>
          <p:nvPr/>
        </p:nvSpPr>
        <p:spPr>
          <a:xfrm>
            <a:off x="3931519" y="4828022"/>
            <a:ext cx="98107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t>y</a:t>
            </a:r>
          </a:p>
        </p:txBody>
      </p:sp>
      <p:pic>
        <p:nvPicPr>
          <p:cNvPr id="30" name="Picture 3">
            <a:extLst>
              <a:ext uri="{FF2B5EF4-FFF2-40B4-BE49-F238E27FC236}">
                <a16:creationId xmlns:a16="http://schemas.microsoft.com/office/drawing/2014/main" id="{EC24CAAF-1E1D-453D-A405-42A3B36DD173}"/>
              </a:ext>
            </a:extLst>
          </p:cNvPr>
          <p:cNvPicPr>
            <a:picLocks noChangeAspect="1"/>
          </p:cNvPicPr>
          <p:nvPr/>
        </p:nvPicPr>
        <p:blipFill>
          <a:blip r:embed="rId7"/>
          <a:stretch>
            <a:fillRect/>
          </a:stretch>
        </p:blipFill>
        <p:spPr>
          <a:xfrm flipH="1">
            <a:off x="2072367" y="1560738"/>
            <a:ext cx="155122" cy="151040"/>
          </a:xfrm>
          <a:prstGeom prst="rect">
            <a:avLst/>
          </a:prstGeom>
        </p:spPr>
      </p:pic>
      <p:pic>
        <p:nvPicPr>
          <p:cNvPr id="92" name="Picture 3">
            <a:extLst>
              <a:ext uri="{FF2B5EF4-FFF2-40B4-BE49-F238E27FC236}">
                <a16:creationId xmlns:a16="http://schemas.microsoft.com/office/drawing/2014/main" id="{58C2CEFC-30EB-4DD0-8956-9D8B0238EEC4}"/>
              </a:ext>
            </a:extLst>
          </p:cNvPr>
          <p:cNvPicPr>
            <a:picLocks noChangeAspect="1"/>
          </p:cNvPicPr>
          <p:nvPr/>
        </p:nvPicPr>
        <p:blipFill>
          <a:blip r:embed="rId7"/>
          <a:stretch>
            <a:fillRect/>
          </a:stretch>
        </p:blipFill>
        <p:spPr>
          <a:xfrm flipH="1">
            <a:off x="2072366" y="2322737"/>
            <a:ext cx="155122" cy="151040"/>
          </a:xfrm>
          <a:prstGeom prst="rect">
            <a:avLst/>
          </a:prstGeom>
        </p:spPr>
      </p:pic>
      <p:cxnSp>
        <p:nvCxnSpPr>
          <p:cNvPr id="2" name="Straight Arrow Connector 1">
            <a:extLst>
              <a:ext uri="{FF2B5EF4-FFF2-40B4-BE49-F238E27FC236}">
                <a16:creationId xmlns:a16="http://schemas.microsoft.com/office/drawing/2014/main" id="{FB6A4793-8611-BD7E-7FC6-C316036E6ED7}"/>
              </a:ext>
            </a:extLst>
          </p:cNvPr>
          <p:cNvCxnSpPr/>
          <p:nvPr/>
        </p:nvCxnSpPr>
        <p:spPr>
          <a:xfrm flipV="1">
            <a:off x="4169228" y="1178379"/>
            <a:ext cx="2721" cy="289832"/>
          </a:xfrm>
          <a:prstGeom prst="straightConnector1">
            <a:avLst/>
          </a:prstGeom>
          <a:ln w="28575">
            <a:solidFill>
              <a:schemeClr val="bg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E3FD26F8-E52F-24B4-9A61-01D30738DAD4}"/>
              </a:ext>
            </a:extLst>
          </p:cNvPr>
          <p:cNvCxnSpPr>
            <a:cxnSpLocks/>
          </p:cNvCxnSpPr>
          <p:nvPr/>
        </p:nvCxnSpPr>
        <p:spPr>
          <a:xfrm>
            <a:off x="7720692" y="3223531"/>
            <a:ext cx="281667" cy="2722"/>
          </a:xfrm>
          <a:prstGeom prst="straightConnector1">
            <a:avLst/>
          </a:prstGeom>
          <a:ln w="28575">
            <a:solidFill>
              <a:schemeClr val="bg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B6117207-32C2-823A-4156-F83E69C97D8C}"/>
              </a:ext>
            </a:extLst>
          </p:cNvPr>
          <p:cNvCxnSpPr>
            <a:cxnSpLocks/>
          </p:cNvCxnSpPr>
          <p:nvPr/>
        </p:nvCxnSpPr>
        <p:spPr>
          <a:xfrm flipH="1">
            <a:off x="4167867" y="4859111"/>
            <a:ext cx="4081" cy="213631"/>
          </a:xfrm>
          <a:prstGeom prst="straightConnector1">
            <a:avLst/>
          </a:prstGeom>
          <a:ln w="28575">
            <a:solidFill>
              <a:schemeClr val="bg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C66182FC-5AD3-B2DD-8C1C-6CB1CA36AC44}"/>
              </a:ext>
            </a:extLst>
          </p:cNvPr>
          <p:cNvSpPr/>
          <p:nvPr/>
        </p:nvSpPr>
        <p:spPr>
          <a:xfrm>
            <a:off x="2311854" y="2325460"/>
            <a:ext cx="911678" cy="1040946"/>
          </a:xfrm>
          <a:prstGeom prst="rect">
            <a:avLst/>
          </a:prstGeom>
          <a:solidFill>
            <a:schemeClr val="bg1"/>
          </a:solidFill>
          <a:ln w="12700">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04324047-67E4-26D7-799F-70D0CB87690E}"/>
              </a:ext>
            </a:extLst>
          </p:cNvPr>
          <p:cNvSpPr/>
          <p:nvPr/>
        </p:nvSpPr>
        <p:spPr>
          <a:xfrm>
            <a:off x="2447924" y="2407102"/>
            <a:ext cx="108857" cy="108857"/>
          </a:xfrm>
          <a:prstGeom prst="ellipse">
            <a:avLst/>
          </a:prstGeom>
          <a:solidFill>
            <a:srgbClr val="80D0FF"/>
          </a:solidFill>
          <a:ln>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3D204A4B-C698-086A-FBB1-91F65C089BE1}"/>
              </a:ext>
            </a:extLst>
          </p:cNvPr>
          <p:cNvSpPr/>
          <p:nvPr/>
        </p:nvSpPr>
        <p:spPr>
          <a:xfrm>
            <a:off x="2713262" y="2407102"/>
            <a:ext cx="108857" cy="108857"/>
          </a:xfrm>
          <a:prstGeom prst="ellipse">
            <a:avLst/>
          </a:prstGeom>
          <a:solidFill>
            <a:srgbClr val="FCD2D2"/>
          </a:solidFill>
          <a:ln>
            <a:solidFill>
              <a:srgbClr val="FCD2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0538A92F-EA9A-908B-38AA-34B2A156EF1A}"/>
              </a:ext>
            </a:extLst>
          </p:cNvPr>
          <p:cNvSpPr/>
          <p:nvPr/>
        </p:nvSpPr>
        <p:spPr>
          <a:xfrm>
            <a:off x="2985404" y="2407102"/>
            <a:ext cx="108857" cy="108857"/>
          </a:xfrm>
          <a:prstGeom prst="ellipse">
            <a:avLst/>
          </a:prstGeom>
          <a:solidFill>
            <a:srgbClr val="D1FFE6"/>
          </a:solidFill>
          <a:ln>
            <a:solidFill>
              <a:srgbClr val="D1FF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CD47AEAA-1879-EC08-986B-114519986E7C}"/>
              </a:ext>
            </a:extLst>
          </p:cNvPr>
          <p:cNvSpPr/>
          <p:nvPr/>
        </p:nvSpPr>
        <p:spPr>
          <a:xfrm>
            <a:off x="2447922" y="2638424"/>
            <a:ext cx="108857" cy="108857"/>
          </a:xfrm>
          <a:prstGeom prst="ellipse">
            <a:avLst/>
          </a:prstGeom>
          <a:solidFill>
            <a:srgbClr val="FFD8A1"/>
          </a:solidFill>
          <a:ln>
            <a:solidFill>
              <a:srgbClr val="FFD8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E87FFD7B-9A4A-ADB6-ED8F-862E6AA8D690}"/>
              </a:ext>
            </a:extLst>
          </p:cNvPr>
          <p:cNvSpPr/>
          <p:nvPr/>
        </p:nvSpPr>
        <p:spPr>
          <a:xfrm>
            <a:off x="2713261" y="2638423"/>
            <a:ext cx="108857" cy="108857"/>
          </a:xfrm>
          <a:prstGeom prst="ellipse">
            <a:avLst/>
          </a:prstGeom>
          <a:solidFill>
            <a:srgbClr val="D6CFFF"/>
          </a:solidFill>
          <a:ln>
            <a:solidFill>
              <a:srgbClr val="D6C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01935814-39D0-C7DF-DF22-2DE09CCEE13A}"/>
              </a:ext>
            </a:extLst>
          </p:cNvPr>
          <p:cNvSpPr/>
          <p:nvPr/>
        </p:nvSpPr>
        <p:spPr>
          <a:xfrm>
            <a:off x="2985404" y="2638423"/>
            <a:ext cx="108857" cy="108857"/>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Arrow Connector 39">
            <a:extLst>
              <a:ext uri="{FF2B5EF4-FFF2-40B4-BE49-F238E27FC236}">
                <a16:creationId xmlns:a16="http://schemas.microsoft.com/office/drawing/2014/main" id="{3001252E-3B87-28C9-E30D-29EFB4BD008D}"/>
              </a:ext>
            </a:extLst>
          </p:cNvPr>
          <p:cNvCxnSpPr/>
          <p:nvPr/>
        </p:nvCxnSpPr>
        <p:spPr>
          <a:xfrm flipV="1">
            <a:off x="2413905" y="2876549"/>
            <a:ext cx="707572" cy="6803"/>
          </a:xfrm>
          <a:prstGeom prst="straightConnector1">
            <a:avLst/>
          </a:prstGeom>
          <a:ln>
            <a:prstDash val="sysDot"/>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DD8F1A9E-2422-1A90-A3A3-266631103A02}"/>
              </a:ext>
            </a:extLst>
          </p:cNvPr>
          <p:cNvCxnSpPr>
            <a:cxnSpLocks/>
          </p:cNvCxnSpPr>
          <p:nvPr/>
        </p:nvCxnSpPr>
        <p:spPr>
          <a:xfrm flipV="1">
            <a:off x="2413905" y="2971799"/>
            <a:ext cx="707572" cy="6803"/>
          </a:xfrm>
          <a:prstGeom prst="straightConnector1">
            <a:avLst/>
          </a:prstGeom>
          <a:ln>
            <a:prstDash val="dash"/>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304C4034-CAE2-254D-A9CB-94A0BC3A5CBE}"/>
              </a:ext>
            </a:extLst>
          </p:cNvPr>
          <p:cNvCxnSpPr/>
          <p:nvPr/>
        </p:nvCxnSpPr>
        <p:spPr>
          <a:xfrm flipV="1">
            <a:off x="2413905" y="3067050"/>
            <a:ext cx="707572" cy="6803"/>
          </a:xfrm>
          <a:prstGeom prst="straightConnector1">
            <a:avLst/>
          </a:prstGeom>
          <a:ln>
            <a:solidFill>
              <a:srgbClr val="80D0FF"/>
            </a:solidFill>
            <a:prstDash val="solid"/>
          </a:ln>
        </p:spPr>
        <p:style>
          <a:lnRef idx="1">
            <a:schemeClr val="accent1"/>
          </a:lnRef>
          <a:fillRef idx="0">
            <a:schemeClr val="accent1"/>
          </a:fillRef>
          <a:effectRef idx="0">
            <a:schemeClr val="accent1"/>
          </a:effectRef>
          <a:fontRef idx="minor">
            <a:schemeClr val="tx1"/>
          </a:fontRef>
        </p:style>
      </p:cxnSp>
      <p:sp>
        <p:nvSpPr>
          <p:cNvPr id="107" name="TextBox 106">
            <a:extLst>
              <a:ext uri="{FF2B5EF4-FFF2-40B4-BE49-F238E27FC236}">
                <a16:creationId xmlns:a16="http://schemas.microsoft.com/office/drawing/2014/main" id="{17EC2552-80BF-4056-1069-7E916AF1360E}"/>
              </a:ext>
            </a:extLst>
          </p:cNvPr>
          <p:cNvSpPr txBox="1"/>
          <p:nvPr/>
        </p:nvSpPr>
        <p:spPr>
          <a:xfrm>
            <a:off x="2487726" y="3129811"/>
            <a:ext cx="994683" cy="20005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700">
                <a:latin typeface="Grandview Display"/>
              </a:rPr>
              <a:t>show skeleton</a:t>
            </a:r>
          </a:p>
        </p:txBody>
      </p:sp>
      <p:sp>
        <p:nvSpPr>
          <p:cNvPr id="109" name="Rectangle 108">
            <a:extLst>
              <a:ext uri="{FF2B5EF4-FFF2-40B4-BE49-F238E27FC236}">
                <a16:creationId xmlns:a16="http://schemas.microsoft.com/office/drawing/2014/main" id="{C9C0B571-1D0F-0D51-F2A9-8FFBC9F135CB}"/>
              </a:ext>
            </a:extLst>
          </p:cNvPr>
          <p:cNvSpPr/>
          <p:nvPr/>
        </p:nvSpPr>
        <p:spPr>
          <a:xfrm>
            <a:off x="2420709" y="3175906"/>
            <a:ext cx="95251" cy="88448"/>
          </a:xfrm>
          <a:prstGeom prst="rect">
            <a:avLst/>
          </a:prstGeom>
          <a:solidFill>
            <a:srgbClr val="D6FCFF"/>
          </a:solidFill>
          <a:ln w="12700">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Arrow: Right 110">
            <a:extLst>
              <a:ext uri="{FF2B5EF4-FFF2-40B4-BE49-F238E27FC236}">
                <a16:creationId xmlns:a16="http://schemas.microsoft.com/office/drawing/2014/main" id="{B6E5EB4E-D778-6A55-3BC7-5D880C6D506F}"/>
              </a:ext>
            </a:extLst>
          </p:cNvPr>
          <p:cNvSpPr/>
          <p:nvPr/>
        </p:nvSpPr>
        <p:spPr>
          <a:xfrm rot="14880000">
            <a:off x="2424009" y="3413821"/>
            <a:ext cx="259582" cy="104670"/>
          </a:xfrm>
          <a:prstGeom prst="rightArrow">
            <a:avLst/>
          </a:prstGeom>
          <a:solidFill>
            <a:srgbClr val="FF0000"/>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TextBox 112">
            <a:extLst>
              <a:ext uri="{FF2B5EF4-FFF2-40B4-BE49-F238E27FC236}">
                <a16:creationId xmlns:a16="http://schemas.microsoft.com/office/drawing/2014/main" id="{8E2F436A-4419-7E1A-534F-78D905FEAC51}"/>
              </a:ext>
            </a:extLst>
          </p:cNvPr>
          <p:cNvSpPr txBox="1"/>
          <p:nvPr/>
        </p:nvSpPr>
        <p:spPr>
          <a:xfrm>
            <a:off x="2366693" y="3616986"/>
            <a:ext cx="2484663" cy="246221"/>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t>shows x and y components of vector</a:t>
            </a:r>
          </a:p>
        </p:txBody>
      </p:sp>
      <p:cxnSp>
        <p:nvCxnSpPr>
          <p:cNvPr id="115" name="Straight Arrow Connector 114">
            <a:extLst>
              <a:ext uri="{FF2B5EF4-FFF2-40B4-BE49-F238E27FC236}">
                <a16:creationId xmlns:a16="http://schemas.microsoft.com/office/drawing/2014/main" id="{5BA4F4D6-7421-0055-4202-3A67823AED3A}"/>
              </a:ext>
            </a:extLst>
          </p:cNvPr>
          <p:cNvCxnSpPr>
            <a:cxnSpLocks/>
          </p:cNvCxnSpPr>
          <p:nvPr/>
        </p:nvCxnSpPr>
        <p:spPr>
          <a:xfrm flipV="1">
            <a:off x="4169228" y="3212646"/>
            <a:ext cx="506186" cy="4081"/>
          </a:xfrm>
          <a:prstGeom prst="straightConnector1">
            <a:avLst/>
          </a:prstGeom>
          <a:ln w="28575">
            <a:solidFill>
              <a:srgbClr val="A02BFF"/>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17" name="Straight Arrow Connector 116">
            <a:extLst>
              <a:ext uri="{FF2B5EF4-FFF2-40B4-BE49-F238E27FC236}">
                <a16:creationId xmlns:a16="http://schemas.microsoft.com/office/drawing/2014/main" id="{75E48579-247F-2BC6-0CA3-558419C56DFF}"/>
              </a:ext>
            </a:extLst>
          </p:cNvPr>
          <p:cNvCxnSpPr>
            <a:cxnSpLocks/>
          </p:cNvCxnSpPr>
          <p:nvPr/>
        </p:nvCxnSpPr>
        <p:spPr>
          <a:xfrm flipH="1" flipV="1">
            <a:off x="4668610" y="2729594"/>
            <a:ext cx="10885" cy="493936"/>
          </a:xfrm>
          <a:prstGeom prst="straightConnector1">
            <a:avLst/>
          </a:prstGeom>
          <a:ln w="28575">
            <a:solidFill>
              <a:srgbClr val="A02BFF"/>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35F5A16-205A-41D9-B2CD-6B9EEB900FDD}"/>
              </a:ext>
            </a:extLst>
          </p:cNvPr>
          <p:cNvCxnSpPr/>
          <p:nvPr/>
        </p:nvCxnSpPr>
        <p:spPr>
          <a:xfrm flipV="1">
            <a:off x="4155622" y="2729592"/>
            <a:ext cx="499382" cy="48713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2C1E47C8-712E-6358-E227-F1B68A76FA65}"/>
              </a:ext>
            </a:extLst>
          </p:cNvPr>
          <p:cNvSpPr txBox="1"/>
          <p:nvPr/>
        </p:nvSpPr>
        <p:spPr>
          <a:xfrm>
            <a:off x="4452257" y="3200400"/>
            <a:ext cx="361950" cy="18466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600"/>
              <a:t>10</a:t>
            </a:r>
          </a:p>
        </p:txBody>
      </p:sp>
      <p:sp>
        <p:nvSpPr>
          <p:cNvPr id="119" name="TextBox 118">
            <a:extLst>
              <a:ext uri="{FF2B5EF4-FFF2-40B4-BE49-F238E27FC236}">
                <a16:creationId xmlns:a16="http://schemas.microsoft.com/office/drawing/2014/main" id="{4ED3E323-5E05-E6CC-0A98-2985545B501F}"/>
              </a:ext>
            </a:extLst>
          </p:cNvPr>
          <p:cNvSpPr txBox="1"/>
          <p:nvPr/>
        </p:nvSpPr>
        <p:spPr>
          <a:xfrm>
            <a:off x="4622346" y="2696936"/>
            <a:ext cx="361950" cy="18466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600"/>
              <a:t>10</a:t>
            </a:r>
          </a:p>
        </p:txBody>
      </p:sp>
      <p:sp>
        <p:nvSpPr>
          <p:cNvPr id="56" name="Rectangle: Rounded Corners 55">
            <a:extLst>
              <a:ext uri="{FF2B5EF4-FFF2-40B4-BE49-F238E27FC236}">
                <a16:creationId xmlns:a16="http://schemas.microsoft.com/office/drawing/2014/main" id="{3DC08889-E263-DB0B-B6F1-8C448B3D17A1}"/>
              </a:ext>
            </a:extLst>
          </p:cNvPr>
          <p:cNvSpPr/>
          <p:nvPr/>
        </p:nvSpPr>
        <p:spPr>
          <a:xfrm>
            <a:off x="5829298" y="1019170"/>
            <a:ext cx="503464" cy="122466"/>
          </a:xfrm>
          <a:prstGeom prst="roundRect">
            <a:avLst/>
          </a:prstGeom>
          <a:solidFill>
            <a:srgbClr val="CCF0FF"/>
          </a:solidFill>
          <a:ln>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600">
                <a:solidFill>
                  <a:schemeClr val="tx1"/>
                </a:solidFill>
                <a:cs typeface="Arial"/>
              </a:rPr>
              <a:t>hide axis</a:t>
            </a:r>
            <a:endParaRPr lang="en-US" sz="600">
              <a:solidFill>
                <a:schemeClr val="tx1"/>
              </a:solidFill>
            </a:endParaRPr>
          </a:p>
        </p:txBody>
      </p:sp>
      <p:sp>
        <p:nvSpPr>
          <p:cNvPr id="58" name="Rectangle: Rounded Corners 57">
            <a:extLst>
              <a:ext uri="{FF2B5EF4-FFF2-40B4-BE49-F238E27FC236}">
                <a16:creationId xmlns:a16="http://schemas.microsoft.com/office/drawing/2014/main" id="{780C7BEF-F233-B06F-201F-8F0751362E0A}"/>
              </a:ext>
            </a:extLst>
          </p:cNvPr>
          <p:cNvSpPr/>
          <p:nvPr/>
        </p:nvSpPr>
        <p:spPr>
          <a:xfrm>
            <a:off x="6387192" y="1019171"/>
            <a:ext cx="503464" cy="122466"/>
          </a:xfrm>
          <a:prstGeom prst="roundRect">
            <a:avLst/>
          </a:prstGeom>
          <a:solidFill>
            <a:srgbClr val="CCF0FF"/>
          </a:solidFill>
          <a:ln>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600">
                <a:solidFill>
                  <a:schemeClr val="tx1"/>
                </a:solidFill>
                <a:cs typeface="Arial"/>
              </a:rPr>
              <a:t>hide grid</a:t>
            </a:r>
            <a:endParaRPr lang="en-US" sz="600">
              <a:solidFill>
                <a:schemeClr val="tx1"/>
              </a:solidFill>
            </a:endParaRPr>
          </a:p>
        </p:txBody>
      </p:sp>
      <p:sp>
        <p:nvSpPr>
          <p:cNvPr id="59" name="TextBox 58">
            <a:extLst>
              <a:ext uri="{FF2B5EF4-FFF2-40B4-BE49-F238E27FC236}">
                <a16:creationId xmlns:a16="http://schemas.microsoft.com/office/drawing/2014/main" id="{A262FC1B-7F60-2D04-8EC0-65FB2F471565}"/>
              </a:ext>
            </a:extLst>
          </p:cNvPr>
          <p:cNvSpPr txBox="1"/>
          <p:nvPr/>
        </p:nvSpPr>
        <p:spPr>
          <a:xfrm>
            <a:off x="4132490" y="1152526"/>
            <a:ext cx="450396" cy="401648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800"/>
              <a:t>40</a:t>
            </a:r>
          </a:p>
          <a:p>
            <a:endParaRPr lang="en-US" sz="900"/>
          </a:p>
          <a:p>
            <a:endParaRPr lang="en-US" sz="900"/>
          </a:p>
          <a:p>
            <a:r>
              <a:rPr lang="en-US" sz="800"/>
              <a:t>30</a:t>
            </a:r>
          </a:p>
          <a:p>
            <a:endParaRPr lang="en-US" sz="900"/>
          </a:p>
          <a:p>
            <a:endParaRPr lang="en-US" sz="900"/>
          </a:p>
          <a:p>
            <a:endParaRPr lang="en-US" sz="800"/>
          </a:p>
          <a:p>
            <a:r>
              <a:rPr lang="en-US" sz="800"/>
              <a:t>20</a:t>
            </a:r>
          </a:p>
          <a:p>
            <a:endParaRPr lang="en-US" sz="800"/>
          </a:p>
          <a:p>
            <a:endParaRPr lang="en-US" sz="800"/>
          </a:p>
          <a:p>
            <a:endParaRPr lang="en-US" sz="800"/>
          </a:p>
          <a:p>
            <a:r>
              <a:rPr lang="en-US" sz="800"/>
              <a:t>10</a:t>
            </a:r>
          </a:p>
          <a:p>
            <a:endParaRPr lang="en-US" sz="800"/>
          </a:p>
          <a:p>
            <a:endParaRPr lang="en-US" sz="800"/>
          </a:p>
          <a:p>
            <a:endParaRPr lang="en-US" sz="800"/>
          </a:p>
          <a:p>
            <a:endParaRPr lang="en-US" sz="800"/>
          </a:p>
          <a:p>
            <a:endParaRPr lang="en-US" sz="850"/>
          </a:p>
          <a:p>
            <a:endParaRPr lang="en-US" sz="850"/>
          </a:p>
          <a:p>
            <a:endParaRPr lang="en-US" sz="800"/>
          </a:p>
          <a:p>
            <a:endParaRPr lang="en-US" sz="800"/>
          </a:p>
          <a:p>
            <a:endParaRPr lang="en-US" sz="900"/>
          </a:p>
          <a:p>
            <a:endParaRPr lang="en-US" sz="900"/>
          </a:p>
          <a:p>
            <a:endParaRPr lang="en-US" sz="800"/>
          </a:p>
          <a:p>
            <a:r>
              <a:rPr lang="en-US" sz="800"/>
              <a:t>-20</a:t>
            </a:r>
          </a:p>
          <a:p>
            <a:endParaRPr lang="en-US" sz="800"/>
          </a:p>
          <a:p>
            <a:endParaRPr lang="en-US" sz="800"/>
          </a:p>
          <a:p>
            <a:endParaRPr lang="en-US" sz="800"/>
          </a:p>
          <a:p>
            <a:r>
              <a:rPr lang="en-US" sz="800"/>
              <a:t>-30</a:t>
            </a:r>
          </a:p>
          <a:p>
            <a:endParaRPr lang="en-US" sz="600"/>
          </a:p>
          <a:p>
            <a:endParaRPr lang="en-US" sz="800"/>
          </a:p>
          <a:p>
            <a:r>
              <a:rPr lang="en-US" sz="800"/>
              <a:t>-40</a:t>
            </a:r>
          </a:p>
        </p:txBody>
      </p:sp>
      <p:sp>
        <p:nvSpPr>
          <p:cNvPr id="61" name="TextBox 60">
            <a:extLst>
              <a:ext uri="{FF2B5EF4-FFF2-40B4-BE49-F238E27FC236}">
                <a16:creationId xmlns:a16="http://schemas.microsoft.com/office/drawing/2014/main" id="{5DD9BAD9-13A9-D6D2-3403-4751BAB27FC4}"/>
              </a:ext>
            </a:extLst>
          </p:cNvPr>
          <p:cNvSpPr txBox="1"/>
          <p:nvPr/>
        </p:nvSpPr>
        <p:spPr>
          <a:xfrm>
            <a:off x="567418" y="3003097"/>
            <a:ext cx="7430860"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t>                                                                                                     -10                       </a:t>
            </a:r>
            <a:r>
              <a:rPr lang="en-US" sz="700"/>
              <a:t>        </a:t>
            </a:r>
            <a:r>
              <a:rPr lang="en-US" sz="800"/>
              <a:t>                   20            </a:t>
            </a:r>
            <a:r>
              <a:rPr lang="en-US" sz="600"/>
              <a:t> </a:t>
            </a:r>
            <a:r>
              <a:rPr lang="en-US" sz="800"/>
              <a:t> 30           </a:t>
            </a:r>
            <a:r>
              <a:rPr lang="en-US" sz="650"/>
              <a:t>  </a:t>
            </a:r>
            <a:r>
              <a:rPr lang="en-US" sz="800"/>
              <a:t> 40           </a:t>
            </a:r>
            <a:r>
              <a:rPr lang="en-US" sz="900"/>
              <a:t> </a:t>
            </a:r>
            <a:r>
              <a:rPr lang="en-US" sz="1000"/>
              <a:t> </a:t>
            </a:r>
            <a:r>
              <a:rPr lang="en-US" sz="800"/>
              <a:t>50           </a:t>
            </a:r>
            <a:r>
              <a:rPr lang="en-US" sz="850"/>
              <a:t>  </a:t>
            </a:r>
            <a:r>
              <a:rPr lang="en-US" sz="800"/>
              <a:t> 60             70 </a:t>
            </a:r>
          </a:p>
        </p:txBody>
      </p:sp>
      <p:sp>
        <p:nvSpPr>
          <p:cNvPr id="60" name="TextBox 59">
            <a:extLst>
              <a:ext uri="{FF2B5EF4-FFF2-40B4-BE49-F238E27FC236}">
                <a16:creationId xmlns:a16="http://schemas.microsoft.com/office/drawing/2014/main" id="{FEDBBD72-E368-0EEE-A3C8-F8D56C5E0841}"/>
              </a:ext>
            </a:extLst>
          </p:cNvPr>
          <p:cNvSpPr txBox="1"/>
          <p:nvPr/>
        </p:nvSpPr>
        <p:spPr>
          <a:xfrm>
            <a:off x="6812666" y="937825"/>
            <a:ext cx="2743200" cy="18466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600"/>
              <a:t> 0.2x  0.5x   1x   1.5x   2x</a:t>
            </a:r>
          </a:p>
        </p:txBody>
      </p:sp>
      <p:pic>
        <p:nvPicPr>
          <p:cNvPr id="29" name="Picture 3">
            <a:extLst>
              <a:ext uri="{FF2B5EF4-FFF2-40B4-BE49-F238E27FC236}">
                <a16:creationId xmlns:a16="http://schemas.microsoft.com/office/drawing/2014/main" id="{A9C89CFB-49EB-5F08-921F-849F584FEED1}"/>
              </a:ext>
            </a:extLst>
          </p:cNvPr>
          <p:cNvPicPr>
            <a:picLocks noChangeAspect="1"/>
          </p:cNvPicPr>
          <p:nvPr/>
        </p:nvPicPr>
        <p:blipFill>
          <a:blip r:embed="rId7"/>
          <a:stretch>
            <a:fillRect/>
          </a:stretch>
        </p:blipFill>
        <p:spPr>
          <a:xfrm flipH="1">
            <a:off x="5617028" y="996042"/>
            <a:ext cx="155122" cy="151040"/>
          </a:xfrm>
          <a:prstGeom prst="rect">
            <a:avLst/>
          </a:prstGeom>
        </p:spPr>
      </p:pic>
    </p:spTree>
    <p:extLst>
      <p:ext uri="{BB962C8B-B14F-4D97-AF65-F5344CB8AC3E}">
        <p14:creationId xmlns:p14="http://schemas.microsoft.com/office/powerpoint/2010/main" val="25570312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bg>
      <p:bgPr>
        <a:gradFill flip="none" rotWithShape="1">
          <a:gsLst>
            <a:gs pos="0">
              <a:schemeClr val="accent6">
                <a:lumMod val="0"/>
                <a:lumOff val="100000"/>
              </a:schemeClr>
            </a:gs>
            <a:gs pos="35000">
              <a:schemeClr val="accent6">
                <a:lumMod val="0"/>
                <a:lumOff val="100000"/>
              </a:schemeClr>
            </a:gs>
            <a:gs pos="100000">
              <a:schemeClr val="accent6">
                <a:lumMod val="100000"/>
              </a:schemeClr>
            </a:gs>
          </a:gsLst>
          <a:path path="circle">
            <a:fillToRect l="50000" t="-80000" r="50000" b="180000"/>
          </a:path>
          <a:tileRect/>
        </a:gra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710DDD2-A7F3-4EFF-B6B3-AC08337BC842}"/>
              </a:ext>
            </a:extLst>
          </p:cNvPr>
          <p:cNvSpPr>
            <a:spLocks noGrp="1"/>
          </p:cNvSpPr>
          <p:nvPr>
            <p:ph type="title"/>
          </p:nvPr>
        </p:nvSpPr>
        <p:spPr/>
        <p:txBody>
          <a:bodyPr/>
          <a:lstStyle/>
          <a:p>
            <a:r>
              <a:rPr lang="en-US"/>
              <a:t>Questions for TA</a:t>
            </a:r>
          </a:p>
        </p:txBody>
      </p:sp>
      <p:sp>
        <p:nvSpPr>
          <p:cNvPr id="6" name="TextBox 5">
            <a:extLst>
              <a:ext uri="{FF2B5EF4-FFF2-40B4-BE49-F238E27FC236}">
                <a16:creationId xmlns:a16="http://schemas.microsoft.com/office/drawing/2014/main" id="{61BDF24D-E43C-48A0-9988-08623FF22770}"/>
              </a:ext>
            </a:extLst>
          </p:cNvPr>
          <p:cNvSpPr txBox="1"/>
          <p:nvPr/>
        </p:nvSpPr>
        <p:spPr>
          <a:xfrm>
            <a:off x="1587759" y="1195365"/>
            <a:ext cx="6451113" cy="181588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Can you provide any advice on our interview questions? Our interviewee didn't have anything to say about them...</a:t>
            </a:r>
          </a:p>
          <a:p>
            <a:endParaRPr lang="en-US"/>
          </a:p>
          <a:p>
            <a:r>
              <a:rPr lang="en-US"/>
              <a:t>How can we get more feedback? Often, when we ask them for feedback the interviewee will say they thought everything was great.....we try to ask them to expand but they don't say anything....help please</a:t>
            </a:r>
          </a:p>
          <a:p>
            <a:endParaRPr lang="en-US"/>
          </a:p>
          <a:p>
            <a:endParaRPr lang="en-US"/>
          </a:p>
        </p:txBody>
      </p:sp>
    </p:spTree>
    <p:extLst>
      <p:ext uri="{BB962C8B-B14F-4D97-AF65-F5344CB8AC3E}">
        <p14:creationId xmlns:p14="http://schemas.microsoft.com/office/powerpoint/2010/main" val="3707662151"/>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5" name="TextBox 4">
            <a:extLst>
              <a:ext uri="{FF2B5EF4-FFF2-40B4-BE49-F238E27FC236}">
                <a16:creationId xmlns:a16="http://schemas.microsoft.com/office/drawing/2014/main" id="{77CF38F4-8643-D742-8F96-0042DD50DC6F}"/>
              </a:ext>
            </a:extLst>
          </p:cNvPr>
          <p:cNvSpPr txBox="1"/>
          <p:nvPr/>
        </p:nvSpPr>
        <p:spPr>
          <a:xfrm>
            <a:off x="1505" y="691"/>
            <a:ext cx="1023037" cy="923330"/>
          </a:xfrm>
          <a:prstGeom prst="rect">
            <a:avLst/>
          </a:prstGeom>
          <a:solidFill>
            <a:schemeClr val="accent4"/>
          </a:solidFill>
        </p:spPr>
        <p:txBody>
          <a:bodyPr wrap="square" lIns="91440" tIns="45720" rIns="91440" bIns="45720" rtlCol="0" anchor="t">
            <a:spAutoFit/>
          </a:bodyPr>
          <a:lstStyle/>
          <a:p>
            <a:r>
              <a:rPr lang="en-US"/>
              <a:t>Prototype</a:t>
            </a:r>
            <a:endParaRPr lang="en-US" sz="4000"/>
          </a:p>
          <a:p>
            <a:r>
              <a:rPr lang="en-US" sz="4000"/>
              <a:t>8</a:t>
            </a:r>
          </a:p>
        </p:txBody>
      </p:sp>
      <p:pic>
        <p:nvPicPr>
          <p:cNvPr id="62" name="Picture 9" descr="Graphical user interface, application&#10;&#10;Description automatically generated">
            <a:extLst>
              <a:ext uri="{FF2B5EF4-FFF2-40B4-BE49-F238E27FC236}">
                <a16:creationId xmlns:a16="http://schemas.microsoft.com/office/drawing/2014/main" id="{A5AFF5D0-0345-4DDB-849E-5679874F28BD}"/>
              </a:ext>
            </a:extLst>
          </p:cNvPr>
          <p:cNvPicPr>
            <a:picLocks noChangeAspect="1"/>
          </p:cNvPicPr>
          <p:nvPr/>
        </p:nvPicPr>
        <p:blipFill>
          <a:blip r:embed="rId3"/>
          <a:stretch>
            <a:fillRect/>
          </a:stretch>
        </p:blipFill>
        <p:spPr>
          <a:xfrm>
            <a:off x="548055" y="384837"/>
            <a:ext cx="7439756" cy="4688361"/>
          </a:xfrm>
          <a:prstGeom prst="rect">
            <a:avLst/>
          </a:prstGeom>
        </p:spPr>
      </p:pic>
      <p:pic>
        <p:nvPicPr>
          <p:cNvPr id="263" name="Google Shape;263;p38"/>
          <p:cNvPicPr preferRelativeResize="0"/>
          <p:nvPr/>
        </p:nvPicPr>
        <p:blipFill>
          <a:blip r:embed="rId4">
            <a:alphaModFix/>
          </a:blip>
          <a:stretch>
            <a:fillRect/>
          </a:stretch>
        </p:blipFill>
        <p:spPr>
          <a:xfrm>
            <a:off x="7753350" y="-6"/>
            <a:ext cx="1390650" cy="966788"/>
          </a:xfrm>
          <a:prstGeom prst="rect">
            <a:avLst/>
          </a:prstGeom>
          <a:noFill/>
          <a:ln>
            <a:noFill/>
          </a:ln>
        </p:spPr>
      </p:pic>
      <p:sp>
        <p:nvSpPr>
          <p:cNvPr id="7" name="TextBox 6">
            <a:extLst>
              <a:ext uri="{FF2B5EF4-FFF2-40B4-BE49-F238E27FC236}">
                <a16:creationId xmlns:a16="http://schemas.microsoft.com/office/drawing/2014/main" id="{B54139A4-F124-4CCD-957D-894CB1ADBE8C}"/>
              </a:ext>
            </a:extLst>
          </p:cNvPr>
          <p:cNvSpPr txBox="1"/>
          <p:nvPr/>
        </p:nvSpPr>
        <p:spPr>
          <a:xfrm>
            <a:off x="545436" y="409365"/>
            <a:ext cx="274319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err="1"/>
              <a:t>homescreen</a:t>
            </a:r>
          </a:p>
        </p:txBody>
      </p:sp>
      <p:sp>
        <p:nvSpPr>
          <p:cNvPr id="10" name="Rectangle 9">
            <a:extLst>
              <a:ext uri="{FF2B5EF4-FFF2-40B4-BE49-F238E27FC236}">
                <a16:creationId xmlns:a16="http://schemas.microsoft.com/office/drawing/2014/main" id="{F091F718-A7A8-4706-98F9-FD3C9B82084B}"/>
              </a:ext>
            </a:extLst>
          </p:cNvPr>
          <p:cNvSpPr/>
          <p:nvPr/>
        </p:nvSpPr>
        <p:spPr>
          <a:xfrm>
            <a:off x="651782" y="964746"/>
            <a:ext cx="7313838" cy="224518"/>
          </a:xfrm>
          <a:prstGeom prst="rect">
            <a:avLst/>
          </a:prstGeom>
          <a:solidFill>
            <a:schemeClr val="bg1"/>
          </a:solidFill>
          <a:ln>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E5EC0C29-6E5E-484A-8E4F-609E675877DC}"/>
              </a:ext>
            </a:extLst>
          </p:cNvPr>
          <p:cNvSpPr txBox="1"/>
          <p:nvPr/>
        </p:nvSpPr>
        <p:spPr>
          <a:xfrm>
            <a:off x="650762" y="966278"/>
            <a:ext cx="885825" cy="2308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900">
                <a:latin typeface="Grandview Display"/>
              </a:rPr>
              <a:t>Instructions</a:t>
            </a:r>
            <a:endParaRPr lang="en-US" sz="900"/>
          </a:p>
        </p:txBody>
      </p:sp>
      <p:sp>
        <p:nvSpPr>
          <p:cNvPr id="22" name="TextBox 21">
            <a:extLst>
              <a:ext uri="{FF2B5EF4-FFF2-40B4-BE49-F238E27FC236}">
                <a16:creationId xmlns:a16="http://schemas.microsoft.com/office/drawing/2014/main" id="{98C6B6E5-1B33-473B-A0AC-91AC251B9687}"/>
              </a:ext>
            </a:extLst>
          </p:cNvPr>
          <p:cNvSpPr txBox="1"/>
          <p:nvPr/>
        </p:nvSpPr>
        <p:spPr>
          <a:xfrm>
            <a:off x="1535226" y="959473"/>
            <a:ext cx="885825" cy="2308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900">
                <a:latin typeface="Grandview Display"/>
              </a:rPr>
              <a:t>Grid</a:t>
            </a:r>
            <a:endParaRPr lang="en-US"/>
          </a:p>
        </p:txBody>
      </p:sp>
      <p:sp>
        <p:nvSpPr>
          <p:cNvPr id="23" name="TextBox 22">
            <a:extLst>
              <a:ext uri="{FF2B5EF4-FFF2-40B4-BE49-F238E27FC236}">
                <a16:creationId xmlns:a16="http://schemas.microsoft.com/office/drawing/2014/main" id="{AB656D05-0F39-43B9-A07C-F090CFC27000}"/>
              </a:ext>
            </a:extLst>
          </p:cNvPr>
          <p:cNvSpPr txBox="1"/>
          <p:nvPr/>
        </p:nvSpPr>
        <p:spPr>
          <a:xfrm>
            <a:off x="2099922" y="959473"/>
            <a:ext cx="885825" cy="2308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900">
                <a:latin typeface="Grandview Display"/>
              </a:rPr>
              <a:t>Cheat Sheet</a:t>
            </a:r>
            <a:endParaRPr lang="en-US"/>
          </a:p>
        </p:txBody>
      </p:sp>
      <p:sp>
        <p:nvSpPr>
          <p:cNvPr id="24" name="Rectangle 23">
            <a:extLst>
              <a:ext uri="{FF2B5EF4-FFF2-40B4-BE49-F238E27FC236}">
                <a16:creationId xmlns:a16="http://schemas.microsoft.com/office/drawing/2014/main" id="{6F1F419E-2D7D-4CC4-96A6-E0BE10EA0BB0}"/>
              </a:ext>
            </a:extLst>
          </p:cNvPr>
          <p:cNvSpPr/>
          <p:nvPr/>
        </p:nvSpPr>
        <p:spPr>
          <a:xfrm>
            <a:off x="651782" y="1196067"/>
            <a:ext cx="3374569" cy="231321"/>
          </a:xfrm>
          <a:prstGeom prst="rect">
            <a:avLst/>
          </a:prstGeom>
          <a:solidFill>
            <a:schemeClr val="bg1"/>
          </a:solidFill>
          <a:ln>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057C634D-16F2-4822-A17E-259F82FD829C}"/>
              </a:ext>
            </a:extLst>
          </p:cNvPr>
          <p:cNvSpPr txBox="1"/>
          <p:nvPr/>
        </p:nvSpPr>
        <p:spPr>
          <a:xfrm>
            <a:off x="650762" y="1211205"/>
            <a:ext cx="1715861" cy="215444"/>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latin typeface="Grandview Display"/>
              </a:rPr>
              <a:t>Vector Addition + Multiplication</a:t>
            </a:r>
            <a:endParaRPr lang="en-US" sz="800" err="1"/>
          </a:p>
        </p:txBody>
      </p:sp>
      <p:sp>
        <p:nvSpPr>
          <p:cNvPr id="28" name="TextBox 27">
            <a:extLst>
              <a:ext uri="{FF2B5EF4-FFF2-40B4-BE49-F238E27FC236}">
                <a16:creationId xmlns:a16="http://schemas.microsoft.com/office/drawing/2014/main" id="{996732EB-F534-4A54-99CD-B10501C4A070}"/>
              </a:ext>
            </a:extLst>
          </p:cNvPr>
          <p:cNvSpPr txBox="1"/>
          <p:nvPr/>
        </p:nvSpPr>
        <p:spPr>
          <a:xfrm>
            <a:off x="2317637" y="1211204"/>
            <a:ext cx="1110344"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latin typeface="Grandview Display"/>
              </a:rPr>
              <a:t>Vector Operations</a:t>
            </a:r>
            <a:endParaRPr lang="en-US" sz="800" err="1"/>
          </a:p>
        </p:txBody>
      </p:sp>
      <p:sp>
        <p:nvSpPr>
          <p:cNvPr id="21" name="Rectangle 20">
            <a:extLst>
              <a:ext uri="{FF2B5EF4-FFF2-40B4-BE49-F238E27FC236}">
                <a16:creationId xmlns:a16="http://schemas.microsoft.com/office/drawing/2014/main" id="{3D7F5EBE-91BC-4669-B5DB-442CB2747B2F}"/>
              </a:ext>
            </a:extLst>
          </p:cNvPr>
          <p:cNvSpPr/>
          <p:nvPr/>
        </p:nvSpPr>
        <p:spPr>
          <a:xfrm>
            <a:off x="1447800" y="964747"/>
            <a:ext cx="612321" cy="224518"/>
          </a:xfrm>
          <a:prstGeom prst="rect">
            <a:avLst/>
          </a:prstGeom>
          <a:solidFill>
            <a:srgbClr val="D6FCFF">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6" name="Straight Arrow Connector 105">
            <a:extLst>
              <a:ext uri="{FF2B5EF4-FFF2-40B4-BE49-F238E27FC236}">
                <a16:creationId xmlns:a16="http://schemas.microsoft.com/office/drawing/2014/main" id="{9BD820E5-5CBE-45A4-9F01-A1744A1EA5C7}"/>
              </a:ext>
            </a:extLst>
          </p:cNvPr>
          <p:cNvCxnSpPr/>
          <p:nvPr/>
        </p:nvCxnSpPr>
        <p:spPr>
          <a:xfrm flipH="1">
            <a:off x="3665762" y="1440994"/>
            <a:ext cx="1" cy="3626303"/>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08" name="Straight Arrow Connector 107">
            <a:extLst>
              <a:ext uri="{FF2B5EF4-FFF2-40B4-BE49-F238E27FC236}">
                <a16:creationId xmlns:a16="http://schemas.microsoft.com/office/drawing/2014/main" id="{BD71E9B9-2CEF-42F6-B25A-286F430EC668}"/>
              </a:ext>
            </a:extLst>
          </p:cNvPr>
          <p:cNvCxnSpPr>
            <a:cxnSpLocks/>
          </p:cNvCxnSpPr>
          <p:nvPr/>
        </p:nvCxnSpPr>
        <p:spPr>
          <a:xfrm flipH="1">
            <a:off x="4169225" y="1189263"/>
            <a:ext cx="1" cy="3864427"/>
          </a:xfrm>
          <a:prstGeom prst="straightConnector1">
            <a:avLst/>
          </a:prstGeom>
          <a:ln w="28575">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10" name="Straight Arrow Connector 109">
            <a:extLst>
              <a:ext uri="{FF2B5EF4-FFF2-40B4-BE49-F238E27FC236}">
                <a16:creationId xmlns:a16="http://schemas.microsoft.com/office/drawing/2014/main" id="{6D01EF08-1EA3-47FB-A069-10BF9ABD80E9}"/>
              </a:ext>
            </a:extLst>
          </p:cNvPr>
          <p:cNvCxnSpPr>
            <a:cxnSpLocks/>
          </p:cNvCxnSpPr>
          <p:nvPr/>
        </p:nvCxnSpPr>
        <p:spPr>
          <a:xfrm flipH="1">
            <a:off x="4672688" y="1196066"/>
            <a:ext cx="1" cy="3864427"/>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12" name="Straight Arrow Connector 111">
            <a:extLst>
              <a:ext uri="{FF2B5EF4-FFF2-40B4-BE49-F238E27FC236}">
                <a16:creationId xmlns:a16="http://schemas.microsoft.com/office/drawing/2014/main" id="{2DD596BC-9006-4080-966C-E8AA637E9373}"/>
              </a:ext>
            </a:extLst>
          </p:cNvPr>
          <p:cNvCxnSpPr>
            <a:cxnSpLocks/>
          </p:cNvCxnSpPr>
          <p:nvPr/>
        </p:nvCxnSpPr>
        <p:spPr>
          <a:xfrm flipH="1">
            <a:off x="5176153" y="1196066"/>
            <a:ext cx="1" cy="3864427"/>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14" name="Straight Arrow Connector 113">
            <a:extLst>
              <a:ext uri="{FF2B5EF4-FFF2-40B4-BE49-F238E27FC236}">
                <a16:creationId xmlns:a16="http://schemas.microsoft.com/office/drawing/2014/main" id="{6B052B3F-C47D-4AE9-85F0-398194CA27C4}"/>
              </a:ext>
            </a:extLst>
          </p:cNvPr>
          <p:cNvCxnSpPr>
            <a:cxnSpLocks/>
          </p:cNvCxnSpPr>
          <p:nvPr/>
        </p:nvCxnSpPr>
        <p:spPr>
          <a:xfrm flipH="1">
            <a:off x="5672813" y="1196066"/>
            <a:ext cx="1" cy="3864427"/>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16" name="Straight Arrow Connector 115">
            <a:extLst>
              <a:ext uri="{FF2B5EF4-FFF2-40B4-BE49-F238E27FC236}">
                <a16:creationId xmlns:a16="http://schemas.microsoft.com/office/drawing/2014/main" id="{D7B3B873-B06D-43AF-BCAF-FE3108A8AE2A}"/>
              </a:ext>
            </a:extLst>
          </p:cNvPr>
          <p:cNvCxnSpPr>
            <a:cxnSpLocks/>
          </p:cNvCxnSpPr>
          <p:nvPr/>
        </p:nvCxnSpPr>
        <p:spPr>
          <a:xfrm flipH="1">
            <a:off x="6169474" y="1189262"/>
            <a:ext cx="1" cy="3864427"/>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18" name="Straight Arrow Connector 117">
            <a:extLst>
              <a:ext uri="{FF2B5EF4-FFF2-40B4-BE49-F238E27FC236}">
                <a16:creationId xmlns:a16="http://schemas.microsoft.com/office/drawing/2014/main" id="{3713F6C5-FACE-4514-BD68-324C21C3939C}"/>
              </a:ext>
            </a:extLst>
          </p:cNvPr>
          <p:cNvCxnSpPr>
            <a:cxnSpLocks/>
          </p:cNvCxnSpPr>
          <p:nvPr/>
        </p:nvCxnSpPr>
        <p:spPr>
          <a:xfrm flipH="1">
            <a:off x="6672939" y="1189262"/>
            <a:ext cx="1" cy="3864427"/>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20" name="Straight Arrow Connector 119">
            <a:extLst>
              <a:ext uri="{FF2B5EF4-FFF2-40B4-BE49-F238E27FC236}">
                <a16:creationId xmlns:a16="http://schemas.microsoft.com/office/drawing/2014/main" id="{D7F58F7A-5228-4536-B93C-0A148EFD948A}"/>
              </a:ext>
            </a:extLst>
          </p:cNvPr>
          <p:cNvCxnSpPr>
            <a:cxnSpLocks/>
          </p:cNvCxnSpPr>
          <p:nvPr/>
        </p:nvCxnSpPr>
        <p:spPr>
          <a:xfrm flipH="1">
            <a:off x="7169599" y="1189262"/>
            <a:ext cx="1" cy="3864427"/>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22" name="Straight Arrow Connector 121">
            <a:extLst>
              <a:ext uri="{FF2B5EF4-FFF2-40B4-BE49-F238E27FC236}">
                <a16:creationId xmlns:a16="http://schemas.microsoft.com/office/drawing/2014/main" id="{E995EC54-78C5-4139-A605-883B43A9DE58}"/>
              </a:ext>
            </a:extLst>
          </p:cNvPr>
          <p:cNvCxnSpPr>
            <a:cxnSpLocks/>
          </p:cNvCxnSpPr>
          <p:nvPr/>
        </p:nvCxnSpPr>
        <p:spPr>
          <a:xfrm flipH="1">
            <a:off x="3169100" y="1434191"/>
            <a:ext cx="2" cy="3585479"/>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24" name="Straight Arrow Connector 123">
            <a:extLst>
              <a:ext uri="{FF2B5EF4-FFF2-40B4-BE49-F238E27FC236}">
                <a16:creationId xmlns:a16="http://schemas.microsoft.com/office/drawing/2014/main" id="{76D00864-F20D-4A17-806C-649E110AC0FC}"/>
              </a:ext>
            </a:extLst>
          </p:cNvPr>
          <p:cNvCxnSpPr>
            <a:cxnSpLocks/>
          </p:cNvCxnSpPr>
          <p:nvPr/>
        </p:nvCxnSpPr>
        <p:spPr>
          <a:xfrm flipH="1">
            <a:off x="2665635" y="1447797"/>
            <a:ext cx="2" cy="3585479"/>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26" name="Straight Arrow Connector 125">
            <a:extLst>
              <a:ext uri="{FF2B5EF4-FFF2-40B4-BE49-F238E27FC236}">
                <a16:creationId xmlns:a16="http://schemas.microsoft.com/office/drawing/2014/main" id="{547A992A-C45A-4D38-8577-E63BA3C95D03}"/>
              </a:ext>
            </a:extLst>
          </p:cNvPr>
          <p:cNvCxnSpPr>
            <a:cxnSpLocks/>
          </p:cNvCxnSpPr>
          <p:nvPr/>
        </p:nvCxnSpPr>
        <p:spPr>
          <a:xfrm flipH="1">
            <a:off x="2168975" y="1454602"/>
            <a:ext cx="2" cy="3585479"/>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28" name="Straight Arrow Connector 127">
            <a:extLst>
              <a:ext uri="{FF2B5EF4-FFF2-40B4-BE49-F238E27FC236}">
                <a16:creationId xmlns:a16="http://schemas.microsoft.com/office/drawing/2014/main" id="{F43F455F-66AA-4F19-9369-9EA8DF5C4867}"/>
              </a:ext>
            </a:extLst>
          </p:cNvPr>
          <p:cNvCxnSpPr>
            <a:cxnSpLocks/>
          </p:cNvCxnSpPr>
          <p:nvPr/>
        </p:nvCxnSpPr>
        <p:spPr>
          <a:xfrm flipH="1">
            <a:off x="1658706" y="1440994"/>
            <a:ext cx="2" cy="3585479"/>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30" name="Straight Arrow Connector 129">
            <a:extLst>
              <a:ext uri="{FF2B5EF4-FFF2-40B4-BE49-F238E27FC236}">
                <a16:creationId xmlns:a16="http://schemas.microsoft.com/office/drawing/2014/main" id="{DB5DFDE7-5349-4B4A-BB93-F0BD82C597D8}"/>
              </a:ext>
            </a:extLst>
          </p:cNvPr>
          <p:cNvCxnSpPr>
            <a:cxnSpLocks/>
          </p:cNvCxnSpPr>
          <p:nvPr/>
        </p:nvCxnSpPr>
        <p:spPr>
          <a:xfrm flipH="1">
            <a:off x="1155243" y="1440995"/>
            <a:ext cx="2" cy="3585479"/>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32" name="Straight Arrow Connector 131">
            <a:extLst>
              <a:ext uri="{FF2B5EF4-FFF2-40B4-BE49-F238E27FC236}">
                <a16:creationId xmlns:a16="http://schemas.microsoft.com/office/drawing/2014/main" id="{305AF14D-A70F-4A99-A261-25CB80DFB854}"/>
              </a:ext>
            </a:extLst>
          </p:cNvPr>
          <p:cNvCxnSpPr>
            <a:cxnSpLocks/>
          </p:cNvCxnSpPr>
          <p:nvPr/>
        </p:nvCxnSpPr>
        <p:spPr>
          <a:xfrm flipH="1">
            <a:off x="651778" y="1440994"/>
            <a:ext cx="2" cy="3585479"/>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34" name="Straight Arrow Connector 133">
            <a:extLst>
              <a:ext uri="{FF2B5EF4-FFF2-40B4-BE49-F238E27FC236}">
                <a16:creationId xmlns:a16="http://schemas.microsoft.com/office/drawing/2014/main" id="{D9F763D9-8B7C-46AF-A87E-85CAF6315624}"/>
              </a:ext>
            </a:extLst>
          </p:cNvPr>
          <p:cNvCxnSpPr>
            <a:cxnSpLocks/>
          </p:cNvCxnSpPr>
          <p:nvPr/>
        </p:nvCxnSpPr>
        <p:spPr>
          <a:xfrm flipH="1" flipV="1">
            <a:off x="638171" y="3203115"/>
            <a:ext cx="7341055" cy="20413"/>
          </a:xfrm>
          <a:prstGeom prst="straightConnector1">
            <a:avLst/>
          </a:prstGeom>
          <a:ln w="28575">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36" name="Straight Arrow Connector 135">
            <a:extLst>
              <a:ext uri="{FF2B5EF4-FFF2-40B4-BE49-F238E27FC236}">
                <a16:creationId xmlns:a16="http://schemas.microsoft.com/office/drawing/2014/main" id="{8067B88F-6933-47DD-A1B2-CBCEEE8436E4}"/>
              </a:ext>
            </a:extLst>
          </p:cNvPr>
          <p:cNvCxnSpPr>
            <a:cxnSpLocks/>
          </p:cNvCxnSpPr>
          <p:nvPr/>
        </p:nvCxnSpPr>
        <p:spPr>
          <a:xfrm flipH="1" flipV="1">
            <a:off x="672188" y="2713256"/>
            <a:ext cx="7307037" cy="20413"/>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38" name="Straight Arrow Connector 137">
            <a:extLst>
              <a:ext uri="{FF2B5EF4-FFF2-40B4-BE49-F238E27FC236}">
                <a16:creationId xmlns:a16="http://schemas.microsoft.com/office/drawing/2014/main" id="{79B808DB-836A-44CE-B9AF-B2F38D750382}"/>
              </a:ext>
            </a:extLst>
          </p:cNvPr>
          <p:cNvCxnSpPr>
            <a:cxnSpLocks/>
          </p:cNvCxnSpPr>
          <p:nvPr/>
        </p:nvCxnSpPr>
        <p:spPr>
          <a:xfrm flipH="1" flipV="1">
            <a:off x="631367" y="3699776"/>
            <a:ext cx="7341055" cy="20413"/>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40" name="Straight Arrow Connector 139">
            <a:extLst>
              <a:ext uri="{FF2B5EF4-FFF2-40B4-BE49-F238E27FC236}">
                <a16:creationId xmlns:a16="http://schemas.microsoft.com/office/drawing/2014/main" id="{A9A7A89D-DDF3-481A-889F-0FC63247893D}"/>
              </a:ext>
            </a:extLst>
          </p:cNvPr>
          <p:cNvCxnSpPr>
            <a:cxnSpLocks/>
          </p:cNvCxnSpPr>
          <p:nvPr/>
        </p:nvCxnSpPr>
        <p:spPr>
          <a:xfrm flipH="1" flipV="1">
            <a:off x="644973" y="4210043"/>
            <a:ext cx="7341055" cy="20413"/>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42" name="Straight Arrow Connector 141">
            <a:extLst>
              <a:ext uri="{FF2B5EF4-FFF2-40B4-BE49-F238E27FC236}">
                <a16:creationId xmlns:a16="http://schemas.microsoft.com/office/drawing/2014/main" id="{E4D7AFF5-D755-4305-87F1-9B91209B47C5}"/>
              </a:ext>
            </a:extLst>
          </p:cNvPr>
          <p:cNvCxnSpPr>
            <a:cxnSpLocks/>
          </p:cNvCxnSpPr>
          <p:nvPr/>
        </p:nvCxnSpPr>
        <p:spPr>
          <a:xfrm flipH="1" flipV="1">
            <a:off x="638171" y="4706704"/>
            <a:ext cx="7341055" cy="20413"/>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44" name="Straight Arrow Connector 143">
            <a:extLst>
              <a:ext uri="{FF2B5EF4-FFF2-40B4-BE49-F238E27FC236}">
                <a16:creationId xmlns:a16="http://schemas.microsoft.com/office/drawing/2014/main" id="{F7A5633B-D441-4422-9A55-C0EBCDDF079F}"/>
              </a:ext>
            </a:extLst>
          </p:cNvPr>
          <p:cNvCxnSpPr>
            <a:cxnSpLocks/>
          </p:cNvCxnSpPr>
          <p:nvPr/>
        </p:nvCxnSpPr>
        <p:spPr>
          <a:xfrm flipH="1" flipV="1">
            <a:off x="638171" y="2216596"/>
            <a:ext cx="7341055" cy="20413"/>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46" name="Straight Arrow Connector 145">
            <a:extLst>
              <a:ext uri="{FF2B5EF4-FFF2-40B4-BE49-F238E27FC236}">
                <a16:creationId xmlns:a16="http://schemas.microsoft.com/office/drawing/2014/main" id="{25C9F937-5366-44AF-BCBF-9C2B8A7964B6}"/>
              </a:ext>
            </a:extLst>
          </p:cNvPr>
          <p:cNvCxnSpPr>
            <a:cxnSpLocks/>
          </p:cNvCxnSpPr>
          <p:nvPr/>
        </p:nvCxnSpPr>
        <p:spPr>
          <a:xfrm flipH="1" flipV="1">
            <a:off x="651778" y="1713132"/>
            <a:ext cx="7341055" cy="20413"/>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51" name="Straight Arrow Connector 150">
            <a:extLst>
              <a:ext uri="{FF2B5EF4-FFF2-40B4-BE49-F238E27FC236}">
                <a16:creationId xmlns:a16="http://schemas.microsoft.com/office/drawing/2014/main" id="{49115806-F7FF-4BF8-850F-6982E7E52B14}"/>
              </a:ext>
            </a:extLst>
          </p:cNvPr>
          <p:cNvCxnSpPr>
            <a:cxnSpLocks/>
          </p:cNvCxnSpPr>
          <p:nvPr/>
        </p:nvCxnSpPr>
        <p:spPr>
          <a:xfrm flipH="1">
            <a:off x="7666259" y="1196065"/>
            <a:ext cx="1" cy="3864427"/>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sp>
        <p:nvSpPr>
          <p:cNvPr id="150" name="Rectangle: Rounded Corners 149">
            <a:extLst>
              <a:ext uri="{FF2B5EF4-FFF2-40B4-BE49-F238E27FC236}">
                <a16:creationId xmlns:a16="http://schemas.microsoft.com/office/drawing/2014/main" id="{167E5688-A020-412B-BF75-4783C737E356}"/>
              </a:ext>
            </a:extLst>
          </p:cNvPr>
          <p:cNvSpPr/>
          <p:nvPr/>
        </p:nvSpPr>
        <p:spPr>
          <a:xfrm>
            <a:off x="7421336" y="1277711"/>
            <a:ext cx="489857" cy="176893"/>
          </a:xfrm>
          <a:prstGeom prst="roundRect">
            <a:avLst/>
          </a:prstGeom>
          <a:solidFill>
            <a:srgbClr val="CCF0FF"/>
          </a:solidFill>
          <a:ln>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000">
                <a:solidFill>
                  <a:schemeClr val="tx1"/>
                </a:solidFill>
                <a:cs typeface="Arial"/>
              </a:rPr>
              <a:t>clear</a:t>
            </a:r>
            <a:endParaRPr lang="en-US" sz="1000">
              <a:solidFill>
                <a:schemeClr val="tx1"/>
              </a:solidFill>
            </a:endParaRPr>
          </a:p>
        </p:txBody>
      </p:sp>
      <p:sp>
        <p:nvSpPr>
          <p:cNvPr id="3" name="Rectangle 2">
            <a:extLst>
              <a:ext uri="{FF2B5EF4-FFF2-40B4-BE49-F238E27FC236}">
                <a16:creationId xmlns:a16="http://schemas.microsoft.com/office/drawing/2014/main" id="{3B4F4EE4-ED1E-4EE6-BAFF-BA17EF7C0DB5}"/>
              </a:ext>
            </a:extLst>
          </p:cNvPr>
          <p:cNvSpPr/>
          <p:nvPr/>
        </p:nvSpPr>
        <p:spPr>
          <a:xfrm>
            <a:off x="2362201" y="1443716"/>
            <a:ext cx="1666874" cy="2354034"/>
          </a:xfrm>
          <a:prstGeom prst="rect">
            <a:avLst/>
          </a:prstGeom>
          <a:solidFill>
            <a:schemeClr val="bg1"/>
          </a:solidFill>
          <a:ln w="12700">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DEB058E3-FDEE-43CE-ACC8-99FD470CB35E}"/>
              </a:ext>
            </a:extLst>
          </p:cNvPr>
          <p:cNvSpPr/>
          <p:nvPr/>
        </p:nvSpPr>
        <p:spPr>
          <a:xfrm>
            <a:off x="2359479" y="1209675"/>
            <a:ext cx="1666873" cy="217715"/>
          </a:xfrm>
          <a:prstGeom prst="rect">
            <a:avLst/>
          </a:prstGeom>
          <a:solidFill>
            <a:srgbClr val="D6FCFF">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D981DA50-364A-4A94-9CFB-088BA4011497}"/>
              </a:ext>
            </a:extLst>
          </p:cNvPr>
          <p:cNvSpPr txBox="1"/>
          <p:nvPr/>
        </p:nvSpPr>
        <p:spPr>
          <a:xfrm>
            <a:off x="2610191" y="1537776"/>
            <a:ext cx="953861"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latin typeface="Grandview Display"/>
              </a:rPr>
              <a:t>original vector = </a:t>
            </a:r>
            <a:endParaRPr lang="en-US" sz="800"/>
          </a:p>
        </p:txBody>
      </p:sp>
      <p:sp>
        <p:nvSpPr>
          <p:cNvPr id="11" name="Rectangle 10">
            <a:extLst>
              <a:ext uri="{FF2B5EF4-FFF2-40B4-BE49-F238E27FC236}">
                <a16:creationId xmlns:a16="http://schemas.microsoft.com/office/drawing/2014/main" id="{DF0D7199-EAD2-4115-8DA7-D8389291D6D9}"/>
              </a:ext>
            </a:extLst>
          </p:cNvPr>
          <p:cNvSpPr/>
          <p:nvPr/>
        </p:nvSpPr>
        <p:spPr>
          <a:xfrm>
            <a:off x="2481944" y="1597478"/>
            <a:ext cx="95251" cy="88448"/>
          </a:xfrm>
          <a:prstGeom prst="rect">
            <a:avLst/>
          </a:prstGeom>
          <a:solidFill>
            <a:schemeClr val="bg1"/>
          </a:solidFill>
          <a:ln w="12700">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7" descr="A picture containing text, monitor, screen, screenshot&#10;&#10;Description automatically generated">
            <a:extLst>
              <a:ext uri="{FF2B5EF4-FFF2-40B4-BE49-F238E27FC236}">
                <a16:creationId xmlns:a16="http://schemas.microsoft.com/office/drawing/2014/main" id="{6394F015-FC81-4861-8F3D-2A7D1F06E69C}"/>
              </a:ext>
            </a:extLst>
          </p:cNvPr>
          <p:cNvPicPr>
            <a:picLocks noChangeAspect="1"/>
          </p:cNvPicPr>
          <p:nvPr/>
        </p:nvPicPr>
        <p:blipFill>
          <a:blip r:embed="rId5"/>
          <a:stretch>
            <a:fillRect/>
          </a:stretch>
        </p:blipFill>
        <p:spPr>
          <a:xfrm>
            <a:off x="3518126" y="1487259"/>
            <a:ext cx="250375" cy="311606"/>
          </a:xfrm>
          <a:prstGeom prst="rect">
            <a:avLst/>
          </a:prstGeom>
        </p:spPr>
      </p:pic>
      <p:sp>
        <p:nvSpPr>
          <p:cNvPr id="56" name="TextBox 55">
            <a:extLst>
              <a:ext uri="{FF2B5EF4-FFF2-40B4-BE49-F238E27FC236}">
                <a16:creationId xmlns:a16="http://schemas.microsoft.com/office/drawing/2014/main" id="{8FC1CB5A-6744-4786-BD47-8603616C6C2C}"/>
              </a:ext>
            </a:extLst>
          </p:cNvPr>
          <p:cNvSpPr txBox="1"/>
          <p:nvPr/>
        </p:nvSpPr>
        <p:spPr>
          <a:xfrm>
            <a:off x="2610190" y="1823527"/>
            <a:ext cx="953861"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latin typeface="Grandview Display"/>
              </a:rPr>
              <a:t>horizontal shear factor = </a:t>
            </a:r>
            <a:endParaRPr lang="en-US" sz="800"/>
          </a:p>
        </p:txBody>
      </p:sp>
      <p:pic>
        <p:nvPicPr>
          <p:cNvPr id="15" name="Picture 8" descr="A picture containing text, monitor, electronics, screen&#10;&#10;Description automatically generated">
            <a:extLst>
              <a:ext uri="{FF2B5EF4-FFF2-40B4-BE49-F238E27FC236}">
                <a16:creationId xmlns:a16="http://schemas.microsoft.com/office/drawing/2014/main" id="{80765EC6-B417-4CE9-8FAD-F3A2B13B8283}"/>
              </a:ext>
            </a:extLst>
          </p:cNvPr>
          <p:cNvPicPr>
            <a:picLocks noChangeAspect="1"/>
          </p:cNvPicPr>
          <p:nvPr/>
        </p:nvPicPr>
        <p:blipFill>
          <a:blip r:embed="rId6"/>
          <a:stretch>
            <a:fillRect/>
          </a:stretch>
        </p:blipFill>
        <p:spPr>
          <a:xfrm>
            <a:off x="3515405" y="1848531"/>
            <a:ext cx="249013" cy="242208"/>
          </a:xfrm>
          <a:prstGeom prst="rect">
            <a:avLst/>
          </a:prstGeom>
        </p:spPr>
      </p:pic>
      <p:sp>
        <p:nvSpPr>
          <p:cNvPr id="59" name="TextBox 58">
            <a:extLst>
              <a:ext uri="{FF2B5EF4-FFF2-40B4-BE49-F238E27FC236}">
                <a16:creationId xmlns:a16="http://schemas.microsoft.com/office/drawing/2014/main" id="{4A98CE4F-56A5-49E2-B2DE-15BCADDAE355}"/>
              </a:ext>
            </a:extLst>
          </p:cNvPr>
          <p:cNvSpPr txBox="1"/>
          <p:nvPr/>
        </p:nvSpPr>
        <p:spPr>
          <a:xfrm>
            <a:off x="2610189" y="2102473"/>
            <a:ext cx="953861"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latin typeface="Grandview Display"/>
              </a:rPr>
              <a:t>vertical shear factor = </a:t>
            </a:r>
            <a:endParaRPr lang="en-US" sz="800"/>
          </a:p>
        </p:txBody>
      </p:sp>
      <p:pic>
        <p:nvPicPr>
          <p:cNvPr id="60" name="Picture 8" descr="A picture containing text, monitor, electronics, screen&#10;&#10;Description automatically generated">
            <a:extLst>
              <a:ext uri="{FF2B5EF4-FFF2-40B4-BE49-F238E27FC236}">
                <a16:creationId xmlns:a16="http://schemas.microsoft.com/office/drawing/2014/main" id="{9401026A-D4DA-4DCE-9828-A318CCEC6C0A}"/>
              </a:ext>
            </a:extLst>
          </p:cNvPr>
          <p:cNvPicPr>
            <a:picLocks noChangeAspect="1"/>
          </p:cNvPicPr>
          <p:nvPr/>
        </p:nvPicPr>
        <p:blipFill>
          <a:blip r:embed="rId6"/>
          <a:stretch>
            <a:fillRect/>
          </a:stretch>
        </p:blipFill>
        <p:spPr>
          <a:xfrm>
            <a:off x="3515405" y="2141084"/>
            <a:ext cx="249013" cy="242208"/>
          </a:xfrm>
          <a:prstGeom prst="rect">
            <a:avLst/>
          </a:prstGeom>
        </p:spPr>
      </p:pic>
      <p:pic>
        <p:nvPicPr>
          <p:cNvPr id="61" name="Picture 8" descr="A picture containing text, monitor, electronics, screen&#10;&#10;Description automatically generated">
            <a:extLst>
              <a:ext uri="{FF2B5EF4-FFF2-40B4-BE49-F238E27FC236}">
                <a16:creationId xmlns:a16="http://schemas.microsoft.com/office/drawing/2014/main" id="{175F81FC-280E-46E9-A183-28F27C6A558B}"/>
              </a:ext>
            </a:extLst>
          </p:cNvPr>
          <p:cNvPicPr>
            <a:picLocks noChangeAspect="1"/>
          </p:cNvPicPr>
          <p:nvPr/>
        </p:nvPicPr>
        <p:blipFill>
          <a:blip r:embed="rId6"/>
          <a:stretch>
            <a:fillRect/>
          </a:stretch>
        </p:blipFill>
        <p:spPr>
          <a:xfrm>
            <a:off x="3515405" y="2426832"/>
            <a:ext cx="249013" cy="242208"/>
          </a:xfrm>
          <a:prstGeom prst="rect">
            <a:avLst/>
          </a:prstGeom>
        </p:spPr>
      </p:pic>
      <p:sp>
        <p:nvSpPr>
          <p:cNvPr id="63" name="TextBox 62">
            <a:extLst>
              <a:ext uri="{FF2B5EF4-FFF2-40B4-BE49-F238E27FC236}">
                <a16:creationId xmlns:a16="http://schemas.microsoft.com/office/drawing/2014/main" id="{6CD34817-BA11-45E7-A900-56BC7FFB338E}"/>
              </a:ext>
            </a:extLst>
          </p:cNvPr>
          <p:cNvSpPr txBox="1"/>
          <p:nvPr/>
        </p:nvSpPr>
        <p:spPr>
          <a:xfrm>
            <a:off x="2610190" y="2442651"/>
            <a:ext cx="953861"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latin typeface="Grandview Display"/>
              </a:rPr>
              <a:t>determinant  = </a:t>
            </a:r>
            <a:endParaRPr lang="en-US" sz="800"/>
          </a:p>
        </p:txBody>
      </p:sp>
      <p:sp>
        <p:nvSpPr>
          <p:cNvPr id="64" name="TextBox 63">
            <a:extLst>
              <a:ext uri="{FF2B5EF4-FFF2-40B4-BE49-F238E27FC236}">
                <a16:creationId xmlns:a16="http://schemas.microsoft.com/office/drawing/2014/main" id="{AA9FD07A-663E-45F2-AAE7-15334A02E353}"/>
              </a:ext>
            </a:extLst>
          </p:cNvPr>
          <p:cNvSpPr txBox="1"/>
          <p:nvPr/>
        </p:nvSpPr>
        <p:spPr>
          <a:xfrm>
            <a:off x="2627299" y="2724981"/>
            <a:ext cx="1055914"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750">
                <a:latin typeface="Grandview Display"/>
              </a:rPr>
              <a:t>eigenvalue  = </a:t>
            </a:r>
            <a:endParaRPr lang="en-US" sz="750"/>
          </a:p>
        </p:txBody>
      </p:sp>
      <p:pic>
        <p:nvPicPr>
          <p:cNvPr id="66" name="Picture 8" descr="A picture containing text, monitor, electronics, screen&#10;&#10;Description automatically generated">
            <a:extLst>
              <a:ext uri="{FF2B5EF4-FFF2-40B4-BE49-F238E27FC236}">
                <a16:creationId xmlns:a16="http://schemas.microsoft.com/office/drawing/2014/main" id="{01895970-5FD7-462C-8ADA-50E6A4EBD76F}"/>
              </a:ext>
            </a:extLst>
          </p:cNvPr>
          <p:cNvPicPr>
            <a:picLocks noChangeAspect="1"/>
          </p:cNvPicPr>
          <p:nvPr/>
        </p:nvPicPr>
        <p:blipFill>
          <a:blip r:embed="rId6"/>
          <a:stretch>
            <a:fillRect/>
          </a:stretch>
        </p:blipFill>
        <p:spPr>
          <a:xfrm>
            <a:off x="3515405" y="2712582"/>
            <a:ext cx="249013" cy="242208"/>
          </a:xfrm>
          <a:prstGeom prst="rect">
            <a:avLst/>
          </a:prstGeom>
        </p:spPr>
      </p:pic>
      <p:sp>
        <p:nvSpPr>
          <p:cNvPr id="68" name="TextBox 67">
            <a:extLst>
              <a:ext uri="{FF2B5EF4-FFF2-40B4-BE49-F238E27FC236}">
                <a16:creationId xmlns:a16="http://schemas.microsoft.com/office/drawing/2014/main" id="{66155966-E8D2-457C-AF92-4E68D2302448}"/>
              </a:ext>
            </a:extLst>
          </p:cNvPr>
          <p:cNvSpPr txBox="1"/>
          <p:nvPr/>
        </p:nvSpPr>
        <p:spPr>
          <a:xfrm>
            <a:off x="2610189" y="3061777"/>
            <a:ext cx="1055914"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750">
                <a:latin typeface="Grandview Display"/>
              </a:rPr>
              <a:t>rotate vector   </a:t>
            </a:r>
            <a:endParaRPr lang="en-US" sz="750"/>
          </a:p>
        </p:txBody>
      </p:sp>
      <p:sp>
        <p:nvSpPr>
          <p:cNvPr id="69" name="Rectangle 68">
            <a:extLst>
              <a:ext uri="{FF2B5EF4-FFF2-40B4-BE49-F238E27FC236}">
                <a16:creationId xmlns:a16="http://schemas.microsoft.com/office/drawing/2014/main" id="{D356B036-830C-45E8-A65E-5563BB088CBE}"/>
              </a:ext>
            </a:extLst>
          </p:cNvPr>
          <p:cNvSpPr/>
          <p:nvPr/>
        </p:nvSpPr>
        <p:spPr>
          <a:xfrm>
            <a:off x="2481944" y="1924049"/>
            <a:ext cx="95251" cy="88448"/>
          </a:xfrm>
          <a:prstGeom prst="rect">
            <a:avLst/>
          </a:prstGeom>
          <a:solidFill>
            <a:schemeClr val="bg1"/>
          </a:solidFill>
          <a:ln w="12700">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0574AA51-362A-4156-B30F-AC0E5DB39D5B}"/>
              </a:ext>
            </a:extLst>
          </p:cNvPr>
          <p:cNvSpPr/>
          <p:nvPr/>
        </p:nvSpPr>
        <p:spPr>
          <a:xfrm>
            <a:off x="2481944" y="2223407"/>
            <a:ext cx="95251" cy="88448"/>
          </a:xfrm>
          <a:prstGeom prst="rect">
            <a:avLst/>
          </a:prstGeom>
          <a:solidFill>
            <a:schemeClr val="bg1"/>
          </a:solidFill>
          <a:ln w="12700">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a:extLst>
              <a:ext uri="{FF2B5EF4-FFF2-40B4-BE49-F238E27FC236}">
                <a16:creationId xmlns:a16="http://schemas.microsoft.com/office/drawing/2014/main" id="{532599AA-B7B2-4DEF-807A-A7363AD51882}"/>
              </a:ext>
            </a:extLst>
          </p:cNvPr>
          <p:cNvSpPr/>
          <p:nvPr/>
        </p:nvSpPr>
        <p:spPr>
          <a:xfrm>
            <a:off x="2481944" y="2509157"/>
            <a:ext cx="95251" cy="88448"/>
          </a:xfrm>
          <a:prstGeom prst="rect">
            <a:avLst/>
          </a:prstGeom>
          <a:solidFill>
            <a:schemeClr val="bg1"/>
          </a:solidFill>
          <a:ln w="12700">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a:extLst>
              <a:ext uri="{FF2B5EF4-FFF2-40B4-BE49-F238E27FC236}">
                <a16:creationId xmlns:a16="http://schemas.microsoft.com/office/drawing/2014/main" id="{012D7D55-8B9A-497E-8566-D85B605CE9D3}"/>
              </a:ext>
            </a:extLst>
          </p:cNvPr>
          <p:cNvSpPr/>
          <p:nvPr/>
        </p:nvSpPr>
        <p:spPr>
          <a:xfrm>
            <a:off x="2481944" y="2794907"/>
            <a:ext cx="95251" cy="88448"/>
          </a:xfrm>
          <a:prstGeom prst="rect">
            <a:avLst/>
          </a:prstGeom>
          <a:solidFill>
            <a:schemeClr val="bg1"/>
          </a:solidFill>
          <a:ln w="12700">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ACC050CD-AF37-4C79-A8F2-CBA5100A6E7F}"/>
              </a:ext>
            </a:extLst>
          </p:cNvPr>
          <p:cNvSpPr/>
          <p:nvPr/>
        </p:nvSpPr>
        <p:spPr>
          <a:xfrm>
            <a:off x="2481944" y="3121478"/>
            <a:ext cx="95251" cy="88448"/>
          </a:xfrm>
          <a:prstGeom prst="rect">
            <a:avLst/>
          </a:prstGeom>
          <a:solidFill>
            <a:schemeClr val="bg1"/>
          </a:solidFill>
          <a:ln w="12700">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0CD49C68-91A0-4DEB-8167-79B6BDC61509}"/>
              </a:ext>
            </a:extLst>
          </p:cNvPr>
          <p:cNvSpPr/>
          <p:nvPr/>
        </p:nvSpPr>
        <p:spPr>
          <a:xfrm>
            <a:off x="2481944" y="3400424"/>
            <a:ext cx="95251" cy="88448"/>
          </a:xfrm>
          <a:prstGeom prst="rect">
            <a:avLst/>
          </a:prstGeom>
          <a:solidFill>
            <a:schemeClr val="bg1"/>
          </a:solidFill>
          <a:ln w="12700">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TextBox 74">
            <a:extLst>
              <a:ext uri="{FF2B5EF4-FFF2-40B4-BE49-F238E27FC236}">
                <a16:creationId xmlns:a16="http://schemas.microsoft.com/office/drawing/2014/main" id="{63662AC0-B005-4E78-9098-35DB6A8BFCF3}"/>
              </a:ext>
            </a:extLst>
          </p:cNvPr>
          <p:cNvSpPr txBox="1"/>
          <p:nvPr/>
        </p:nvSpPr>
        <p:spPr>
          <a:xfrm>
            <a:off x="2610189" y="3340723"/>
            <a:ext cx="1055914"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750">
                <a:latin typeface="Grandview Display"/>
              </a:rPr>
              <a:t>x-axis reflection</a:t>
            </a:r>
            <a:endParaRPr lang="en-US" sz="750"/>
          </a:p>
        </p:txBody>
      </p:sp>
      <p:sp>
        <p:nvSpPr>
          <p:cNvPr id="76" name="TextBox 75">
            <a:extLst>
              <a:ext uri="{FF2B5EF4-FFF2-40B4-BE49-F238E27FC236}">
                <a16:creationId xmlns:a16="http://schemas.microsoft.com/office/drawing/2014/main" id="{064F3F24-EA92-453A-BBDB-4B63668597C5}"/>
              </a:ext>
            </a:extLst>
          </p:cNvPr>
          <p:cNvSpPr txBox="1"/>
          <p:nvPr/>
        </p:nvSpPr>
        <p:spPr>
          <a:xfrm>
            <a:off x="2610189" y="3558438"/>
            <a:ext cx="1055914"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750">
                <a:latin typeface="Grandview Display"/>
              </a:rPr>
              <a:t>y-axis reflection</a:t>
            </a:r>
            <a:endParaRPr lang="en-US" sz="750"/>
          </a:p>
        </p:txBody>
      </p:sp>
      <p:sp>
        <p:nvSpPr>
          <p:cNvPr id="77" name="Rectangle 76">
            <a:extLst>
              <a:ext uri="{FF2B5EF4-FFF2-40B4-BE49-F238E27FC236}">
                <a16:creationId xmlns:a16="http://schemas.microsoft.com/office/drawing/2014/main" id="{D634727E-E6ED-4EDA-9230-16499746F5ED}"/>
              </a:ext>
            </a:extLst>
          </p:cNvPr>
          <p:cNvSpPr/>
          <p:nvPr/>
        </p:nvSpPr>
        <p:spPr>
          <a:xfrm>
            <a:off x="2481944" y="3618137"/>
            <a:ext cx="95251" cy="88448"/>
          </a:xfrm>
          <a:prstGeom prst="rect">
            <a:avLst/>
          </a:prstGeom>
          <a:solidFill>
            <a:schemeClr val="bg1"/>
          </a:solidFill>
          <a:ln w="12700">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15">
            <a:extLst>
              <a:ext uri="{FF2B5EF4-FFF2-40B4-BE49-F238E27FC236}">
                <a16:creationId xmlns:a16="http://schemas.microsoft.com/office/drawing/2014/main" id="{A24D2F56-62DF-48E3-954C-9872A7A43C3B}"/>
              </a:ext>
            </a:extLst>
          </p:cNvPr>
          <p:cNvSpPr/>
          <p:nvPr/>
        </p:nvSpPr>
        <p:spPr>
          <a:xfrm>
            <a:off x="6414407" y="1284513"/>
            <a:ext cx="864053" cy="170090"/>
          </a:xfrm>
          <a:prstGeom prst="roundRect">
            <a:avLst/>
          </a:prstGeom>
          <a:solidFill>
            <a:srgbClr val="CCF0FF"/>
          </a:solidFill>
          <a:ln>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000">
                <a:solidFill>
                  <a:schemeClr val="tx1"/>
                </a:solidFill>
                <a:cs typeface="Arial"/>
              </a:rPr>
              <a:t>calculations</a:t>
            </a:r>
            <a:endParaRPr lang="en-US" sz="1000">
              <a:solidFill>
                <a:schemeClr val="tx1"/>
              </a:solidFill>
            </a:endParaRPr>
          </a:p>
        </p:txBody>
      </p:sp>
      <p:cxnSp>
        <p:nvCxnSpPr>
          <p:cNvPr id="17" name="Straight Arrow Connector 16">
            <a:extLst>
              <a:ext uri="{FF2B5EF4-FFF2-40B4-BE49-F238E27FC236}">
                <a16:creationId xmlns:a16="http://schemas.microsoft.com/office/drawing/2014/main" id="{0982E4B6-6BFD-4F85-8390-4E1275AD1837}"/>
              </a:ext>
            </a:extLst>
          </p:cNvPr>
          <p:cNvCxnSpPr>
            <a:cxnSpLocks/>
          </p:cNvCxnSpPr>
          <p:nvPr/>
        </p:nvCxnSpPr>
        <p:spPr>
          <a:xfrm>
            <a:off x="6992710" y="1114424"/>
            <a:ext cx="734786" cy="0"/>
          </a:xfrm>
          <a:prstGeom prst="straightConnector1">
            <a:avLst/>
          </a:prstGeom>
          <a:ln w="12700"/>
        </p:spPr>
        <p:style>
          <a:lnRef idx="1">
            <a:schemeClr val="dk1"/>
          </a:lnRef>
          <a:fillRef idx="0">
            <a:schemeClr val="dk1"/>
          </a:fillRef>
          <a:effectRef idx="0">
            <a:schemeClr val="dk1"/>
          </a:effectRef>
          <a:fontRef idx="minor">
            <a:schemeClr val="tx1"/>
          </a:fontRef>
        </p:style>
      </p:cxnSp>
      <p:sp>
        <p:nvSpPr>
          <p:cNvPr id="18" name="Flowchart: Connector 17">
            <a:extLst>
              <a:ext uri="{FF2B5EF4-FFF2-40B4-BE49-F238E27FC236}">
                <a16:creationId xmlns:a16="http://schemas.microsoft.com/office/drawing/2014/main" id="{E28538E8-D7F2-4617-9CA4-0262C826ABE4}"/>
              </a:ext>
            </a:extLst>
          </p:cNvPr>
          <p:cNvSpPr/>
          <p:nvPr/>
        </p:nvSpPr>
        <p:spPr>
          <a:xfrm>
            <a:off x="7323365" y="1084489"/>
            <a:ext cx="68034" cy="68035"/>
          </a:xfrm>
          <a:prstGeom prst="flowChartConnector">
            <a:avLst/>
          </a:prstGeom>
          <a:solidFill>
            <a:srgbClr val="80D0FF"/>
          </a:solidFill>
          <a:ln>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lowchart: Connector 19">
            <a:extLst>
              <a:ext uri="{FF2B5EF4-FFF2-40B4-BE49-F238E27FC236}">
                <a16:creationId xmlns:a16="http://schemas.microsoft.com/office/drawing/2014/main" id="{B8CF2332-98C8-49D3-823D-AE54A1BEAB3F}"/>
              </a:ext>
            </a:extLst>
          </p:cNvPr>
          <p:cNvSpPr/>
          <p:nvPr/>
        </p:nvSpPr>
        <p:spPr>
          <a:xfrm>
            <a:off x="7690758" y="1084489"/>
            <a:ext cx="68034" cy="68035"/>
          </a:xfrm>
          <a:prstGeom prst="flowChartConnector">
            <a:avLst/>
          </a:prstGeom>
          <a:solidFill>
            <a:schemeClr val="bg1"/>
          </a:solidFill>
          <a:ln>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lowchart: Connector 25">
            <a:extLst>
              <a:ext uri="{FF2B5EF4-FFF2-40B4-BE49-F238E27FC236}">
                <a16:creationId xmlns:a16="http://schemas.microsoft.com/office/drawing/2014/main" id="{A6235FF4-961E-41C8-9531-FC71C0244CC6}"/>
              </a:ext>
            </a:extLst>
          </p:cNvPr>
          <p:cNvSpPr/>
          <p:nvPr/>
        </p:nvSpPr>
        <p:spPr>
          <a:xfrm>
            <a:off x="6962776" y="1084489"/>
            <a:ext cx="68034" cy="68035"/>
          </a:xfrm>
          <a:prstGeom prst="flowChartConnector">
            <a:avLst/>
          </a:prstGeom>
          <a:solidFill>
            <a:schemeClr val="bg1"/>
          </a:solidFill>
          <a:ln>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lowchart: Connector 26">
            <a:extLst>
              <a:ext uri="{FF2B5EF4-FFF2-40B4-BE49-F238E27FC236}">
                <a16:creationId xmlns:a16="http://schemas.microsoft.com/office/drawing/2014/main" id="{119F516F-FE7C-4380-89F3-E177F4E0A4F6}"/>
              </a:ext>
            </a:extLst>
          </p:cNvPr>
          <p:cNvSpPr/>
          <p:nvPr/>
        </p:nvSpPr>
        <p:spPr>
          <a:xfrm>
            <a:off x="7146472" y="1084489"/>
            <a:ext cx="68034" cy="68035"/>
          </a:xfrm>
          <a:prstGeom prst="flowChartConnector">
            <a:avLst/>
          </a:prstGeom>
          <a:solidFill>
            <a:schemeClr val="bg1"/>
          </a:solidFill>
          <a:ln>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lowchart: Connector 28">
            <a:extLst>
              <a:ext uri="{FF2B5EF4-FFF2-40B4-BE49-F238E27FC236}">
                <a16:creationId xmlns:a16="http://schemas.microsoft.com/office/drawing/2014/main" id="{77C84C09-52E7-4B54-A667-63C6BBFF1418}"/>
              </a:ext>
            </a:extLst>
          </p:cNvPr>
          <p:cNvSpPr/>
          <p:nvPr/>
        </p:nvSpPr>
        <p:spPr>
          <a:xfrm>
            <a:off x="7500257" y="1084489"/>
            <a:ext cx="68034" cy="68035"/>
          </a:xfrm>
          <a:prstGeom prst="flowChartConnector">
            <a:avLst/>
          </a:prstGeom>
          <a:solidFill>
            <a:schemeClr val="bg1"/>
          </a:solidFill>
          <a:ln>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Arrow: Right 29">
            <a:extLst>
              <a:ext uri="{FF2B5EF4-FFF2-40B4-BE49-F238E27FC236}">
                <a16:creationId xmlns:a16="http://schemas.microsoft.com/office/drawing/2014/main" id="{1119BDC3-BCD0-4394-BADB-541DB2352D21}"/>
              </a:ext>
            </a:extLst>
          </p:cNvPr>
          <p:cNvSpPr/>
          <p:nvPr/>
        </p:nvSpPr>
        <p:spPr>
          <a:xfrm rot="7080000">
            <a:off x="3757510" y="1080197"/>
            <a:ext cx="259582" cy="104670"/>
          </a:xfrm>
          <a:prstGeom prst="rightArrow">
            <a:avLst/>
          </a:prstGeom>
          <a:solidFill>
            <a:srgbClr val="FF0000"/>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3B49C48F-682C-4CDD-9200-09E59D663A7D}"/>
              </a:ext>
            </a:extLst>
          </p:cNvPr>
          <p:cNvSpPr txBox="1"/>
          <p:nvPr/>
        </p:nvSpPr>
        <p:spPr>
          <a:xfrm>
            <a:off x="3958729" y="745881"/>
            <a:ext cx="1273628" cy="246221"/>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t>Click to open menu</a:t>
            </a:r>
          </a:p>
        </p:txBody>
      </p:sp>
      <p:sp>
        <p:nvSpPr>
          <p:cNvPr id="78" name="Arrow: Right 77">
            <a:extLst>
              <a:ext uri="{FF2B5EF4-FFF2-40B4-BE49-F238E27FC236}">
                <a16:creationId xmlns:a16="http://schemas.microsoft.com/office/drawing/2014/main" id="{9273766F-F607-4C18-BC7E-12A2CB5C928C}"/>
              </a:ext>
            </a:extLst>
          </p:cNvPr>
          <p:cNvSpPr/>
          <p:nvPr/>
        </p:nvSpPr>
        <p:spPr>
          <a:xfrm rot="11580000">
            <a:off x="4982154" y="2073518"/>
            <a:ext cx="259582" cy="104670"/>
          </a:xfrm>
          <a:prstGeom prst="rightArrow">
            <a:avLst/>
          </a:prstGeom>
          <a:solidFill>
            <a:srgbClr val="FF0000"/>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en-US"/>
          </a:p>
        </p:txBody>
      </p:sp>
      <p:sp>
        <p:nvSpPr>
          <p:cNvPr id="79" name="TextBox 78">
            <a:extLst>
              <a:ext uri="{FF2B5EF4-FFF2-40B4-BE49-F238E27FC236}">
                <a16:creationId xmlns:a16="http://schemas.microsoft.com/office/drawing/2014/main" id="{ED5077C7-2102-45E8-AB1A-C73BC67ABF78}"/>
              </a:ext>
            </a:extLst>
          </p:cNvPr>
          <p:cNvSpPr txBox="1"/>
          <p:nvPr/>
        </p:nvSpPr>
        <p:spPr>
          <a:xfrm>
            <a:off x="5285424" y="2099791"/>
            <a:ext cx="1205593" cy="400110"/>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t>Customize vector menu</a:t>
            </a:r>
          </a:p>
        </p:txBody>
      </p:sp>
      <p:sp>
        <p:nvSpPr>
          <p:cNvPr id="4" name="TextBox 3">
            <a:extLst>
              <a:ext uri="{FF2B5EF4-FFF2-40B4-BE49-F238E27FC236}">
                <a16:creationId xmlns:a16="http://schemas.microsoft.com/office/drawing/2014/main" id="{8041B754-4081-4CDD-9902-31C8A3D6239F}"/>
              </a:ext>
            </a:extLst>
          </p:cNvPr>
          <p:cNvSpPr txBox="1"/>
          <p:nvPr/>
        </p:nvSpPr>
        <p:spPr>
          <a:xfrm>
            <a:off x="7755126" y="3201967"/>
            <a:ext cx="98107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t>x</a:t>
            </a:r>
          </a:p>
        </p:txBody>
      </p:sp>
      <p:sp>
        <p:nvSpPr>
          <p:cNvPr id="8" name="TextBox 7">
            <a:extLst>
              <a:ext uri="{FF2B5EF4-FFF2-40B4-BE49-F238E27FC236}">
                <a16:creationId xmlns:a16="http://schemas.microsoft.com/office/drawing/2014/main" id="{377085D6-B037-443C-9804-1309DB1F41BA}"/>
              </a:ext>
            </a:extLst>
          </p:cNvPr>
          <p:cNvSpPr txBox="1"/>
          <p:nvPr/>
        </p:nvSpPr>
        <p:spPr>
          <a:xfrm>
            <a:off x="3938322" y="4821218"/>
            <a:ext cx="98107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t>y</a:t>
            </a:r>
          </a:p>
        </p:txBody>
      </p:sp>
      <p:pic>
        <p:nvPicPr>
          <p:cNvPr id="13" name="Picture 3">
            <a:extLst>
              <a:ext uri="{FF2B5EF4-FFF2-40B4-BE49-F238E27FC236}">
                <a16:creationId xmlns:a16="http://schemas.microsoft.com/office/drawing/2014/main" id="{00F59A2C-B3A9-440B-9D9A-9113C50B195A}"/>
              </a:ext>
            </a:extLst>
          </p:cNvPr>
          <p:cNvPicPr>
            <a:picLocks noChangeAspect="1"/>
          </p:cNvPicPr>
          <p:nvPr/>
        </p:nvPicPr>
        <p:blipFill>
          <a:blip r:embed="rId7"/>
          <a:stretch>
            <a:fillRect/>
          </a:stretch>
        </p:blipFill>
        <p:spPr>
          <a:xfrm flipH="1">
            <a:off x="3807278" y="1560738"/>
            <a:ext cx="155122" cy="151040"/>
          </a:xfrm>
          <a:prstGeom prst="rect">
            <a:avLst/>
          </a:prstGeom>
        </p:spPr>
      </p:pic>
      <p:sp>
        <p:nvSpPr>
          <p:cNvPr id="32" name="Rectangle 31">
            <a:extLst>
              <a:ext uri="{FF2B5EF4-FFF2-40B4-BE49-F238E27FC236}">
                <a16:creationId xmlns:a16="http://schemas.microsoft.com/office/drawing/2014/main" id="{48CD8042-DC11-4396-B49D-C64826C9EA83}"/>
              </a:ext>
            </a:extLst>
          </p:cNvPr>
          <p:cNvSpPr/>
          <p:nvPr/>
        </p:nvSpPr>
        <p:spPr>
          <a:xfrm>
            <a:off x="4026354" y="1549853"/>
            <a:ext cx="911678" cy="911678"/>
          </a:xfrm>
          <a:prstGeom prst="rect">
            <a:avLst/>
          </a:prstGeom>
          <a:solidFill>
            <a:schemeClr val="bg1"/>
          </a:solidFill>
          <a:ln w="12700">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7519CBC8-A19C-48CC-ADE4-63BDF71D4356}"/>
              </a:ext>
            </a:extLst>
          </p:cNvPr>
          <p:cNvSpPr/>
          <p:nvPr/>
        </p:nvSpPr>
        <p:spPr>
          <a:xfrm>
            <a:off x="4114799" y="1645102"/>
            <a:ext cx="108857" cy="108857"/>
          </a:xfrm>
          <a:prstGeom prst="ellipse">
            <a:avLst/>
          </a:prstGeom>
          <a:solidFill>
            <a:srgbClr val="80D0FF"/>
          </a:solidFill>
          <a:ln>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8CC1E7DC-33C1-4A3E-A4E9-A6103C6E1D5C}"/>
              </a:ext>
            </a:extLst>
          </p:cNvPr>
          <p:cNvSpPr/>
          <p:nvPr/>
        </p:nvSpPr>
        <p:spPr>
          <a:xfrm>
            <a:off x="4427762" y="1645102"/>
            <a:ext cx="108857" cy="108857"/>
          </a:xfrm>
          <a:prstGeom prst="ellipse">
            <a:avLst/>
          </a:prstGeom>
          <a:solidFill>
            <a:srgbClr val="FCD2D2"/>
          </a:solidFill>
          <a:ln>
            <a:solidFill>
              <a:srgbClr val="FCD2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a:extLst>
              <a:ext uri="{FF2B5EF4-FFF2-40B4-BE49-F238E27FC236}">
                <a16:creationId xmlns:a16="http://schemas.microsoft.com/office/drawing/2014/main" id="{19B92FA1-C8CE-414E-9E33-F6D2210C40FD}"/>
              </a:ext>
            </a:extLst>
          </p:cNvPr>
          <p:cNvSpPr/>
          <p:nvPr/>
        </p:nvSpPr>
        <p:spPr>
          <a:xfrm>
            <a:off x="4733922" y="1645102"/>
            <a:ext cx="108857" cy="108857"/>
          </a:xfrm>
          <a:prstGeom prst="ellipse">
            <a:avLst/>
          </a:prstGeom>
          <a:solidFill>
            <a:srgbClr val="D1FFE6"/>
          </a:solidFill>
          <a:ln>
            <a:solidFill>
              <a:srgbClr val="D1FF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a:extLst>
              <a:ext uri="{FF2B5EF4-FFF2-40B4-BE49-F238E27FC236}">
                <a16:creationId xmlns:a16="http://schemas.microsoft.com/office/drawing/2014/main" id="{7E748F8B-34C9-4FC2-A4A3-866629C5908B}"/>
              </a:ext>
            </a:extLst>
          </p:cNvPr>
          <p:cNvSpPr/>
          <p:nvPr/>
        </p:nvSpPr>
        <p:spPr>
          <a:xfrm>
            <a:off x="4733922" y="1883227"/>
            <a:ext cx="108857" cy="108857"/>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064A89CF-F0A4-40E6-829E-811D46E1D0AD}"/>
              </a:ext>
            </a:extLst>
          </p:cNvPr>
          <p:cNvSpPr/>
          <p:nvPr/>
        </p:nvSpPr>
        <p:spPr>
          <a:xfrm>
            <a:off x="4427761" y="1883227"/>
            <a:ext cx="108857" cy="108857"/>
          </a:xfrm>
          <a:prstGeom prst="ellipse">
            <a:avLst/>
          </a:prstGeom>
          <a:solidFill>
            <a:srgbClr val="D6CFFF"/>
          </a:solidFill>
          <a:ln>
            <a:solidFill>
              <a:srgbClr val="D6C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a:extLst>
              <a:ext uri="{FF2B5EF4-FFF2-40B4-BE49-F238E27FC236}">
                <a16:creationId xmlns:a16="http://schemas.microsoft.com/office/drawing/2014/main" id="{E1C7FCED-0091-443E-8B0B-DC6ABB888386}"/>
              </a:ext>
            </a:extLst>
          </p:cNvPr>
          <p:cNvSpPr/>
          <p:nvPr/>
        </p:nvSpPr>
        <p:spPr>
          <a:xfrm>
            <a:off x="4114797" y="1883227"/>
            <a:ext cx="108857" cy="108857"/>
          </a:xfrm>
          <a:prstGeom prst="ellipse">
            <a:avLst/>
          </a:prstGeom>
          <a:solidFill>
            <a:srgbClr val="FFD8A1"/>
          </a:solidFill>
          <a:ln>
            <a:solidFill>
              <a:srgbClr val="FFD8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4" name="Straight Arrow Connector 33">
            <a:extLst>
              <a:ext uri="{FF2B5EF4-FFF2-40B4-BE49-F238E27FC236}">
                <a16:creationId xmlns:a16="http://schemas.microsoft.com/office/drawing/2014/main" id="{66B16842-3D01-401F-883F-DC77898A0721}"/>
              </a:ext>
            </a:extLst>
          </p:cNvPr>
          <p:cNvCxnSpPr/>
          <p:nvPr/>
        </p:nvCxnSpPr>
        <p:spPr>
          <a:xfrm flipV="1">
            <a:off x="4135209" y="2121353"/>
            <a:ext cx="707572" cy="6803"/>
          </a:xfrm>
          <a:prstGeom prst="straightConnector1">
            <a:avLst/>
          </a:prstGeom>
          <a:ln>
            <a:prstDash val="sysDot"/>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53DAEFDE-A8F6-4198-93C5-09358F60F7AE}"/>
              </a:ext>
            </a:extLst>
          </p:cNvPr>
          <p:cNvCxnSpPr>
            <a:cxnSpLocks/>
          </p:cNvCxnSpPr>
          <p:nvPr/>
        </p:nvCxnSpPr>
        <p:spPr>
          <a:xfrm flipV="1">
            <a:off x="4135209" y="2230210"/>
            <a:ext cx="707572" cy="6803"/>
          </a:xfrm>
          <a:prstGeom prst="straightConnector1">
            <a:avLst/>
          </a:prstGeom>
          <a:ln>
            <a:prstDash val="dash"/>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53A19A8A-9C66-4C6C-987E-77CD28FBF7FC}"/>
              </a:ext>
            </a:extLst>
          </p:cNvPr>
          <p:cNvCxnSpPr/>
          <p:nvPr/>
        </p:nvCxnSpPr>
        <p:spPr>
          <a:xfrm flipV="1">
            <a:off x="4135209" y="2345871"/>
            <a:ext cx="707572" cy="6803"/>
          </a:xfrm>
          <a:prstGeom prst="straightConnector1">
            <a:avLst/>
          </a:prstGeom>
          <a:ln>
            <a:solidFill>
              <a:srgbClr val="80D0FF"/>
            </a:solidFill>
            <a:prstDash val="solid"/>
          </a:ln>
        </p:spPr>
        <p:style>
          <a:lnRef idx="1">
            <a:schemeClr val="accent1"/>
          </a:lnRef>
          <a:fillRef idx="0">
            <a:schemeClr val="accent1"/>
          </a:fillRef>
          <a:effectRef idx="0">
            <a:schemeClr val="accent1"/>
          </a:effectRef>
          <a:fontRef idx="minor">
            <a:schemeClr val="tx1"/>
          </a:fontRef>
        </p:style>
      </p:cxnSp>
      <p:sp>
        <p:nvSpPr>
          <p:cNvPr id="93" name="Arrow: Right 92">
            <a:extLst>
              <a:ext uri="{FF2B5EF4-FFF2-40B4-BE49-F238E27FC236}">
                <a16:creationId xmlns:a16="http://schemas.microsoft.com/office/drawing/2014/main" id="{27C4BCBF-CEF3-401F-BDAB-E96D69B31C44}"/>
              </a:ext>
            </a:extLst>
          </p:cNvPr>
          <p:cNvSpPr/>
          <p:nvPr/>
        </p:nvSpPr>
        <p:spPr>
          <a:xfrm rot="8100000">
            <a:off x="3948010" y="1413571"/>
            <a:ext cx="259582" cy="104670"/>
          </a:xfrm>
          <a:prstGeom prst="rightArrow">
            <a:avLst/>
          </a:prstGeom>
          <a:solidFill>
            <a:srgbClr val="FF0000"/>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en-US"/>
          </a:p>
        </p:txBody>
      </p:sp>
      <p:sp>
        <p:nvSpPr>
          <p:cNvPr id="94" name="TextBox 93">
            <a:extLst>
              <a:ext uri="{FF2B5EF4-FFF2-40B4-BE49-F238E27FC236}">
                <a16:creationId xmlns:a16="http://schemas.microsoft.com/office/drawing/2014/main" id="{4854BE1A-1D47-43BB-980D-573A3A685164}"/>
              </a:ext>
            </a:extLst>
          </p:cNvPr>
          <p:cNvSpPr txBox="1"/>
          <p:nvPr/>
        </p:nvSpPr>
        <p:spPr>
          <a:xfrm>
            <a:off x="4217264" y="1249344"/>
            <a:ext cx="1851931" cy="246221"/>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t>Click to open and close menu</a:t>
            </a:r>
          </a:p>
        </p:txBody>
      </p:sp>
      <p:cxnSp>
        <p:nvCxnSpPr>
          <p:cNvPr id="2" name="Straight Arrow Connector 1">
            <a:extLst>
              <a:ext uri="{FF2B5EF4-FFF2-40B4-BE49-F238E27FC236}">
                <a16:creationId xmlns:a16="http://schemas.microsoft.com/office/drawing/2014/main" id="{0E4F1599-4734-E4BF-D4EA-0B840F41FDD5}"/>
              </a:ext>
            </a:extLst>
          </p:cNvPr>
          <p:cNvCxnSpPr/>
          <p:nvPr/>
        </p:nvCxnSpPr>
        <p:spPr>
          <a:xfrm flipV="1">
            <a:off x="4169229" y="2729592"/>
            <a:ext cx="2721" cy="49393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CA847AA9-F637-42B2-038E-37CD896D0399}"/>
              </a:ext>
            </a:extLst>
          </p:cNvPr>
          <p:cNvCxnSpPr/>
          <p:nvPr/>
        </p:nvCxnSpPr>
        <p:spPr>
          <a:xfrm flipV="1">
            <a:off x="4169228" y="1178379"/>
            <a:ext cx="2721" cy="289832"/>
          </a:xfrm>
          <a:prstGeom prst="straightConnector1">
            <a:avLst/>
          </a:prstGeom>
          <a:ln w="28575">
            <a:solidFill>
              <a:schemeClr val="bg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97609155-A791-1E7A-8C43-4182B717AF58}"/>
              </a:ext>
            </a:extLst>
          </p:cNvPr>
          <p:cNvCxnSpPr>
            <a:cxnSpLocks/>
          </p:cNvCxnSpPr>
          <p:nvPr/>
        </p:nvCxnSpPr>
        <p:spPr>
          <a:xfrm>
            <a:off x="7720692" y="3223531"/>
            <a:ext cx="281667" cy="2722"/>
          </a:xfrm>
          <a:prstGeom prst="straightConnector1">
            <a:avLst/>
          </a:prstGeom>
          <a:ln w="28575">
            <a:solidFill>
              <a:schemeClr val="bg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003777BE-6C93-502A-0C72-31F1681AD737}"/>
              </a:ext>
            </a:extLst>
          </p:cNvPr>
          <p:cNvCxnSpPr>
            <a:cxnSpLocks/>
          </p:cNvCxnSpPr>
          <p:nvPr/>
        </p:nvCxnSpPr>
        <p:spPr>
          <a:xfrm flipH="1">
            <a:off x="627289" y="3203121"/>
            <a:ext cx="276224" cy="2721"/>
          </a:xfrm>
          <a:prstGeom prst="straightConnector1">
            <a:avLst/>
          </a:prstGeom>
          <a:ln w="28575">
            <a:solidFill>
              <a:schemeClr val="bg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739AB140-1FE6-60BC-4CD3-988EA3992B3B}"/>
              </a:ext>
            </a:extLst>
          </p:cNvPr>
          <p:cNvCxnSpPr>
            <a:cxnSpLocks/>
          </p:cNvCxnSpPr>
          <p:nvPr/>
        </p:nvCxnSpPr>
        <p:spPr>
          <a:xfrm flipH="1">
            <a:off x="4167867" y="4859111"/>
            <a:ext cx="4081" cy="213631"/>
          </a:xfrm>
          <a:prstGeom prst="straightConnector1">
            <a:avLst/>
          </a:prstGeom>
          <a:ln w="28575">
            <a:solidFill>
              <a:schemeClr val="bg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95" name="Picture 3">
            <a:extLst>
              <a:ext uri="{FF2B5EF4-FFF2-40B4-BE49-F238E27FC236}">
                <a16:creationId xmlns:a16="http://schemas.microsoft.com/office/drawing/2014/main" id="{56645A45-CA8F-F455-DC7D-BE47461AAF63}"/>
              </a:ext>
            </a:extLst>
          </p:cNvPr>
          <p:cNvPicPr>
            <a:picLocks noChangeAspect="1"/>
          </p:cNvPicPr>
          <p:nvPr/>
        </p:nvPicPr>
        <p:blipFill>
          <a:blip r:embed="rId7"/>
          <a:stretch>
            <a:fillRect/>
          </a:stretch>
        </p:blipFill>
        <p:spPr>
          <a:xfrm flipH="1">
            <a:off x="3800474" y="3057523"/>
            <a:ext cx="155122" cy="151040"/>
          </a:xfrm>
          <a:prstGeom prst="rect">
            <a:avLst/>
          </a:prstGeom>
        </p:spPr>
      </p:pic>
      <p:sp>
        <p:nvSpPr>
          <p:cNvPr id="36" name="Rectangle: Rounded Corners 35">
            <a:extLst>
              <a:ext uri="{FF2B5EF4-FFF2-40B4-BE49-F238E27FC236}">
                <a16:creationId xmlns:a16="http://schemas.microsoft.com/office/drawing/2014/main" id="{7A68B439-BD05-4835-E531-B080A8ADEB42}"/>
              </a:ext>
            </a:extLst>
          </p:cNvPr>
          <p:cNvSpPr/>
          <p:nvPr/>
        </p:nvSpPr>
        <p:spPr>
          <a:xfrm>
            <a:off x="5829298" y="1019170"/>
            <a:ext cx="503464" cy="122466"/>
          </a:xfrm>
          <a:prstGeom prst="roundRect">
            <a:avLst/>
          </a:prstGeom>
          <a:solidFill>
            <a:srgbClr val="CCF0FF"/>
          </a:solidFill>
          <a:ln>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600">
                <a:solidFill>
                  <a:schemeClr val="tx1"/>
                </a:solidFill>
                <a:cs typeface="Arial"/>
              </a:rPr>
              <a:t>hide axis</a:t>
            </a:r>
            <a:endParaRPr lang="en-US" sz="600">
              <a:solidFill>
                <a:schemeClr val="tx1"/>
              </a:solidFill>
            </a:endParaRPr>
          </a:p>
        </p:txBody>
      </p:sp>
      <p:sp>
        <p:nvSpPr>
          <p:cNvPr id="40" name="Rectangle: Rounded Corners 39">
            <a:extLst>
              <a:ext uri="{FF2B5EF4-FFF2-40B4-BE49-F238E27FC236}">
                <a16:creationId xmlns:a16="http://schemas.microsoft.com/office/drawing/2014/main" id="{B85C50A0-9F30-3394-82EC-F3388D8AD2C6}"/>
              </a:ext>
            </a:extLst>
          </p:cNvPr>
          <p:cNvSpPr/>
          <p:nvPr/>
        </p:nvSpPr>
        <p:spPr>
          <a:xfrm>
            <a:off x="6387192" y="1019171"/>
            <a:ext cx="503464" cy="122466"/>
          </a:xfrm>
          <a:prstGeom prst="roundRect">
            <a:avLst/>
          </a:prstGeom>
          <a:solidFill>
            <a:srgbClr val="CCF0FF"/>
          </a:solidFill>
          <a:ln>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600">
                <a:solidFill>
                  <a:schemeClr val="tx1"/>
                </a:solidFill>
                <a:cs typeface="Arial"/>
              </a:rPr>
              <a:t>hide grid</a:t>
            </a:r>
            <a:endParaRPr lang="en-US" sz="600">
              <a:solidFill>
                <a:schemeClr val="tx1"/>
              </a:solidFill>
            </a:endParaRPr>
          </a:p>
        </p:txBody>
      </p:sp>
      <p:sp>
        <p:nvSpPr>
          <p:cNvPr id="41" name="TextBox 40">
            <a:extLst>
              <a:ext uri="{FF2B5EF4-FFF2-40B4-BE49-F238E27FC236}">
                <a16:creationId xmlns:a16="http://schemas.microsoft.com/office/drawing/2014/main" id="{433915E0-E852-0AB7-0EF9-9500C39C270B}"/>
              </a:ext>
            </a:extLst>
          </p:cNvPr>
          <p:cNvSpPr txBox="1"/>
          <p:nvPr/>
        </p:nvSpPr>
        <p:spPr>
          <a:xfrm>
            <a:off x="4139294" y="1152526"/>
            <a:ext cx="450396" cy="401648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800"/>
              <a:t>40</a:t>
            </a:r>
          </a:p>
          <a:p>
            <a:endParaRPr lang="en-US" sz="900"/>
          </a:p>
          <a:p>
            <a:endParaRPr lang="en-US" sz="900"/>
          </a:p>
          <a:p>
            <a:endParaRPr lang="en-US" sz="800"/>
          </a:p>
          <a:p>
            <a:endParaRPr lang="en-US" sz="900"/>
          </a:p>
          <a:p>
            <a:endParaRPr lang="en-US" sz="900"/>
          </a:p>
          <a:p>
            <a:endParaRPr lang="en-US" sz="800"/>
          </a:p>
          <a:p>
            <a:endParaRPr lang="en-US" sz="800"/>
          </a:p>
          <a:p>
            <a:endParaRPr lang="en-US" sz="800"/>
          </a:p>
          <a:p>
            <a:endParaRPr lang="en-US" sz="800"/>
          </a:p>
          <a:p>
            <a:endParaRPr lang="en-US" sz="800"/>
          </a:p>
          <a:p>
            <a:r>
              <a:rPr lang="en-US" sz="800"/>
              <a:t>10</a:t>
            </a:r>
          </a:p>
          <a:p>
            <a:endParaRPr lang="en-US" sz="800"/>
          </a:p>
          <a:p>
            <a:endParaRPr lang="en-US" sz="800"/>
          </a:p>
          <a:p>
            <a:endParaRPr lang="en-US" sz="800"/>
          </a:p>
          <a:p>
            <a:r>
              <a:rPr lang="en-US" sz="800"/>
              <a:t>0</a:t>
            </a:r>
          </a:p>
          <a:p>
            <a:endParaRPr lang="en-US" sz="850"/>
          </a:p>
          <a:p>
            <a:endParaRPr lang="en-US" sz="850"/>
          </a:p>
          <a:p>
            <a:endParaRPr lang="en-US" sz="800"/>
          </a:p>
          <a:p>
            <a:r>
              <a:rPr lang="en-US" sz="800"/>
              <a:t>-10</a:t>
            </a:r>
          </a:p>
          <a:p>
            <a:endParaRPr lang="en-US" sz="900"/>
          </a:p>
          <a:p>
            <a:endParaRPr lang="en-US" sz="900"/>
          </a:p>
          <a:p>
            <a:endParaRPr lang="en-US" sz="800"/>
          </a:p>
          <a:p>
            <a:r>
              <a:rPr lang="en-US" sz="800"/>
              <a:t>-20</a:t>
            </a:r>
          </a:p>
          <a:p>
            <a:endParaRPr lang="en-US" sz="800"/>
          </a:p>
          <a:p>
            <a:endParaRPr lang="en-US" sz="800"/>
          </a:p>
          <a:p>
            <a:endParaRPr lang="en-US" sz="800"/>
          </a:p>
          <a:p>
            <a:r>
              <a:rPr lang="en-US" sz="800"/>
              <a:t>-30</a:t>
            </a:r>
          </a:p>
          <a:p>
            <a:endParaRPr lang="en-US" sz="600"/>
          </a:p>
          <a:p>
            <a:endParaRPr lang="en-US" sz="800"/>
          </a:p>
          <a:p>
            <a:r>
              <a:rPr lang="en-US" sz="800"/>
              <a:t>-40</a:t>
            </a:r>
          </a:p>
        </p:txBody>
      </p:sp>
      <p:sp>
        <p:nvSpPr>
          <p:cNvPr id="42" name="TextBox 41">
            <a:extLst>
              <a:ext uri="{FF2B5EF4-FFF2-40B4-BE49-F238E27FC236}">
                <a16:creationId xmlns:a16="http://schemas.microsoft.com/office/drawing/2014/main" id="{F982560B-D5B4-2F19-8D5E-FB6098ED0C44}"/>
              </a:ext>
            </a:extLst>
          </p:cNvPr>
          <p:cNvSpPr txBox="1"/>
          <p:nvPr/>
        </p:nvSpPr>
        <p:spPr>
          <a:xfrm>
            <a:off x="567418" y="3003097"/>
            <a:ext cx="7430860"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t>-70             -60          </a:t>
            </a:r>
            <a:r>
              <a:rPr lang="en-US" sz="700"/>
              <a:t>  </a:t>
            </a:r>
            <a:r>
              <a:rPr lang="en-US" sz="800"/>
              <a:t> -50             -40                                                                            </a:t>
            </a:r>
            <a:r>
              <a:rPr lang="en-US" sz="700"/>
              <a:t>  </a:t>
            </a:r>
            <a:r>
              <a:rPr lang="en-US" sz="800"/>
              <a:t>10              20            </a:t>
            </a:r>
            <a:r>
              <a:rPr lang="en-US" sz="600"/>
              <a:t> </a:t>
            </a:r>
            <a:r>
              <a:rPr lang="en-US" sz="800"/>
              <a:t> 30           </a:t>
            </a:r>
            <a:r>
              <a:rPr lang="en-US" sz="650"/>
              <a:t>  </a:t>
            </a:r>
            <a:r>
              <a:rPr lang="en-US" sz="800"/>
              <a:t> 40           </a:t>
            </a:r>
            <a:r>
              <a:rPr lang="en-US" sz="900"/>
              <a:t> </a:t>
            </a:r>
            <a:r>
              <a:rPr lang="en-US" sz="1000"/>
              <a:t> </a:t>
            </a:r>
            <a:r>
              <a:rPr lang="en-US" sz="800"/>
              <a:t>50           </a:t>
            </a:r>
            <a:r>
              <a:rPr lang="en-US" sz="850"/>
              <a:t>  </a:t>
            </a:r>
            <a:r>
              <a:rPr lang="en-US" sz="800"/>
              <a:t> 60             70 </a:t>
            </a:r>
          </a:p>
        </p:txBody>
      </p:sp>
      <p:sp>
        <p:nvSpPr>
          <p:cNvPr id="43" name="TextBox 42">
            <a:extLst>
              <a:ext uri="{FF2B5EF4-FFF2-40B4-BE49-F238E27FC236}">
                <a16:creationId xmlns:a16="http://schemas.microsoft.com/office/drawing/2014/main" id="{02A4747B-C74C-7908-39A4-356A0B52B371}"/>
              </a:ext>
            </a:extLst>
          </p:cNvPr>
          <p:cNvSpPr txBox="1"/>
          <p:nvPr/>
        </p:nvSpPr>
        <p:spPr>
          <a:xfrm>
            <a:off x="6812666" y="937825"/>
            <a:ext cx="2743200" cy="18466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600"/>
              <a:t> 0.2x  0.5x   1x   1.5x   2x</a:t>
            </a:r>
          </a:p>
        </p:txBody>
      </p:sp>
      <p:pic>
        <p:nvPicPr>
          <p:cNvPr id="12" name="Picture 3">
            <a:extLst>
              <a:ext uri="{FF2B5EF4-FFF2-40B4-BE49-F238E27FC236}">
                <a16:creationId xmlns:a16="http://schemas.microsoft.com/office/drawing/2014/main" id="{B4E5F60E-AE1F-A429-A21D-864366FC7F32}"/>
              </a:ext>
            </a:extLst>
          </p:cNvPr>
          <p:cNvPicPr>
            <a:picLocks noChangeAspect="1"/>
          </p:cNvPicPr>
          <p:nvPr/>
        </p:nvPicPr>
        <p:blipFill>
          <a:blip r:embed="rId7"/>
          <a:stretch>
            <a:fillRect/>
          </a:stretch>
        </p:blipFill>
        <p:spPr>
          <a:xfrm flipH="1">
            <a:off x="5617028" y="996042"/>
            <a:ext cx="155122" cy="151040"/>
          </a:xfrm>
          <a:prstGeom prst="rect">
            <a:avLst/>
          </a:prstGeom>
        </p:spPr>
      </p:pic>
    </p:spTree>
    <p:extLst>
      <p:ext uri="{BB962C8B-B14F-4D97-AF65-F5344CB8AC3E}">
        <p14:creationId xmlns:p14="http://schemas.microsoft.com/office/powerpoint/2010/main" val="18457544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5" name="TextBox 4">
            <a:extLst>
              <a:ext uri="{FF2B5EF4-FFF2-40B4-BE49-F238E27FC236}">
                <a16:creationId xmlns:a16="http://schemas.microsoft.com/office/drawing/2014/main" id="{77CF38F4-8643-D742-8F96-0042DD50DC6F}"/>
              </a:ext>
            </a:extLst>
          </p:cNvPr>
          <p:cNvSpPr txBox="1"/>
          <p:nvPr/>
        </p:nvSpPr>
        <p:spPr>
          <a:xfrm>
            <a:off x="1505" y="691"/>
            <a:ext cx="1023037" cy="923330"/>
          </a:xfrm>
          <a:prstGeom prst="rect">
            <a:avLst/>
          </a:prstGeom>
          <a:solidFill>
            <a:schemeClr val="accent4"/>
          </a:solidFill>
        </p:spPr>
        <p:txBody>
          <a:bodyPr wrap="square" lIns="91440" tIns="45720" rIns="91440" bIns="45720" rtlCol="0" anchor="t">
            <a:spAutoFit/>
          </a:bodyPr>
          <a:lstStyle/>
          <a:p>
            <a:r>
              <a:rPr lang="en-US"/>
              <a:t>Prototype</a:t>
            </a:r>
            <a:endParaRPr lang="en-US" sz="4000"/>
          </a:p>
          <a:p>
            <a:r>
              <a:rPr lang="en-US" sz="4000"/>
              <a:t>8</a:t>
            </a:r>
          </a:p>
        </p:txBody>
      </p:sp>
      <p:pic>
        <p:nvPicPr>
          <p:cNvPr id="62" name="Picture 9" descr="Graphical user interface, application&#10;&#10;Description automatically generated">
            <a:extLst>
              <a:ext uri="{FF2B5EF4-FFF2-40B4-BE49-F238E27FC236}">
                <a16:creationId xmlns:a16="http://schemas.microsoft.com/office/drawing/2014/main" id="{A5AFF5D0-0345-4DDB-849E-5679874F28BD}"/>
              </a:ext>
            </a:extLst>
          </p:cNvPr>
          <p:cNvPicPr>
            <a:picLocks noChangeAspect="1"/>
          </p:cNvPicPr>
          <p:nvPr/>
        </p:nvPicPr>
        <p:blipFill>
          <a:blip r:embed="rId3"/>
          <a:stretch>
            <a:fillRect/>
          </a:stretch>
        </p:blipFill>
        <p:spPr>
          <a:xfrm>
            <a:off x="548055" y="384837"/>
            <a:ext cx="7439756" cy="4688361"/>
          </a:xfrm>
          <a:prstGeom prst="rect">
            <a:avLst/>
          </a:prstGeom>
        </p:spPr>
      </p:pic>
      <p:pic>
        <p:nvPicPr>
          <p:cNvPr id="263" name="Google Shape;263;p38"/>
          <p:cNvPicPr preferRelativeResize="0"/>
          <p:nvPr/>
        </p:nvPicPr>
        <p:blipFill>
          <a:blip r:embed="rId4">
            <a:alphaModFix/>
          </a:blip>
          <a:stretch>
            <a:fillRect/>
          </a:stretch>
        </p:blipFill>
        <p:spPr>
          <a:xfrm>
            <a:off x="7753350" y="-6"/>
            <a:ext cx="1390650" cy="966788"/>
          </a:xfrm>
          <a:prstGeom prst="rect">
            <a:avLst/>
          </a:prstGeom>
          <a:noFill/>
          <a:ln>
            <a:noFill/>
          </a:ln>
        </p:spPr>
      </p:pic>
      <p:sp>
        <p:nvSpPr>
          <p:cNvPr id="7" name="TextBox 6">
            <a:extLst>
              <a:ext uri="{FF2B5EF4-FFF2-40B4-BE49-F238E27FC236}">
                <a16:creationId xmlns:a16="http://schemas.microsoft.com/office/drawing/2014/main" id="{B54139A4-F124-4CCD-957D-894CB1ADBE8C}"/>
              </a:ext>
            </a:extLst>
          </p:cNvPr>
          <p:cNvSpPr txBox="1"/>
          <p:nvPr/>
        </p:nvSpPr>
        <p:spPr>
          <a:xfrm>
            <a:off x="545436" y="409365"/>
            <a:ext cx="274319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err="1"/>
              <a:t>homescreen</a:t>
            </a:r>
          </a:p>
        </p:txBody>
      </p:sp>
      <p:sp>
        <p:nvSpPr>
          <p:cNvPr id="10" name="Rectangle 9">
            <a:extLst>
              <a:ext uri="{FF2B5EF4-FFF2-40B4-BE49-F238E27FC236}">
                <a16:creationId xmlns:a16="http://schemas.microsoft.com/office/drawing/2014/main" id="{F091F718-A7A8-4706-98F9-FD3C9B82084B}"/>
              </a:ext>
            </a:extLst>
          </p:cNvPr>
          <p:cNvSpPr/>
          <p:nvPr/>
        </p:nvSpPr>
        <p:spPr>
          <a:xfrm>
            <a:off x="651782" y="964746"/>
            <a:ext cx="7313838" cy="224518"/>
          </a:xfrm>
          <a:prstGeom prst="rect">
            <a:avLst/>
          </a:prstGeom>
          <a:solidFill>
            <a:schemeClr val="bg1"/>
          </a:solidFill>
          <a:ln>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E5EC0C29-6E5E-484A-8E4F-609E675877DC}"/>
              </a:ext>
            </a:extLst>
          </p:cNvPr>
          <p:cNvSpPr txBox="1"/>
          <p:nvPr/>
        </p:nvSpPr>
        <p:spPr>
          <a:xfrm>
            <a:off x="650762" y="966278"/>
            <a:ext cx="885825" cy="2308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900">
                <a:latin typeface="Grandview Display"/>
              </a:rPr>
              <a:t>Instructions</a:t>
            </a:r>
            <a:endParaRPr lang="en-US" sz="900"/>
          </a:p>
        </p:txBody>
      </p:sp>
      <p:sp>
        <p:nvSpPr>
          <p:cNvPr id="22" name="TextBox 21">
            <a:extLst>
              <a:ext uri="{FF2B5EF4-FFF2-40B4-BE49-F238E27FC236}">
                <a16:creationId xmlns:a16="http://schemas.microsoft.com/office/drawing/2014/main" id="{98C6B6E5-1B33-473B-A0AC-91AC251B9687}"/>
              </a:ext>
            </a:extLst>
          </p:cNvPr>
          <p:cNvSpPr txBox="1"/>
          <p:nvPr/>
        </p:nvSpPr>
        <p:spPr>
          <a:xfrm>
            <a:off x="1535226" y="959473"/>
            <a:ext cx="885825" cy="2308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900">
                <a:latin typeface="Grandview Display"/>
              </a:rPr>
              <a:t>Grid</a:t>
            </a:r>
            <a:endParaRPr lang="en-US"/>
          </a:p>
        </p:txBody>
      </p:sp>
      <p:sp>
        <p:nvSpPr>
          <p:cNvPr id="23" name="TextBox 22">
            <a:extLst>
              <a:ext uri="{FF2B5EF4-FFF2-40B4-BE49-F238E27FC236}">
                <a16:creationId xmlns:a16="http://schemas.microsoft.com/office/drawing/2014/main" id="{AB656D05-0F39-43B9-A07C-F090CFC27000}"/>
              </a:ext>
            </a:extLst>
          </p:cNvPr>
          <p:cNvSpPr txBox="1"/>
          <p:nvPr/>
        </p:nvSpPr>
        <p:spPr>
          <a:xfrm>
            <a:off x="2099922" y="959473"/>
            <a:ext cx="885825" cy="2308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900">
                <a:latin typeface="Grandview Display"/>
              </a:rPr>
              <a:t>Cheat Sheet</a:t>
            </a:r>
            <a:endParaRPr lang="en-US"/>
          </a:p>
        </p:txBody>
      </p:sp>
      <p:sp>
        <p:nvSpPr>
          <p:cNvPr id="24" name="Rectangle 23">
            <a:extLst>
              <a:ext uri="{FF2B5EF4-FFF2-40B4-BE49-F238E27FC236}">
                <a16:creationId xmlns:a16="http://schemas.microsoft.com/office/drawing/2014/main" id="{6F1F419E-2D7D-4CC4-96A6-E0BE10EA0BB0}"/>
              </a:ext>
            </a:extLst>
          </p:cNvPr>
          <p:cNvSpPr/>
          <p:nvPr/>
        </p:nvSpPr>
        <p:spPr>
          <a:xfrm>
            <a:off x="651782" y="1196067"/>
            <a:ext cx="3374569" cy="231321"/>
          </a:xfrm>
          <a:prstGeom prst="rect">
            <a:avLst/>
          </a:prstGeom>
          <a:solidFill>
            <a:schemeClr val="bg1"/>
          </a:solidFill>
          <a:ln>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057C634D-16F2-4822-A17E-259F82FD829C}"/>
              </a:ext>
            </a:extLst>
          </p:cNvPr>
          <p:cNvSpPr txBox="1"/>
          <p:nvPr/>
        </p:nvSpPr>
        <p:spPr>
          <a:xfrm>
            <a:off x="650762" y="1211205"/>
            <a:ext cx="1715861" cy="215444"/>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latin typeface="Grandview Display"/>
              </a:rPr>
              <a:t>Vector Addition + Multiplication</a:t>
            </a:r>
            <a:endParaRPr lang="en-US" sz="800" err="1"/>
          </a:p>
        </p:txBody>
      </p:sp>
      <p:sp>
        <p:nvSpPr>
          <p:cNvPr id="28" name="TextBox 27">
            <a:extLst>
              <a:ext uri="{FF2B5EF4-FFF2-40B4-BE49-F238E27FC236}">
                <a16:creationId xmlns:a16="http://schemas.microsoft.com/office/drawing/2014/main" id="{996732EB-F534-4A54-99CD-B10501C4A070}"/>
              </a:ext>
            </a:extLst>
          </p:cNvPr>
          <p:cNvSpPr txBox="1"/>
          <p:nvPr/>
        </p:nvSpPr>
        <p:spPr>
          <a:xfrm>
            <a:off x="2317637" y="1211204"/>
            <a:ext cx="1110344"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latin typeface="Grandview Display"/>
              </a:rPr>
              <a:t>Vector Operations</a:t>
            </a:r>
            <a:endParaRPr lang="en-US" sz="800" err="1"/>
          </a:p>
        </p:txBody>
      </p:sp>
      <p:sp>
        <p:nvSpPr>
          <p:cNvPr id="21" name="Rectangle 20">
            <a:extLst>
              <a:ext uri="{FF2B5EF4-FFF2-40B4-BE49-F238E27FC236}">
                <a16:creationId xmlns:a16="http://schemas.microsoft.com/office/drawing/2014/main" id="{3D7F5EBE-91BC-4669-B5DB-442CB2747B2F}"/>
              </a:ext>
            </a:extLst>
          </p:cNvPr>
          <p:cNvSpPr/>
          <p:nvPr/>
        </p:nvSpPr>
        <p:spPr>
          <a:xfrm>
            <a:off x="1447800" y="964747"/>
            <a:ext cx="612321" cy="224518"/>
          </a:xfrm>
          <a:prstGeom prst="rect">
            <a:avLst/>
          </a:prstGeom>
          <a:solidFill>
            <a:srgbClr val="D6FCFF">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6" name="Straight Arrow Connector 105">
            <a:extLst>
              <a:ext uri="{FF2B5EF4-FFF2-40B4-BE49-F238E27FC236}">
                <a16:creationId xmlns:a16="http://schemas.microsoft.com/office/drawing/2014/main" id="{9BD820E5-5CBE-45A4-9F01-A1744A1EA5C7}"/>
              </a:ext>
            </a:extLst>
          </p:cNvPr>
          <p:cNvCxnSpPr/>
          <p:nvPr/>
        </p:nvCxnSpPr>
        <p:spPr>
          <a:xfrm flipH="1">
            <a:off x="3665762" y="1440994"/>
            <a:ext cx="1" cy="3626303"/>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08" name="Straight Arrow Connector 107">
            <a:extLst>
              <a:ext uri="{FF2B5EF4-FFF2-40B4-BE49-F238E27FC236}">
                <a16:creationId xmlns:a16="http://schemas.microsoft.com/office/drawing/2014/main" id="{BD71E9B9-2CEF-42F6-B25A-286F430EC668}"/>
              </a:ext>
            </a:extLst>
          </p:cNvPr>
          <p:cNvCxnSpPr>
            <a:cxnSpLocks/>
          </p:cNvCxnSpPr>
          <p:nvPr/>
        </p:nvCxnSpPr>
        <p:spPr>
          <a:xfrm flipH="1">
            <a:off x="4169225" y="1189263"/>
            <a:ext cx="1" cy="3864427"/>
          </a:xfrm>
          <a:prstGeom prst="straightConnector1">
            <a:avLst/>
          </a:prstGeom>
          <a:ln w="28575">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10" name="Straight Arrow Connector 109">
            <a:extLst>
              <a:ext uri="{FF2B5EF4-FFF2-40B4-BE49-F238E27FC236}">
                <a16:creationId xmlns:a16="http://schemas.microsoft.com/office/drawing/2014/main" id="{6D01EF08-1EA3-47FB-A069-10BF9ABD80E9}"/>
              </a:ext>
            </a:extLst>
          </p:cNvPr>
          <p:cNvCxnSpPr>
            <a:cxnSpLocks/>
          </p:cNvCxnSpPr>
          <p:nvPr/>
        </p:nvCxnSpPr>
        <p:spPr>
          <a:xfrm flipH="1">
            <a:off x="4672688" y="1196066"/>
            <a:ext cx="1" cy="3864427"/>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12" name="Straight Arrow Connector 111">
            <a:extLst>
              <a:ext uri="{FF2B5EF4-FFF2-40B4-BE49-F238E27FC236}">
                <a16:creationId xmlns:a16="http://schemas.microsoft.com/office/drawing/2014/main" id="{2DD596BC-9006-4080-966C-E8AA637E9373}"/>
              </a:ext>
            </a:extLst>
          </p:cNvPr>
          <p:cNvCxnSpPr>
            <a:cxnSpLocks/>
          </p:cNvCxnSpPr>
          <p:nvPr/>
        </p:nvCxnSpPr>
        <p:spPr>
          <a:xfrm flipH="1">
            <a:off x="5176153" y="1196066"/>
            <a:ext cx="1" cy="3864427"/>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14" name="Straight Arrow Connector 113">
            <a:extLst>
              <a:ext uri="{FF2B5EF4-FFF2-40B4-BE49-F238E27FC236}">
                <a16:creationId xmlns:a16="http://schemas.microsoft.com/office/drawing/2014/main" id="{6B052B3F-C47D-4AE9-85F0-398194CA27C4}"/>
              </a:ext>
            </a:extLst>
          </p:cNvPr>
          <p:cNvCxnSpPr>
            <a:cxnSpLocks/>
          </p:cNvCxnSpPr>
          <p:nvPr/>
        </p:nvCxnSpPr>
        <p:spPr>
          <a:xfrm flipH="1">
            <a:off x="5672813" y="1196066"/>
            <a:ext cx="1" cy="3864427"/>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16" name="Straight Arrow Connector 115">
            <a:extLst>
              <a:ext uri="{FF2B5EF4-FFF2-40B4-BE49-F238E27FC236}">
                <a16:creationId xmlns:a16="http://schemas.microsoft.com/office/drawing/2014/main" id="{D7B3B873-B06D-43AF-BCAF-FE3108A8AE2A}"/>
              </a:ext>
            </a:extLst>
          </p:cNvPr>
          <p:cNvCxnSpPr>
            <a:cxnSpLocks/>
          </p:cNvCxnSpPr>
          <p:nvPr/>
        </p:nvCxnSpPr>
        <p:spPr>
          <a:xfrm flipH="1">
            <a:off x="6169474" y="1189262"/>
            <a:ext cx="1" cy="3864427"/>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18" name="Straight Arrow Connector 117">
            <a:extLst>
              <a:ext uri="{FF2B5EF4-FFF2-40B4-BE49-F238E27FC236}">
                <a16:creationId xmlns:a16="http://schemas.microsoft.com/office/drawing/2014/main" id="{3713F6C5-FACE-4514-BD68-324C21C3939C}"/>
              </a:ext>
            </a:extLst>
          </p:cNvPr>
          <p:cNvCxnSpPr>
            <a:cxnSpLocks/>
          </p:cNvCxnSpPr>
          <p:nvPr/>
        </p:nvCxnSpPr>
        <p:spPr>
          <a:xfrm flipH="1">
            <a:off x="6672939" y="1189262"/>
            <a:ext cx="1" cy="3864427"/>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20" name="Straight Arrow Connector 119">
            <a:extLst>
              <a:ext uri="{FF2B5EF4-FFF2-40B4-BE49-F238E27FC236}">
                <a16:creationId xmlns:a16="http://schemas.microsoft.com/office/drawing/2014/main" id="{D7F58F7A-5228-4536-B93C-0A148EFD948A}"/>
              </a:ext>
            </a:extLst>
          </p:cNvPr>
          <p:cNvCxnSpPr>
            <a:cxnSpLocks/>
          </p:cNvCxnSpPr>
          <p:nvPr/>
        </p:nvCxnSpPr>
        <p:spPr>
          <a:xfrm flipH="1">
            <a:off x="7169599" y="1189262"/>
            <a:ext cx="1" cy="3864427"/>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22" name="Straight Arrow Connector 121">
            <a:extLst>
              <a:ext uri="{FF2B5EF4-FFF2-40B4-BE49-F238E27FC236}">
                <a16:creationId xmlns:a16="http://schemas.microsoft.com/office/drawing/2014/main" id="{E995EC54-78C5-4139-A605-883B43A9DE58}"/>
              </a:ext>
            </a:extLst>
          </p:cNvPr>
          <p:cNvCxnSpPr>
            <a:cxnSpLocks/>
          </p:cNvCxnSpPr>
          <p:nvPr/>
        </p:nvCxnSpPr>
        <p:spPr>
          <a:xfrm flipH="1">
            <a:off x="3169100" y="1434191"/>
            <a:ext cx="2" cy="3585479"/>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24" name="Straight Arrow Connector 123">
            <a:extLst>
              <a:ext uri="{FF2B5EF4-FFF2-40B4-BE49-F238E27FC236}">
                <a16:creationId xmlns:a16="http://schemas.microsoft.com/office/drawing/2014/main" id="{76D00864-F20D-4A17-806C-649E110AC0FC}"/>
              </a:ext>
            </a:extLst>
          </p:cNvPr>
          <p:cNvCxnSpPr>
            <a:cxnSpLocks/>
          </p:cNvCxnSpPr>
          <p:nvPr/>
        </p:nvCxnSpPr>
        <p:spPr>
          <a:xfrm flipH="1">
            <a:off x="2665635" y="1447797"/>
            <a:ext cx="2" cy="3585479"/>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26" name="Straight Arrow Connector 125">
            <a:extLst>
              <a:ext uri="{FF2B5EF4-FFF2-40B4-BE49-F238E27FC236}">
                <a16:creationId xmlns:a16="http://schemas.microsoft.com/office/drawing/2014/main" id="{547A992A-C45A-4D38-8577-E63BA3C95D03}"/>
              </a:ext>
            </a:extLst>
          </p:cNvPr>
          <p:cNvCxnSpPr>
            <a:cxnSpLocks/>
          </p:cNvCxnSpPr>
          <p:nvPr/>
        </p:nvCxnSpPr>
        <p:spPr>
          <a:xfrm flipH="1">
            <a:off x="2168975" y="1454602"/>
            <a:ext cx="2" cy="3585479"/>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28" name="Straight Arrow Connector 127">
            <a:extLst>
              <a:ext uri="{FF2B5EF4-FFF2-40B4-BE49-F238E27FC236}">
                <a16:creationId xmlns:a16="http://schemas.microsoft.com/office/drawing/2014/main" id="{F43F455F-66AA-4F19-9369-9EA8DF5C4867}"/>
              </a:ext>
            </a:extLst>
          </p:cNvPr>
          <p:cNvCxnSpPr>
            <a:cxnSpLocks/>
          </p:cNvCxnSpPr>
          <p:nvPr/>
        </p:nvCxnSpPr>
        <p:spPr>
          <a:xfrm flipH="1">
            <a:off x="1658706" y="1440994"/>
            <a:ext cx="2" cy="3585479"/>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30" name="Straight Arrow Connector 129">
            <a:extLst>
              <a:ext uri="{FF2B5EF4-FFF2-40B4-BE49-F238E27FC236}">
                <a16:creationId xmlns:a16="http://schemas.microsoft.com/office/drawing/2014/main" id="{DB5DFDE7-5349-4B4A-BB93-F0BD82C597D8}"/>
              </a:ext>
            </a:extLst>
          </p:cNvPr>
          <p:cNvCxnSpPr>
            <a:cxnSpLocks/>
          </p:cNvCxnSpPr>
          <p:nvPr/>
        </p:nvCxnSpPr>
        <p:spPr>
          <a:xfrm flipH="1">
            <a:off x="1155243" y="1440995"/>
            <a:ext cx="2" cy="3585479"/>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32" name="Straight Arrow Connector 131">
            <a:extLst>
              <a:ext uri="{FF2B5EF4-FFF2-40B4-BE49-F238E27FC236}">
                <a16:creationId xmlns:a16="http://schemas.microsoft.com/office/drawing/2014/main" id="{305AF14D-A70F-4A99-A261-25CB80DFB854}"/>
              </a:ext>
            </a:extLst>
          </p:cNvPr>
          <p:cNvCxnSpPr>
            <a:cxnSpLocks/>
          </p:cNvCxnSpPr>
          <p:nvPr/>
        </p:nvCxnSpPr>
        <p:spPr>
          <a:xfrm flipH="1">
            <a:off x="651778" y="1440994"/>
            <a:ext cx="2" cy="3585479"/>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34" name="Straight Arrow Connector 133">
            <a:extLst>
              <a:ext uri="{FF2B5EF4-FFF2-40B4-BE49-F238E27FC236}">
                <a16:creationId xmlns:a16="http://schemas.microsoft.com/office/drawing/2014/main" id="{D9F763D9-8B7C-46AF-A87E-85CAF6315624}"/>
              </a:ext>
            </a:extLst>
          </p:cNvPr>
          <p:cNvCxnSpPr>
            <a:cxnSpLocks/>
          </p:cNvCxnSpPr>
          <p:nvPr/>
        </p:nvCxnSpPr>
        <p:spPr>
          <a:xfrm flipH="1" flipV="1">
            <a:off x="638171" y="3203115"/>
            <a:ext cx="7341055" cy="20413"/>
          </a:xfrm>
          <a:prstGeom prst="straightConnector1">
            <a:avLst/>
          </a:prstGeom>
          <a:ln w="28575">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36" name="Straight Arrow Connector 135">
            <a:extLst>
              <a:ext uri="{FF2B5EF4-FFF2-40B4-BE49-F238E27FC236}">
                <a16:creationId xmlns:a16="http://schemas.microsoft.com/office/drawing/2014/main" id="{8067B88F-6933-47DD-A1B2-CBCEEE8436E4}"/>
              </a:ext>
            </a:extLst>
          </p:cNvPr>
          <p:cNvCxnSpPr>
            <a:cxnSpLocks/>
          </p:cNvCxnSpPr>
          <p:nvPr/>
        </p:nvCxnSpPr>
        <p:spPr>
          <a:xfrm flipH="1" flipV="1">
            <a:off x="672188" y="2713256"/>
            <a:ext cx="7307037" cy="20413"/>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38" name="Straight Arrow Connector 137">
            <a:extLst>
              <a:ext uri="{FF2B5EF4-FFF2-40B4-BE49-F238E27FC236}">
                <a16:creationId xmlns:a16="http://schemas.microsoft.com/office/drawing/2014/main" id="{79B808DB-836A-44CE-B9AF-B2F38D750382}"/>
              </a:ext>
            </a:extLst>
          </p:cNvPr>
          <p:cNvCxnSpPr>
            <a:cxnSpLocks/>
          </p:cNvCxnSpPr>
          <p:nvPr/>
        </p:nvCxnSpPr>
        <p:spPr>
          <a:xfrm flipH="1" flipV="1">
            <a:off x="631367" y="3706580"/>
            <a:ext cx="7341055" cy="20413"/>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40" name="Straight Arrow Connector 139">
            <a:extLst>
              <a:ext uri="{FF2B5EF4-FFF2-40B4-BE49-F238E27FC236}">
                <a16:creationId xmlns:a16="http://schemas.microsoft.com/office/drawing/2014/main" id="{A9A7A89D-DDF3-481A-889F-0FC63247893D}"/>
              </a:ext>
            </a:extLst>
          </p:cNvPr>
          <p:cNvCxnSpPr>
            <a:cxnSpLocks/>
          </p:cNvCxnSpPr>
          <p:nvPr/>
        </p:nvCxnSpPr>
        <p:spPr>
          <a:xfrm flipH="1" flipV="1">
            <a:off x="644973" y="4210043"/>
            <a:ext cx="7341055" cy="20413"/>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42" name="Straight Arrow Connector 141">
            <a:extLst>
              <a:ext uri="{FF2B5EF4-FFF2-40B4-BE49-F238E27FC236}">
                <a16:creationId xmlns:a16="http://schemas.microsoft.com/office/drawing/2014/main" id="{E4D7AFF5-D755-4305-87F1-9B91209B47C5}"/>
              </a:ext>
            </a:extLst>
          </p:cNvPr>
          <p:cNvCxnSpPr>
            <a:cxnSpLocks/>
          </p:cNvCxnSpPr>
          <p:nvPr/>
        </p:nvCxnSpPr>
        <p:spPr>
          <a:xfrm flipH="1" flipV="1">
            <a:off x="638171" y="4706704"/>
            <a:ext cx="7341055" cy="20413"/>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44" name="Straight Arrow Connector 143">
            <a:extLst>
              <a:ext uri="{FF2B5EF4-FFF2-40B4-BE49-F238E27FC236}">
                <a16:creationId xmlns:a16="http://schemas.microsoft.com/office/drawing/2014/main" id="{F7A5633B-D441-4422-9A55-C0EBCDDF079F}"/>
              </a:ext>
            </a:extLst>
          </p:cNvPr>
          <p:cNvCxnSpPr>
            <a:cxnSpLocks/>
          </p:cNvCxnSpPr>
          <p:nvPr/>
        </p:nvCxnSpPr>
        <p:spPr>
          <a:xfrm flipH="1" flipV="1">
            <a:off x="638171" y="2216596"/>
            <a:ext cx="7341055" cy="20413"/>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46" name="Straight Arrow Connector 145">
            <a:extLst>
              <a:ext uri="{FF2B5EF4-FFF2-40B4-BE49-F238E27FC236}">
                <a16:creationId xmlns:a16="http://schemas.microsoft.com/office/drawing/2014/main" id="{25C9F937-5366-44AF-BCBF-9C2B8A7964B6}"/>
              </a:ext>
            </a:extLst>
          </p:cNvPr>
          <p:cNvCxnSpPr>
            <a:cxnSpLocks/>
          </p:cNvCxnSpPr>
          <p:nvPr/>
        </p:nvCxnSpPr>
        <p:spPr>
          <a:xfrm flipH="1" flipV="1">
            <a:off x="651778" y="1713132"/>
            <a:ext cx="7341055" cy="20413"/>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51" name="Straight Arrow Connector 150">
            <a:extLst>
              <a:ext uri="{FF2B5EF4-FFF2-40B4-BE49-F238E27FC236}">
                <a16:creationId xmlns:a16="http://schemas.microsoft.com/office/drawing/2014/main" id="{49115806-F7FF-4BF8-850F-6982E7E52B14}"/>
              </a:ext>
            </a:extLst>
          </p:cNvPr>
          <p:cNvCxnSpPr>
            <a:cxnSpLocks/>
          </p:cNvCxnSpPr>
          <p:nvPr/>
        </p:nvCxnSpPr>
        <p:spPr>
          <a:xfrm flipH="1">
            <a:off x="7666259" y="1196065"/>
            <a:ext cx="1" cy="3864427"/>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sp>
        <p:nvSpPr>
          <p:cNvPr id="150" name="Rectangle: Rounded Corners 149">
            <a:extLst>
              <a:ext uri="{FF2B5EF4-FFF2-40B4-BE49-F238E27FC236}">
                <a16:creationId xmlns:a16="http://schemas.microsoft.com/office/drawing/2014/main" id="{167E5688-A020-412B-BF75-4783C737E356}"/>
              </a:ext>
            </a:extLst>
          </p:cNvPr>
          <p:cNvSpPr/>
          <p:nvPr/>
        </p:nvSpPr>
        <p:spPr>
          <a:xfrm>
            <a:off x="7421336" y="1277711"/>
            <a:ext cx="489857" cy="176893"/>
          </a:xfrm>
          <a:prstGeom prst="roundRect">
            <a:avLst/>
          </a:prstGeom>
          <a:solidFill>
            <a:srgbClr val="CCF0FF"/>
          </a:solidFill>
          <a:ln>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000">
                <a:solidFill>
                  <a:schemeClr val="tx1"/>
                </a:solidFill>
                <a:cs typeface="Arial"/>
              </a:rPr>
              <a:t>clear</a:t>
            </a:r>
            <a:endParaRPr lang="en-US" sz="1000">
              <a:solidFill>
                <a:schemeClr val="tx1"/>
              </a:solidFill>
            </a:endParaRPr>
          </a:p>
        </p:txBody>
      </p:sp>
      <p:sp>
        <p:nvSpPr>
          <p:cNvPr id="3" name="Rectangle 2">
            <a:extLst>
              <a:ext uri="{FF2B5EF4-FFF2-40B4-BE49-F238E27FC236}">
                <a16:creationId xmlns:a16="http://schemas.microsoft.com/office/drawing/2014/main" id="{3B4F4EE4-ED1E-4EE6-BAFF-BA17EF7C0DB5}"/>
              </a:ext>
            </a:extLst>
          </p:cNvPr>
          <p:cNvSpPr/>
          <p:nvPr/>
        </p:nvSpPr>
        <p:spPr>
          <a:xfrm>
            <a:off x="2362201" y="1443716"/>
            <a:ext cx="1666874" cy="2354034"/>
          </a:xfrm>
          <a:prstGeom prst="rect">
            <a:avLst/>
          </a:prstGeom>
          <a:solidFill>
            <a:schemeClr val="bg1"/>
          </a:solidFill>
          <a:ln w="12700">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DEB058E3-FDEE-43CE-ACC8-99FD470CB35E}"/>
              </a:ext>
            </a:extLst>
          </p:cNvPr>
          <p:cNvSpPr/>
          <p:nvPr/>
        </p:nvSpPr>
        <p:spPr>
          <a:xfrm>
            <a:off x="2359479" y="1209675"/>
            <a:ext cx="1666873" cy="217715"/>
          </a:xfrm>
          <a:prstGeom prst="rect">
            <a:avLst/>
          </a:prstGeom>
          <a:solidFill>
            <a:srgbClr val="D6FCFF">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D981DA50-364A-4A94-9CFB-088BA4011497}"/>
              </a:ext>
            </a:extLst>
          </p:cNvPr>
          <p:cNvSpPr txBox="1"/>
          <p:nvPr/>
        </p:nvSpPr>
        <p:spPr>
          <a:xfrm>
            <a:off x="2610191" y="1537776"/>
            <a:ext cx="953861"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latin typeface="Grandview Display"/>
              </a:rPr>
              <a:t>original vector = </a:t>
            </a:r>
            <a:endParaRPr lang="en-US" sz="800"/>
          </a:p>
        </p:txBody>
      </p:sp>
      <p:sp>
        <p:nvSpPr>
          <p:cNvPr id="11" name="Rectangle 10">
            <a:extLst>
              <a:ext uri="{FF2B5EF4-FFF2-40B4-BE49-F238E27FC236}">
                <a16:creationId xmlns:a16="http://schemas.microsoft.com/office/drawing/2014/main" id="{DF0D7199-EAD2-4115-8DA7-D8389291D6D9}"/>
              </a:ext>
            </a:extLst>
          </p:cNvPr>
          <p:cNvSpPr/>
          <p:nvPr/>
        </p:nvSpPr>
        <p:spPr>
          <a:xfrm>
            <a:off x="2481944" y="1597478"/>
            <a:ext cx="95251" cy="88448"/>
          </a:xfrm>
          <a:prstGeom prst="rect">
            <a:avLst/>
          </a:prstGeom>
          <a:solidFill>
            <a:schemeClr val="bg1"/>
          </a:solidFill>
          <a:ln w="12700">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7" descr="A picture containing text, monitor, screen, screenshot&#10;&#10;Description automatically generated">
            <a:extLst>
              <a:ext uri="{FF2B5EF4-FFF2-40B4-BE49-F238E27FC236}">
                <a16:creationId xmlns:a16="http://schemas.microsoft.com/office/drawing/2014/main" id="{6394F015-FC81-4861-8F3D-2A7D1F06E69C}"/>
              </a:ext>
            </a:extLst>
          </p:cNvPr>
          <p:cNvPicPr>
            <a:picLocks noChangeAspect="1"/>
          </p:cNvPicPr>
          <p:nvPr/>
        </p:nvPicPr>
        <p:blipFill>
          <a:blip r:embed="rId5"/>
          <a:stretch>
            <a:fillRect/>
          </a:stretch>
        </p:blipFill>
        <p:spPr>
          <a:xfrm>
            <a:off x="3518126" y="1487259"/>
            <a:ext cx="250375" cy="311606"/>
          </a:xfrm>
          <a:prstGeom prst="rect">
            <a:avLst/>
          </a:prstGeom>
        </p:spPr>
      </p:pic>
      <p:sp>
        <p:nvSpPr>
          <p:cNvPr id="56" name="TextBox 55">
            <a:extLst>
              <a:ext uri="{FF2B5EF4-FFF2-40B4-BE49-F238E27FC236}">
                <a16:creationId xmlns:a16="http://schemas.microsoft.com/office/drawing/2014/main" id="{8FC1CB5A-6744-4786-BD47-8603616C6C2C}"/>
              </a:ext>
            </a:extLst>
          </p:cNvPr>
          <p:cNvSpPr txBox="1"/>
          <p:nvPr/>
        </p:nvSpPr>
        <p:spPr>
          <a:xfrm>
            <a:off x="2610190" y="1823527"/>
            <a:ext cx="953861"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latin typeface="Grandview Display"/>
              </a:rPr>
              <a:t>horizontal shear factor = </a:t>
            </a:r>
            <a:endParaRPr lang="en-US" sz="800"/>
          </a:p>
        </p:txBody>
      </p:sp>
      <p:pic>
        <p:nvPicPr>
          <p:cNvPr id="15" name="Picture 8" descr="A picture containing text, monitor, electronics, screen&#10;&#10;Description automatically generated">
            <a:extLst>
              <a:ext uri="{FF2B5EF4-FFF2-40B4-BE49-F238E27FC236}">
                <a16:creationId xmlns:a16="http://schemas.microsoft.com/office/drawing/2014/main" id="{80765EC6-B417-4CE9-8FAD-F3A2B13B8283}"/>
              </a:ext>
            </a:extLst>
          </p:cNvPr>
          <p:cNvPicPr>
            <a:picLocks noChangeAspect="1"/>
          </p:cNvPicPr>
          <p:nvPr/>
        </p:nvPicPr>
        <p:blipFill>
          <a:blip r:embed="rId6"/>
          <a:stretch>
            <a:fillRect/>
          </a:stretch>
        </p:blipFill>
        <p:spPr>
          <a:xfrm>
            <a:off x="3515405" y="1848531"/>
            <a:ext cx="249013" cy="242208"/>
          </a:xfrm>
          <a:prstGeom prst="rect">
            <a:avLst/>
          </a:prstGeom>
        </p:spPr>
      </p:pic>
      <p:sp>
        <p:nvSpPr>
          <p:cNvPr id="59" name="TextBox 58">
            <a:extLst>
              <a:ext uri="{FF2B5EF4-FFF2-40B4-BE49-F238E27FC236}">
                <a16:creationId xmlns:a16="http://schemas.microsoft.com/office/drawing/2014/main" id="{4A98CE4F-56A5-49E2-B2DE-15BCADDAE355}"/>
              </a:ext>
            </a:extLst>
          </p:cNvPr>
          <p:cNvSpPr txBox="1"/>
          <p:nvPr/>
        </p:nvSpPr>
        <p:spPr>
          <a:xfrm>
            <a:off x="2610189" y="2102473"/>
            <a:ext cx="953861"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latin typeface="Grandview Display"/>
              </a:rPr>
              <a:t>vertical shear factor = </a:t>
            </a:r>
            <a:endParaRPr lang="en-US" sz="800"/>
          </a:p>
        </p:txBody>
      </p:sp>
      <p:pic>
        <p:nvPicPr>
          <p:cNvPr id="60" name="Picture 8" descr="A picture containing text, monitor, electronics, screen&#10;&#10;Description automatically generated">
            <a:extLst>
              <a:ext uri="{FF2B5EF4-FFF2-40B4-BE49-F238E27FC236}">
                <a16:creationId xmlns:a16="http://schemas.microsoft.com/office/drawing/2014/main" id="{9401026A-D4DA-4DCE-9828-A318CCEC6C0A}"/>
              </a:ext>
            </a:extLst>
          </p:cNvPr>
          <p:cNvPicPr>
            <a:picLocks noChangeAspect="1"/>
          </p:cNvPicPr>
          <p:nvPr/>
        </p:nvPicPr>
        <p:blipFill>
          <a:blip r:embed="rId6"/>
          <a:stretch>
            <a:fillRect/>
          </a:stretch>
        </p:blipFill>
        <p:spPr>
          <a:xfrm>
            <a:off x="3515405" y="2141084"/>
            <a:ext cx="249013" cy="242208"/>
          </a:xfrm>
          <a:prstGeom prst="rect">
            <a:avLst/>
          </a:prstGeom>
        </p:spPr>
      </p:pic>
      <p:pic>
        <p:nvPicPr>
          <p:cNvPr id="61" name="Picture 8" descr="A picture containing text, monitor, electronics, screen&#10;&#10;Description automatically generated">
            <a:extLst>
              <a:ext uri="{FF2B5EF4-FFF2-40B4-BE49-F238E27FC236}">
                <a16:creationId xmlns:a16="http://schemas.microsoft.com/office/drawing/2014/main" id="{175F81FC-280E-46E9-A183-28F27C6A558B}"/>
              </a:ext>
            </a:extLst>
          </p:cNvPr>
          <p:cNvPicPr>
            <a:picLocks noChangeAspect="1"/>
          </p:cNvPicPr>
          <p:nvPr/>
        </p:nvPicPr>
        <p:blipFill>
          <a:blip r:embed="rId6"/>
          <a:stretch>
            <a:fillRect/>
          </a:stretch>
        </p:blipFill>
        <p:spPr>
          <a:xfrm>
            <a:off x="3515405" y="2426832"/>
            <a:ext cx="249013" cy="242208"/>
          </a:xfrm>
          <a:prstGeom prst="rect">
            <a:avLst/>
          </a:prstGeom>
        </p:spPr>
      </p:pic>
      <p:sp>
        <p:nvSpPr>
          <p:cNvPr id="63" name="TextBox 62">
            <a:extLst>
              <a:ext uri="{FF2B5EF4-FFF2-40B4-BE49-F238E27FC236}">
                <a16:creationId xmlns:a16="http://schemas.microsoft.com/office/drawing/2014/main" id="{6CD34817-BA11-45E7-A900-56BC7FFB338E}"/>
              </a:ext>
            </a:extLst>
          </p:cNvPr>
          <p:cNvSpPr txBox="1"/>
          <p:nvPr/>
        </p:nvSpPr>
        <p:spPr>
          <a:xfrm>
            <a:off x="2610190" y="2442651"/>
            <a:ext cx="953861"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latin typeface="Grandview Display"/>
              </a:rPr>
              <a:t>determinant  = </a:t>
            </a:r>
            <a:endParaRPr lang="en-US" sz="800"/>
          </a:p>
        </p:txBody>
      </p:sp>
      <p:sp>
        <p:nvSpPr>
          <p:cNvPr id="64" name="TextBox 63">
            <a:extLst>
              <a:ext uri="{FF2B5EF4-FFF2-40B4-BE49-F238E27FC236}">
                <a16:creationId xmlns:a16="http://schemas.microsoft.com/office/drawing/2014/main" id="{AA9FD07A-663E-45F2-AAE7-15334A02E353}"/>
              </a:ext>
            </a:extLst>
          </p:cNvPr>
          <p:cNvSpPr txBox="1"/>
          <p:nvPr/>
        </p:nvSpPr>
        <p:spPr>
          <a:xfrm>
            <a:off x="2610189" y="2728403"/>
            <a:ext cx="1055914"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750">
                <a:latin typeface="Grandview Display"/>
              </a:rPr>
              <a:t>eigenvalue  = </a:t>
            </a:r>
            <a:endParaRPr lang="en-US" sz="750"/>
          </a:p>
        </p:txBody>
      </p:sp>
      <p:pic>
        <p:nvPicPr>
          <p:cNvPr id="66" name="Picture 8" descr="A picture containing text, monitor, electronics, screen&#10;&#10;Description automatically generated">
            <a:extLst>
              <a:ext uri="{FF2B5EF4-FFF2-40B4-BE49-F238E27FC236}">
                <a16:creationId xmlns:a16="http://schemas.microsoft.com/office/drawing/2014/main" id="{01895970-5FD7-462C-8ADA-50E6A4EBD76F}"/>
              </a:ext>
            </a:extLst>
          </p:cNvPr>
          <p:cNvPicPr>
            <a:picLocks noChangeAspect="1"/>
          </p:cNvPicPr>
          <p:nvPr/>
        </p:nvPicPr>
        <p:blipFill>
          <a:blip r:embed="rId6"/>
          <a:stretch>
            <a:fillRect/>
          </a:stretch>
        </p:blipFill>
        <p:spPr>
          <a:xfrm>
            <a:off x="3515405" y="2712582"/>
            <a:ext cx="249013" cy="242208"/>
          </a:xfrm>
          <a:prstGeom prst="rect">
            <a:avLst/>
          </a:prstGeom>
        </p:spPr>
      </p:pic>
      <p:sp>
        <p:nvSpPr>
          <p:cNvPr id="68" name="TextBox 67">
            <a:extLst>
              <a:ext uri="{FF2B5EF4-FFF2-40B4-BE49-F238E27FC236}">
                <a16:creationId xmlns:a16="http://schemas.microsoft.com/office/drawing/2014/main" id="{66155966-E8D2-457C-AF92-4E68D2302448}"/>
              </a:ext>
            </a:extLst>
          </p:cNvPr>
          <p:cNvSpPr txBox="1"/>
          <p:nvPr/>
        </p:nvSpPr>
        <p:spPr>
          <a:xfrm>
            <a:off x="2610189" y="3061777"/>
            <a:ext cx="1055914"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750">
                <a:latin typeface="Grandview Display"/>
              </a:rPr>
              <a:t>rotate vector   </a:t>
            </a:r>
            <a:endParaRPr lang="en-US" sz="750"/>
          </a:p>
        </p:txBody>
      </p:sp>
      <p:sp>
        <p:nvSpPr>
          <p:cNvPr id="69" name="Rectangle 68">
            <a:extLst>
              <a:ext uri="{FF2B5EF4-FFF2-40B4-BE49-F238E27FC236}">
                <a16:creationId xmlns:a16="http://schemas.microsoft.com/office/drawing/2014/main" id="{D356B036-830C-45E8-A65E-5563BB088CBE}"/>
              </a:ext>
            </a:extLst>
          </p:cNvPr>
          <p:cNvSpPr/>
          <p:nvPr/>
        </p:nvSpPr>
        <p:spPr>
          <a:xfrm>
            <a:off x="2481944" y="1924049"/>
            <a:ext cx="95251" cy="88448"/>
          </a:xfrm>
          <a:prstGeom prst="rect">
            <a:avLst/>
          </a:prstGeom>
          <a:solidFill>
            <a:schemeClr val="bg1"/>
          </a:solidFill>
          <a:ln w="12700">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0574AA51-362A-4156-B30F-AC0E5DB39D5B}"/>
              </a:ext>
            </a:extLst>
          </p:cNvPr>
          <p:cNvSpPr/>
          <p:nvPr/>
        </p:nvSpPr>
        <p:spPr>
          <a:xfrm>
            <a:off x="2481944" y="2223407"/>
            <a:ext cx="95251" cy="88448"/>
          </a:xfrm>
          <a:prstGeom prst="rect">
            <a:avLst/>
          </a:prstGeom>
          <a:solidFill>
            <a:schemeClr val="bg1"/>
          </a:solidFill>
          <a:ln w="12700">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a:extLst>
              <a:ext uri="{FF2B5EF4-FFF2-40B4-BE49-F238E27FC236}">
                <a16:creationId xmlns:a16="http://schemas.microsoft.com/office/drawing/2014/main" id="{532599AA-B7B2-4DEF-807A-A7363AD51882}"/>
              </a:ext>
            </a:extLst>
          </p:cNvPr>
          <p:cNvSpPr/>
          <p:nvPr/>
        </p:nvSpPr>
        <p:spPr>
          <a:xfrm>
            <a:off x="2481944" y="2509157"/>
            <a:ext cx="95251" cy="88448"/>
          </a:xfrm>
          <a:prstGeom prst="rect">
            <a:avLst/>
          </a:prstGeom>
          <a:solidFill>
            <a:schemeClr val="bg1"/>
          </a:solidFill>
          <a:ln w="12700">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a:extLst>
              <a:ext uri="{FF2B5EF4-FFF2-40B4-BE49-F238E27FC236}">
                <a16:creationId xmlns:a16="http://schemas.microsoft.com/office/drawing/2014/main" id="{012D7D55-8B9A-497E-8566-D85B605CE9D3}"/>
              </a:ext>
            </a:extLst>
          </p:cNvPr>
          <p:cNvSpPr/>
          <p:nvPr/>
        </p:nvSpPr>
        <p:spPr>
          <a:xfrm>
            <a:off x="2481944" y="2794907"/>
            <a:ext cx="95251" cy="88448"/>
          </a:xfrm>
          <a:prstGeom prst="rect">
            <a:avLst/>
          </a:prstGeom>
          <a:solidFill>
            <a:schemeClr val="bg1"/>
          </a:solidFill>
          <a:ln w="12700">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ACC050CD-AF37-4C79-A8F2-CBA5100A6E7F}"/>
              </a:ext>
            </a:extLst>
          </p:cNvPr>
          <p:cNvSpPr/>
          <p:nvPr/>
        </p:nvSpPr>
        <p:spPr>
          <a:xfrm>
            <a:off x="2481944" y="3121478"/>
            <a:ext cx="95251" cy="88448"/>
          </a:xfrm>
          <a:prstGeom prst="rect">
            <a:avLst/>
          </a:prstGeom>
          <a:solidFill>
            <a:schemeClr val="bg1"/>
          </a:solidFill>
          <a:ln w="12700">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0CD49C68-91A0-4DEB-8167-79B6BDC61509}"/>
              </a:ext>
            </a:extLst>
          </p:cNvPr>
          <p:cNvSpPr/>
          <p:nvPr/>
        </p:nvSpPr>
        <p:spPr>
          <a:xfrm>
            <a:off x="2481944" y="3400424"/>
            <a:ext cx="95251" cy="88448"/>
          </a:xfrm>
          <a:prstGeom prst="rect">
            <a:avLst/>
          </a:prstGeom>
          <a:solidFill>
            <a:schemeClr val="bg1"/>
          </a:solidFill>
          <a:ln w="12700">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TextBox 74">
            <a:extLst>
              <a:ext uri="{FF2B5EF4-FFF2-40B4-BE49-F238E27FC236}">
                <a16:creationId xmlns:a16="http://schemas.microsoft.com/office/drawing/2014/main" id="{63662AC0-B005-4E78-9098-35DB6A8BFCF3}"/>
              </a:ext>
            </a:extLst>
          </p:cNvPr>
          <p:cNvSpPr txBox="1"/>
          <p:nvPr/>
        </p:nvSpPr>
        <p:spPr>
          <a:xfrm>
            <a:off x="2610189" y="3340723"/>
            <a:ext cx="1055914"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750">
                <a:latin typeface="Grandview Display"/>
              </a:rPr>
              <a:t>x-axis reflection</a:t>
            </a:r>
            <a:endParaRPr lang="en-US" sz="750"/>
          </a:p>
        </p:txBody>
      </p:sp>
      <p:sp>
        <p:nvSpPr>
          <p:cNvPr id="76" name="TextBox 75">
            <a:extLst>
              <a:ext uri="{FF2B5EF4-FFF2-40B4-BE49-F238E27FC236}">
                <a16:creationId xmlns:a16="http://schemas.microsoft.com/office/drawing/2014/main" id="{064F3F24-EA92-453A-BBDB-4B63668597C5}"/>
              </a:ext>
            </a:extLst>
          </p:cNvPr>
          <p:cNvSpPr txBox="1"/>
          <p:nvPr/>
        </p:nvSpPr>
        <p:spPr>
          <a:xfrm>
            <a:off x="2610189" y="3558438"/>
            <a:ext cx="1055914"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750">
                <a:latin typeface="Grandview Display"/>
              </a:rPr>
              <a:t>y-axis reflection</a:t>
            </a:r>
            <a:endParaRPr lang="en-US" sz="750"/>
          </a:p>
        </p:txBody>
      </p:sp>
      <p:sp>
        <p:nvSpPr>
          <p:cNvPr id="77" name="Rectangle 76">
            <a:extLst>
              <a:ext uri="{FF2B5EF4-FFF2-40B4-BE49-F238E27FC236}">
                <a16:creationId xmlns:a16="http://schemas.microsoft.com/office/drawing/2014/main" id="{D634727E-E6ED-4EDA-9230-16499746F5ED}"/>
              </a:ext>
            </a:extLst>
          </p:cNvPr>
          <p:cNvSpPr/>
          <p:nvPr/>
        </p:nvSpPr>
        <p:spPr>
          <a:xfrm>
            <a:off x="2481944" y="3618137"/>
            <a:ext cx="95251" cy="88448"/>
          </a:xfrm>
          <a:prstGeom prst="rect">
            <a:avLst/>
          </a:prstGeom>
          <a:solidFill>
            <a:schemeClr val="bg1"/>
          </a:solidFill>
          <a:ln w="12700">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15">
            <a:extLst>
              <a:ext uri="{FF2B5EF4-FFF2-40B4-BE49-F238E27FC236}">
                <a16:creationId xmlns:a16="http://schemas.microsoft.com/office/drawing/2014/main" id="{A24D2F56-62DF-48E3-954C-9872A7A43C3B}"/>
              </a:ext>
            </a:extLst>
          </p:cNvPr>
          <p:cNvSpPr/>
          <p:nvPr/>
        </p:nvSpPr>
        <p:spPr>
          <a:xfrm>
            <a:off x="6414407" y="1284513"/>
            <a:ext cx="864053" cy="170090"/>
          </a:xfrm>
          <a:prstGeom prst="roundRect">
            <a:avLst/>
          </a:prstGeom>
          <a:solidFill>
            <a:srgbClr val="CCF0FF"/>
          </a:solidFill>
          <a:ln>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000">
                <a:solidFill>
                  <a:schemeClr val="tx1"/>
                </a:solidFill>
                <a:cs typeface="Arial"/>
              </a:rPr>
              <a:t>calculations</a:t>
            </a:r>
            <a:endParaRPr lang="en-US" sz="1000">
              <a:solidFill>
                <a:schemeClr val="tx1"/>
              </a:solidFill>
            </a:endParaRPr>
          </a:p>
        </p:txBody>
      </p:sp>
      <p:cxnSp>
        <p:nvCxnSpPr>
          <p:cNvPr id="17" name="Straight Arrow Connector 16">
            <a:extLst>
              <a:ext uri="{FF2B5EF4-FFF2-40B4-BE49-F238E27FC236}">
                <a16:creationId xmlns:a16="http://schemas.microsoft.com/office/drawing/2014/main" id="{0982E4B6-6BFD-4F85-8390-4E1275AD1837}"/>
              </a:ext>
            </a:extLst>
          </p:cNvPr>
          <p:cNvCxnSpPr>
            <a:cxnSpLocks/>
          </p:cNvCxnSpPr>
          <p:nvPr/>
        </p:nvCxnSpPr>
        <p:spPr>
          <a:xfrm>
            <a:off x="6992710" y="1114424"/>
            <a:ext cx="734786" cy="0"/>
          </a:xfrm>
          <a:prstGeom prst="straightConnector1">
            <a:avLst/>
          </a:prstGeom>
          <a:ln w="12700"/>
        </p:spPr>
        <p:style>
          <a:lnRef idx="1">
            <a:schemeClr val="dk1"/>
          </a:lnRef>
          <a:fillRef idx="0">
            <a:schemeClr val="dk1"/>
          </a:fillRef>
          <a:effectRef idx="0">
            <a:schemeClr val="dk1"/>
          </a:effectRef>
          <a:fontRef idx="minor">
            <a:schemeClr val="tx1"/>
          </a:fontRef>
        </p:style>
      </p:cxnSp>
      <p:sp>
        <p:nvSpPr>
          <p:cNvPr id="18" name="Flowchart: Connector 17">
            <a:extLst>
              <a:ext uri="{FF2B5EF4-FFF2-40B4-BE49-F238E27FC236}">
                <a16:creationId xmlns:a16="http://schemas.microsoft.com/office/drawing/2014/main" id="{E28538E8-D7F2-4617-9CA4-0262C826ABE4}"/>
              </a:ext>
            </a:extLst>
          </p:cNvPr>
          <p:cNvSpPr/>
          <p:nvPr/>
        </p:nvSpPr>
        <p:spPr>
          <a:xfrm>
            <a:off x="7323365" y="1084489"/>
            <a:ext cx="68034" cy="68035"/>
          </a:xfrm>
          <a:prstGeom prst="flowChartConnector">
            <a:avLst/>
          </a:prstGeom>
          <a:solidFill>
            <a:srgbClr val="80D0FF"/>
          </a:solidFill>
          <a:ln>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lowchart: Connector 19">
            <a:extLst>
              <a:ext uri="{FF2B5EF4-FFF2-40B4-BE49-F238E27FC236}">
                <a16:creationId xmlns:a16="http://schemas.microsoft.com/office/drawing/2014/main" id="{B8CF2332-98C8-49D3-823D-AE54A1BEAB3F}"/>
              </a:ext>
            </a:extLst>
          </p:cNvPr>
          <p:cNvSpPr/>
          <p:nvPr/>
        </p:nvSpPr>
        <p:spPr>
          <a:xfrm>
            <a:off x="7690758" y="1084489"/>
            <a:ext cx="68034" cy="68035"/>
          </a:xfrm>
          <a:prstGeom prst="flowChartConnector">
            <a:avLst/>
          </a:prstGeom>
          <a:solidFill>
            <a:schemeClr val="bg1"/>
          </a:solidFill>
          <a:ln>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lowchart: Connector 25">
            <a:extLst>
              <a:ext uri="{FF2B5EF4-FFF2-40B4-BE49-F238E27FC236}">
                <a16:creationId xmlns:a16="http://schemas.microsoft.com/office/drawing/2014/main" id="{A6235FF4-961E-41C8-9531-FC71C0244CC6}"/>
              </a:ext>
            </a:extLst>
          </p:cNvPr>
          <p:cNvSpPr/>
          <p:nvPr/>
        </p:nvSpPr>
        <p:spPr>
          <a:xfrm>
            <a:off x="6962776" y="1084489"/>
            <a:ext cx="68034" cy="68035"/>
          </a:xfrm>
          <a:prstGeom prst="flowChartConnector">
            <a:avLst/>
          </a:prstGeom>
          <a:solidFill>
            <a:schemeClr val="bg1"/>
          </a:solidFill>
          <a:ln>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lowchart: Connector 26">
            <a:extLst>
              <a:ext uri="{FF2B5EF4-FFF2-40B4-BE49-F238E27FC236}">
                <a16:creationId xmlns:a16="http://schemas.microsoft.com/office/drawing/2014/main" id="{119F516F-FE7C-4380-89F3-E177F4E0A4F6}"/>
              </a:ext>
            </a:extLst>
          </p:cNvPr>
          <p:cNvSpPr/>
          <p:nvPr/>
        </p:nvSpPr>
        <p:spPr>
          <a:xfrm>
            <a:off x="7146472" y="1084489"/>
            <a:ext cx="68034" cy="68035"/>
          </a:xfrm>
          <a:prstGeom prst="flowChartConnector">
            <a:avLst/>
          </a:prstGeom>
          <a:solidFill>
            <a:schemeClr val="bg1"/>
          </a:solidFill>
          <a:ln>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lowchart: Connector 28">
            <a:extLst>
              <a:ext uri="{FF2B5EF4-FFF2-40B4-BE49-F238E27FC236}">
                <a16:creationId xmlns:a16="http://schemas.microsoft.com/office/drawing/2014/main" id="{77C84C09-52E7-4B54-A667-63C6BBFF1418}"/>
              </a:ext>
            </a:extLst>
          </p:cNvPr>
          <p:cNvSpPr/>
          <p:nvPr/>
        </p:nvSpPr>
        <p:spPr>
          <a:xfrm>
            <a:off x="7500257" y="1084489"/>
            <a:ext cx="68034" cy="68035"/>
          </a:xfrm>
          <a:prstGeom prst="flowChartConnector">
            <a:avLst/>
          </a:prstGeom>
          <a:solidFill>
            <a:schemeClr val="bg1"/>
          </a:solidFill>
          <a:ln>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Arrow: Right 77">
            <a:extLst>
              <a:ext uri="{FF2B5EF4-FFF2-40B4-BE49-F238E27FC236}">
                <a16:creationId xmlns:a16="http://schemas.microsoft.com/office/drawing/2014/main" id="{9273766F-F607-4C18-BC7E-12A2CB5C928C}"/>
              </a:ext>
            </a:extLst>
          </p:cNvPr>
          <p:cNvSpPr/>
          <p:nvPr/>
        </p:nvSpPr>
        <p:spPr>
          <a:xfrm rot="6780000">
            <a:off x="4444672" y="2828715"/>
            <a:ext cx="259582" cy="104670"/>
          </a:xfrm>
          <a:prstGeom prst="rightArrow">
            <a:avLst/>
          </a:prstGeom>
          <a:solidFill>
            <a:srgbClr val="FF0000"/>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en-US"/>
          </a:p>
        </p:txBody>
      </p:sp>
      <p:sp>
        <p:nvSpPr>
          <p:cNvPr id="79" name="TextBox 78">
            <a:extLst>
              <a:ext uri="{FF2B5EF4-FFF2-40B4-BE49-F238E27FC236}">
                <a16:creationId xmlns:a16="http://schemas.microsoft.com/office/drawing/2014/main" id="{ED5077C7-2102-45E8-AB1A-C73BC67ABF78}"/>
              </a:ext>
            </a:extLst>
          </p:cNvPr>
          <p:cNvSpPr txBox="1"/>
          <p:nvPr/>
        </p:nvSpPr>
        <p:spPr>
          <a:xfrm>
            <a:off x="4577853" y="2331112"/>
            <a:ext cx="2389414" cy="400110"/>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t>Rotate vector by preset values or enter your own values</a:t>
            </a:r>
          </a:p>
        </p:txBody>
      </p:sp>
      <p:sp>
        <p:nvSpPr>
          <p:cNvPr id="4" name="TextBox 3">
            <a:extLst>
              <a:ext uri="{FF2B5EF4-FFF2-40B4-BE49-F238E27FC236}">
                <a16:creationId xmlns:a16="http://schemas.microsoft.com/office/drawing/2014/main" id="{8041B754-4081-4CDD-9902-31C8A3D6239F}"/>
              </a:ext>
            </a:extLst>
          </p:cNvPr>
          <p:cNvSpPr txBox="1"/>
          <p:nvPr/>
        </p:nvSpPr>
        <p:spPr>
          <a:xfrm>
            <a:off x="7755126" y="3188360"/>
            <a:ext cx="98107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t>x</a:t>
            </a:r>
          </a:p>
        </p:txBody>
      </p:sp>
      <p:sp>
        <p:nvSpPr>
          <p:cNvPr id="8" name="TextBox 7">
            <a:extLst>
              <a:ext uri="{FF2B5EF4-FFF2-40B4-BE49-F238E27FC236}">
                <a16:creationId xmlns:a16="http://schemas.microsoft.com/office/drawing/2014/main" id="{377085D6-B037-443C-9804-1309DB1F41BA}"/>
              </a:ext>
            </a:extLst>
          </p:cNvPr>
          <p:cNvSpPr txBox="1"/>
          <p:nvPr/>
        </p:nvSpPr>
        <p:spPr>
          <a:xfrm>
            <a:off x="3951930" y="4834826"/>
            <a:ext cx="98107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t>y</a:t>
            </a:r>
          </a:p>
        </p:txBody>
      </p:sp>
      <p:pic>
        <p:nvPicPr>
          <p:cNvPr id="13" name="Picture 3">
            <a:extLst>
              <a:ext uri="{FF2B5EF4-FFF2-40B4-BE49-F238E27FC236}">
                <a16:creationId xmlns:a16="http://schemas.microsoft.com/office/drawing/2014/main" id="{00F59A2C-B3A9-440B-9D9A-9113C50B195A}"/>
              </a:ext>
            </a:extLst>
          </p:cNvPr>
          <p:cNvPicPr>
            <a:picLocks noChangeAspect="1"/>
          </p:cNvPicPr>
          <p:nvPr/>
        </p:nvPicPr>
        <p:blipFill>
          <a:blip r:embed="rId7"/>
          <a:stretch>
            <a:fillRect/>
          </a:stretch>
        </p:blipFill>
        <p:spPr>
          <a:xfrm flipH="1">
            <a:off x="3807278" y="1560738"/>
            <a:ext cx="155122" cy="151040"/>
          </a:xfrm>
          <a:prstGeom prst="rect">
            <a:avLst/>
          </a:prstGeom>
        </p:spPr>
      </p:pic>
      <p:cxnSp>
        <p:nvCxnSpPr>
          <p:cNvPr id="35" name="Straight Arrow Connector 34">
            <a:extLst>
              <a:ext uri="{FF2B5EF4-FFF2-40B4-BE49-F238E27FC236}">
                <a16:creationId xmlns:a16="http://schemas.microsoft.com/office/drawing/2014/main" id="{CA847AA9-F637-42B2-038E-37CD896D0399}"/>
              </a:ext>
            </a:extLst>
          </p:cNvPr>
          <p:cNvCxnSpPr/>
          <p:nvPr/>
        </p:nvCxnSpPr>
        <p:spPr>
          <a:xfrm flipV="1">
            <a:off x="4169228" y="1178379"/>
            <a:ext cx="2721" cy="289832"/>
          </a:xfrm>
          <a:prstGeom prst="straightConnector1">
            <a:avLst/>
          </a:prstGeom>
          <a:ln w="28575">
            <a:solidFill>
              <a:schemeClr val="bg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48CD8042-DC11-4396-B49D-C64826C9EA83}"/>
              </a:ext>
            </a:extLst>
          </p:cNvPr>
          <p:cNvSpPr/>
          <p:nvPr/>
        </p:nvSpPr>
        <p:spPr>
          <a:xfrm>
            <a:off x="4026354" y="3060246"/>
            <a:ext cx="911678" cy="911678"/>
          </a:xfrm>
          <a:prstGeom prst="rect">
            <a:avLst/>
          </a:prstGeom>
          <a:solidFill>
            <a:schemeClr val="bg1"/>
          </a:solidFill>
          <a:ln w="12700">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Straight Arrow Connector 36">
            <a:extLst>
              <a:ext uri="{FF2B5EF4-FFF2-40B4-BE49-F238E27FC236}">
                <a16:creationId xmlns:a16="http://schemas.microsoft.com/office/drawing/2014/main" id="{97609155-A791-1E7A-8C43-4182B717AF58}"/>
              </a:ext>
            </a:extLst>
          </p:cNvPr>
          <p:cNvCxnSpPr>
            <a:cxnSpLocks/>
          </p:cNvCxnSpPr>
          <p:nvPr/>
        </p:nvCxnSpPr>
        <p:spPr>
          <a:xfrm>
            <a:off x="7720692" y="3223531"/>
            <a:ext cx="281667" cy="2722"/>
          </a:xfrm>
          <a:prstGeom prst="straightConnector1">
            <a:avLst/>
          </a:prstGeom>
          <a:ln w="28575">
            <a:solidFill>
              <a:schemeClr val="bg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003777BE-6C93-502A-0C72-31F1681AD737}"/>
              </a:ext>
            </a:extLst>
          </p:cNvPr>
          <p:cNvCxnSpPr>
            <a:cxnSpLocks/>
          </p:cNvCxnSpPr>
          <p:nvPr/>
        </p:nvCxnSpPr>
        <p:spPr>
          <a:xfrm flipH="1">
            <a:off x="627289" y="3203121"/>
            <a:ext cx="276224" cy="2721"/>
          </a:xfrm>
          <a:prstGeom prst="straightConnector1">
            <a:avLst/>
          </a:prstGeom>
          <a:ln w="28575">
            <a:solidFill>
              <a:schemeClr val="bg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739AB140-1FE6-60BC-4CD3-988EA3992B3B}"/>
              </a:ext>
            </a:extLst>
          </p:cNvPr>
          <p:cNvCxnSpPr>
            <a:cxnSpLocks/>
          </p:cNvCxnSpPr>
          <p:nvPr/>
        </p:nvCxnSpPr>
        <p:spPr>
          <a:xfrm flipH="1">
            <a:off x="4167867" y="4859111"/>
            <a:ext cx="4081" cy="213631"/>
          </a:xfrm>
          <a:prstGeom prst="straightConnector1">
            <a:avLst/>
          </a:prstGeom>
          <a:ln w="28575">
            <a:solidFill>
              <a:schemeClr val="bg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95" name="Picture 3">
            <a:extLst>
              <a:ext uri="{FF2B5EF4-FFF2-40B4-BE49-F238E27FC236}">
                <a16:creationId xmlns:a16="http://schemas.microsoft.com/office/drawing/2014/main" id="{56645A45-CA8F-F455-DC7D-BE47461AAF63}"/>
              </a:ext>
            </a:extLst>
          </p:cNvPr>
          <p:cNvPicPr>
            <a:picLocks noChangeAspect="1"/>
          </p:cNvPicPr>
          <p:nvPr/>
        </p:nvPicPr>
        <p:blipFill>
          <a:blip r:embed="rId7"/>
          <a:stretch>
            <a:fillRect/>
          </a:stretch>
        </p:blipFill>
        <p:spPr>
          <a:xfrm flipH="1">
            <a:off x="3800474" y="3057523"/>
            <a:ext cx="155122" cy="151040"/>
          </a:xfrm>
          <a:prstGeom prst="rect">
            <a:avLst/>
          </a:prstGeom>
        </p:spPr>
      </p:pic>
      <p:sp>
        <p:nvSpPr>
          <p:cNvPr id="96" name="Rectangle 95">
            <a:extLst>
              <a:ext uri="{FF2B5EF4-FFF2-40B4-BE49-F238E27FC236}">
                <a16:creationId xmlns:a16="http://schemas.microsoft.com/office/drawing/2014/main" id="{37EDDFFB-409D-2F62-C5C3-07D06ACD1479}"/>
              </a:ext>
            </a:extLst>
          </p:cNvPr>
          <p:cNvSpPr/>
          <p:nvPr/>
        </p:nvSpPr>
        <p:spPr>
          <a:xfrm>
            <a:off x="4121605" y="3121478"/>
            <a:ext cx="95251" cy="88448"/>
          </a:xfrm>
          <a:prstGeom prst="rect">
            <a:avLst/>
          </a:prstGeom>
          <a:solidFill>
            <a:schemeClr val="bg1"/>
          </a:solidFill>
          <a:ln w="12700">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96">
            <a:extLst>
              <a:ext uri="{FF2B5EF4-FFF2-40B4-BE49-F238E27FC236}">
                <a16:creationId xmlns:a16="http://schemas.microsoft.com/office/drawing/2014/main" id="{CA85FC4E-083E-F6A4-FE26-50FFE2CBCD58}"/>
              </a:ext>
            </a:extLst>
          </p:cNvPr>
          <p:cNvSpPr/>
          <p:nvPr/>
        </p:nvSpPr>
        <p:spPr>
          <a:xfrm>
            <a:off x="4121605" y="3339192"/>
            <a:ext cx="95251" cy="88448"/>
          </a:xfrm>
          <a:prstGeom prst="rect">
            <a:avLst/>
          </a:prstGeom>
          <a:solidFill>
            <a:schemeClr val="bg1"/>
          </a:solidFill>
          <a:ln w="12700">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7">
            <a:extLst>
              <a:ext uri="{FF2B5EF4-FFF2-40B4-BE49-F238E27FC236}">
                <a16:creationId xmlns:a16="http://schemas.microsoft.com/office/drawing/2014/main" id="{8C598DEF-39E2-071B-D7E0-54108A54A0DF}"/>
              </a:ext>
            </a:extLst>
          </p:cNvPr>
          <p:cNvSpPr/>
          <p:nvPr/>
        </p:nvSpPr>
        <p:spPr>
          <a:xfrm>
            <a:off x="4121605" y="3556907"/>
            <a:ext cx="95251" cy="88448"/>
          </a:xfrm>
          <a:prstGeom prst="rect">
            <a:avLst/>
          </a:prstGeom>
          <a:solidFill>
            <a:schemeClr val="bg1"/>
          </a:solidFill>
          <a:ln w="12700">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ectangle 98">
            <a:extLst>
              <a:ext uri="{FF2B5EF4-FFF2-40B4-BE49-F238E27FC236}">
                <a16:creationId xmlns:a16="http://schemas.microsoft.com/office/drawing/2014/main" id="{687E5EA5-B9D6-ADCC-778A-2E48AD25B1B8}"/>
              </a:ext>
            </a:extLst>
          </p:cNvPr>
          <p:cNvSpPr/>
          <p:nvPr/>
        </p:nvSpPr>
        <p:spPr>
          <a:xfrm>
            <a:off x="4135212" y="3774621"/>
            <a:ext cx="693965" cy="115662"/>
          </a:xfrm>
          <a:prstGeom prst="rect">
            <a:avLst/>
          </a:prstGeom>
          <a:solidFill>
            <a:schemeClr val="bg1"/>
          </a:solidFill>
          <a:ln w="12700">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600" b="1">
                <a:solidFill>
                  <a:schemeClr val="tx1"/>
                </a:solidFill>
                <a:latin typeface="Grandview Display"/>
                <a:cs typeface="Arial"/>
              </a:rPr>
              <a:t>Enter Degrees</a:t>
            </a:r>
          </a:p>
        </p:txBody>
      </p:sp>
      <p:sp>
        <p:nvSpPr>
          <p:cNvPr id="100" name="TextBox 99">
            <a:extLst>
              <a:ext uri="{FF2B5EF4-FFF2-40B4-BE49-F238E27FC236}">
                <a16:creationId xmlns:a16="http://schemas.microsoft.com/office/drawing/2014/main" id="{3443CDEC-784E-A044-015A-571F16AC9C52}"/>
              </a:ext>
            </a:extLst>
          </p:cNvPr>
          <p:cNvSpPr txBox="1"/>
          <p:nvPr/>
        </p:nvSpPr>
        <p:spPr>
          <a:xfrm>
            <a:off x="4229439" y="3075385"/>
            <a:ext cx="1055914" cy="18466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600" b="1">
                <a:latin typeface="Grandview Display"/>
              </a:rPr>
              <a:t>45 degrees </a:t>
            </a:r>
            <a:endParaRPr lang="en-US" sz="600" b="1"/>
          </a:p>
        </p:txBody>
      </p:sp>
      <p:sp>
        <p:nvSpPr>
          <p:cNvPr id="102" name="TextBox 101">
            <a:extLst>
              <a:ext uri="{FF2B5EF4-FFF2-40B4-BE49-F238E27FC236}">
                <a16:creationId xmlns:a16="http://schemas.microsoft.com/office/drawing/2014/main" id="{060758AC-BFD8-8CB1-220B-25CFE0D37C87}"/>
              </a:ext>
            </a:extLst>
          </p:cNvPr>
          <p:cNvSpPr txBox="1"/>
          <p:nvPr/>
        </p:nvSpPr>
        <p:spPr>
          <a:xfrm>
            <a:off x="4229439" y="3293099"/>
            <a:ext cx="1055914" cy="18466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600" b="1">
                <a:latin typeface="Grandview Display"/>
              </a:rPr>
              <a:t>90 degrees </a:t>
            </a:r>
            <a:endParaRPr lang="en-US" sz="600" b="1"/>
          </a:p>
        </p:txBody>
      </p:sp>
      <p:sp>
        <p:nvSpPr>
          <p:cNvPr id="103" name="TextBox 102">
            <a:extLst>
              <a:ext uri="{FF2B5EF4-FFF2-40B4-BE49-F238E27FC236}">
                <a16:creationId xmlns:a16="http://schemas.microsoft.com/office/drawing/2014/main" id="{0ABCBBA1-2560-6188-3762-A7FDC1B00669}"/>
              </a:ext>
            </a:extLst>
          </p:cNvPr>
          <p:cNvSpPr txBox="1"/>
          <p:nvPr/>
        </p:nvSpPr>
        <p:spPr>
          <a:xfrm>
            <a:off x="4229439" y="3510813"/>
            <a:ext cx="1055914" cy="18466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600" b="1">
                <a:latin typeface="Grandview Display"/>
              </a:rPr>
              <a:t>180 degrees </a:t>
            </a:r>
            <a:endParaRPr lang="en-US" sz="600" b="1"/>
          </a:p>
        </p:txBody>
      </p:sp>
      <p:sp>
        <p:nvSpPr>
          <p:cNvPr id="41" name="TextBox 40">
            <a:extLst>
              <a:ext uri="{FF2B5EF4-FFF2-40B4-BE49-F238E27FC236}">
                <a16:creationId xmlns:a16="http://schemas.microsoft.com/office/drawing/2014/main" id="{BB1B2BC5-DC57-0E2E-B0A5-E8E5C64A8DB3}"/>
              </a:ext>
            </a:extLst>
          </p:cNvPr>
          <p:cNvSpPr txBox="1"/>
          <p:nvPr/>
        </p:nvSpPr>
        <p:spPr>
          <a:xfrm>
            <a:off x="4166508" y="1152526"/>
            <a:ext cx="450396" cy="401648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800"/>
              <a:t>40</a:t>
            </a:r>
          </a:p>
          <a:p>
            <a:endParaRPr lang="en-US" sz="900"/>
          </a:p>
          <a:p>
            <a:endParaRPr lang="en-US" sz="900"/>
          </a:p>
          <a:p>
            <a:r>
              <a:rPr lang="en-US" sz="800"/>
              <a:t>30</a:t>
            </a:r>
          </a:p>
          <a:p>
            <a:endParaRPr lang="en-US" sz="900"/>
          </a:p>
          <a:p>
            <a:endParaRPr lang="en-US" sz="900"/>
          </a:p>
          <a:p>
            <a:endParaRPr lang="en-US" sz="800"/>
          </a:p>
          <a:p>
            <a:r>
              <a:rPr lang="en-US" sz="800"/>
              <a:t>20</a:t>
            </a:r>
          </a:p>
          <a:p>
            <a:endParaRPr lang="en-US" sz="800"/>
          </a:p>
          <a:p>
            <a:endParaRPr lang="en-US" sz="800"/>
          </a:p>
          <a:p>
            <a:endParaRPr lang="en-US" sz="800"/>
          </a:p>
          <a:p>
            <a:r>
              <a:rPr lang="en-US" sz="800"/>
              <a:t>10</a:t>
            </a:r>
          </a:p>
          <a:p>
            <a:endParaRPr lang="en-US" sz="800"/>
          </a:p>
          <a:p>
            <a:endParaRPr lang="en-US" sz="800"/>
          </a:p>
          <a:p>
            <a:endParaRPr lang="en-US" sz="800"/>
          </a:p>
          <a:p>
            <a:endParaRPr lang="en-US" sz="800"/>
          </a:p>
          <a:p>
            <a:endParaRPr lang="en-US" sz="850"/>
          </a:p>
          <a:p>
            <a:endParaRPr lang="en-US" sz="850"/>
          </a:p>
          <a:p>
            <a:endParaRPr lang="en-US" sz="800"/>
          </a:p>
          <a:p>
            <a:endParaRPr lang="en-US" sz="800"/>
          </a:p>
          <a:p>
            <a:endParaRPr lang="en-US" sz="900"/>
          </a:p>
          <a:p>
            <a:endParaRPr lang="en-US" sz="900"/>
          </a:p>
          <a:p>
            <a:endParaRPr lang="en-US" sz="800"/>
          </a:p>
          <a:p>
            <a:r>
              <a:rPr lang="en-US" sz="800"/>
              <a:t>-20</a:t>
            </a:r>
          </a:p>
          <a:p>
            <a:endParaRPr lang="en-US" sz="800"/>
          </a:p>
          <a:p>
            <a:endParaRPr lang="en-US" sz="800"/>
          </a:p>
          <a:p>
            <a:endParaRPr lang="en-US" sz="800"/>
          </a:p>
          <a:p>
            <a:r>
              <a:rPr lang="en-US" sz="800"/>
              <a:t>-30</a:t>
            </a:r>
          </a:p>
          <a:p>
            <a:endParaRPr lang="en-US" sz="600"/>
          </a:p>
          <a:p>
            <a:endParaRPr lang="en-US" sz="800"/>
          </a:p>
          <a:p>
            <a:r>
              <a:rPr lang="en-US" sz="800"/>
              <a:t>-40</a:t>
            </a:r>
          </a:p>
        </p:txBody>
      </p:sp>
      <p:sp>
        <p:nvSpPr>
          <p:cNvPr id="36" name="Rectangle: Rounded Corners 35">
            <a:extLst>
              <a:ext uri="{FF2B5EF4-FFF2-40B4-BE49-F238E27FC236}">
                <a16:creationId xmlns:a16="http://schemas.microsoft.com/office/drawing/2014/main" id="{F2EF7690-FBA5-8392-FC86-EF8E632E56F0}"/>
              </a:ext>
            </a:extLst>
          </p:cNvPr>
          <p:cNvSpPr/>
          <p:nvPr/>
        </p:nvSpPr>
        <p:spPr>
          <a:xfrm>
            <a:off x="5829298" y="1019170"/>
            <a:ext cx="503464" cy="122466"/>
          </a:xfrm>
          <a:prstGeom prst="roundRect">
            <a:avLst/>
          </a:prstGeom>
          <a:solidFill>
            <a:srgbClr val="CCF0FF"/>
          </a:solidFill>
          <a:ln>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600">
                <a:solidFill>
                  <a:schemeClr val="tx1"/>
                </a:solidFill>
                <a:cs typeface="Arial"/>
              </a:rPr>
              <a:t>hide axis</a:t>
            </a:r>
            <a:endParaRPr lang="en-US" sz="600">
              <a:solidFill>
                <a:schemeClr val="tx1"/>
              </a:solidFill>
            </a:endParaRPr>
          </a:p>
        </p:txBody>
      </p:sp>
      <p:sp>
        <p:nvSpPr>
          <p:cNvPr id="40" name="Rectangle: Rounded Corners 39">
            <a:extLst>
              <a:ext uri="{FF2B5EF4-FFF2-40B4-BE49-F238E27FC236}">
                <a16:creationId xmlns:a16="http://schemas.microsoft.com/office/drawing/2014/main" id="{33D9FF75-A9CF-6A5E-2EAB-6BE11B787F29}"/>
              </a:ext>
            </a:extLst>
          </p:cNvPr>
          <p:cNvSpPr/>
          <p:nvPr/>
        </p:nvSpPr>
        <p:spPr>
          <a:xfrm>
            <a:off x="6387192" y="1019171"/>
            <a:ext cx="503464" cy="122466"/>
          </a:xfrm>
          <a:prstGeom prst="roundRect">
            <a:avLst/>
          </a:prstGeom>
          <a:solidFill>
            <a:srgbClr val="CCF0FF"/>
          </a:solidFill>
          <a:ln>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600">
                <a:solidFill>
                  <a:schemeClr val="tx1"/>
                </a:solidFill>
                <a:cs typeface="Arial"/>
              </a:rPr>
              <a:t>hide grid</a:t>
            </a:r>
            <a:endParaRPr lang="en-US" sz="600">
              <a:solidFill>
                <a:schemeClr val="tx1"/>
              </a:solidFill>
            </a:endParaRPr>
          </a:p>
        </p:txBody>
      </p:sp>
      <p:sp>
        <p:nvSpPr>
          <p:cNvPr id="42" name="TextBox 41">
            <a:extLst>
              <a:ext uri="{FF2B5EF4-FFF2-40B4-BE49-F238E27FC236}">
                <a16:creationId xmlns:a16="http://schemas.microsoft.com/office/drawing/2014/main" id="{861AE902-04E8-7A65-4414-1AF82A3A5D03}"/>
              </a:ext>
            </a:extLst>
          </p:cNvPr>
          <p:cNvSpPr txBox="1"/>
          <p:nvPr/>
        </p:nvSpPr>
        <p:spPr>
          <a:xfrm>
            <a:off x="567418" y="3003097"/>
            <a:ext cx="7430860"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t>-70             -60          </a:t>
            </a:r>
            <a:r>
              <a:rPr lang="en-US" sz="700"/>
              <a:t>  </a:t>
            </a:r>
            <a:r>
              <a:rPr lang="en-US" sz="800"/>
              <a:t> -50             -40                                                                                                20            </a:t>
            </a:r>
            <a:r>
              <a:rPr lang="en-US" sz="600"/>
              <a:t> </a:t>
            </a:r>
            <a:r>
              <a:rPr lang="en-US" sz="800"/>
              <a:t> 30           </a:t>
            </a:r>
            <a:r>
              <a:rPr lang="en-US" sz="650"/>
              <a:t>  </a:t>
            </a:r>
            <a:r>
              <a:rPr lang="en-US" sz="800"/>
              <a:t> 40           </a:t>
            </a:r>
            <a:r>
              <a:rPr lang="en-US" sz="900"/>
              <a:t> </a:t>
            </a:r>
            <a:r>
              <a:rPr lang="en-US" sz="1000"/>
              <a:t> </a:t>
            </a:r>
            <a:r>
              <a:rPr lang="en-US" sz="800"/>
              <a:t>50           </a:t>
            </a:r>
            <a:r>
              <a:rPr lang="en-US" sz="850"/>
              <a:t>  </a:t>
            </a:r>
            <a:r>
              <a:rPr lang="en-US" sz="800"/>
              <a:t> 60             70 </a:t>
            </a:r>
          </a:p>
        </p:txBody>
      </p:sp>
      <p:sp>
        <p:nvSpPr>
          <p:cNvPr id="2" name="TextBox 1">
            <a:extLst>
              <a:ext uri="{FF2B5EF4-FFF2-40B4-BE49-F238E27FC236}">
                <a16:creationId xmlns:a16="http://schemas.microsoft.com/office/drawing/2014/main" id="{136B2C2D-5B54-CDF1-9CFF-5D7877094E28}"/>
              </a:ext>
            </a:extLst>
          </p:cNvPr>
          <p:cNvSpPr txBox="1"/>
          <p:nvPr/>
        </p:nvSpPr>
        <p:spPr>
          <a:xfrm>
            <a:off x="6812666" y="937825"/>
            <a:ext cx="2743200" cy="18466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600"/>
              <a:t> 0.2x  0.5x   1x   1.5x   2x</a:t>
            </a:r>
          </a:p>
        </p:txBody>
      </p:sp>
      <p:pic>
        <p:nvPicPr>
          <p:cNvPr id="12" name="Picture 3">
            <a:extLst>
              <a:ext uri="{FF2B5EF4-FFF2-40B4-BE49-F238E27FC236}">
                <a16:creationId xmlns:a16="http://schemas.microsoft.com/office/drawing/2014/main" id="{486F573B-2C56-8867-1258-11289584C879}"/>
              </a:ext>
            </a:extLst>
          </p:cNvPr>
          <p:cNvPicPr>
            <a:picLocks noChangeAspect="1"/>
          </p:cNvPicPr>
          <p:nvPr/>
        </p:nvPicPr>
        <p:blipFill>
          <a:blip r:embed="rId7"/>
          <a:stretch>
            <a:fillRect/>
          </a:stretch>
        </p:blipFill>
        <p:spPr>
          <a:xfrm flipH="1">
            <a:off x="5617028" y="996042"/>
            <a:ext cx="155122" cy="151040"/>
          </a:xfrm>
          <a:prstGeom prst="rect">
            <a:avLst/>
          </a:prstGeom>
        </p:spPr>
      </p:pic>
    </p:spTree>
    <p:extLst>
      <p:ext uri="{BB962C8B-B14F-4D97-AF65-F5344CB8AC3E}">
        <p14:creationId xmlns:p14="http://schemas.microsoft.com/office/powerpoint/2010/main" val="1397749628"/>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5" name="TextBox 4">
            <a:extLst>
              <a:ext uri="{FF2B5EF4-FFF2-40B4-BE49-F238E27FC236}">
                <a16:creationId xmlns:a16="http://schemas.microsoft.com/office/drawing/2014/main" id="{77CF38F4-8643-D742-8F96-0042DD50DC6F}"/>
              </a:ext>
            </a:extLst>
          </p:cNvPr>
          <p:cNvSpPr txBox="1"/>
          <p:nvPr/>
        </p:nvSpPr>
        <p:spPr>
          <a:xfrm>
            <a:off x="1505" y="691"/>
            <a:ext cx="1023037" cy="923330"/>
          </a:xfrm>
          <a:prstGeom prst="rect">
            <a:avLst/>
          </a:prstGeom>
          <a:solidFill>
            <a:schemeClr val="accent4"/>
          </a:solidFill>
        </p:spPr>
        <p:txBody>
          <a:bodyPr wrap="square" lIns="91440" tIns="45720" rIns="91440" bIns="45720" rtlCol="0" anchor="t">
            <a:spAutoFit/>
          </a:bodyPr>
          <a:lstStyle/>
          <a:p>
            <a:r>
              <a:rPr lang="en-US"/>
              <a:t>Prototype</a:t>
            </a:r>
            <a:endParaRPr lang="en-US" sz="4000"/>
          </a:p>
          <a:p>
            <a:r>
              <a:rPr lang="en-US" sz="4000"/>
              <a:t>8</a:t>
            </a:r>
          </a:p>
        </p:txBody>
      </p:sp>
      <p:pic>
        <p:nvPicPr>
          <p:cNvPr id="263" name="Google Shape;263;p38"/>
          <p:cNvPicPr preferRelativeResize="0"/>
          <p:nvPr/>
        </p:nvPicPr>
        <p:blipFill>
          <a:blip r:embed="rId3">
            <a:alphaModFix/>
          </a:blip>
          <a:stretch>
            <a:fillRect/>
          </a:stretch>
        </p:blipFill>
        <p:spPr>
          <a:xfrm>
            <a:off x="7753350" y="-6"/>
            <a:ext cx="1390650" cy="966788"/>
          </a:xfrm>
          <a:prstGeom prst="rect">
            <a:avLst/>
          </a:prstGeom>
          <a:noFill/>
          <a:ln>
            <a:noFill/>
          </a:ln>
        </p:spPr>
      </p:pic>
      <p:pic>
        <p:nvPicPr>
          <p:cNvPr id="3" name="Picture 3" descr="Background pattern&#10;&#10;Description automatically generated">
            <a:extLst>
              <a:ext uri="{FF2B5EF4-FFF2-40B4-BE49-F238E27FC236}">
                <a16:creationId xmlns:a16="http://schemas.microsoft.com/office/drawing/2014/main" id="{B7C6FEBF-A878-4689-AD82-17745D15D218}"/>
              </a:ext>
            </a:extLst>
          </p:cNvPr>
          <p:cNvPicPr>
            <a:picLocks noChangeAspect="1"/>
          </p:cNvPicPr>
          <p:nvPr/>
        </p:nvPicPr>
        <p:blipFill>
          <a:blip r:embed="rId4"/>
          <a:stretch>
            <a:fillRect/>
          </a:stretch>
        </p:blipFill>
        <p:spPr>
          <a:xfrm>
            <a:off x="465364" y="228951"/>
            <a:ext cx="7614557" cy="4835277"/>
          </a:xfrm>
          <a:prstGeom prst="rect">
            <a:avLst/>
          </a:prstGeom>
        </p:spPr>
      </p:pic>
      <p:sp>
        <p:nvSpPr>
          <p:cNvPr id="7" name="TextBox 6">
            <a:extLst>
              <a:ext uri="{FF2B5EF4-FFF2-40B4-BE49-F238E27FC236}">
                <a16:creationId xmlns:a16="http://schemas.microsoft.com/office/drawing/2014/main" id="{B54139A4-F124-4CCD-957D-894CB1ADBE8C}"/>
              </a:ext>
            </a:extLst>
          </p:cNvPr>
          <p:cNvSpPr txBox="1"/>
          <p:nvPr/>
        </p:nvSpPr>
        <p:spPr>
          <a:xfrm>
            <a:off x="545436" y="375347"/>
            <a:ext cx="274319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err="1"/>
              <a:t>homescreen</a:t>
            </a:r>
          </a:p>
        </p:txBody>
      </p:sp>
      <p:sp>
        <p:nvSpPr>
          <p:cNvPr id="2" name="Arrow: Right 1">
            <a:extLst>
              <a:ext uri="{FF2B5EF4-FFF2-40B4-BE49-F238E27FC236}">
                <a16:creationId xmlns:a16="http://schemas.microsoft.com/office/drawing/2014/main" id="{35DE8C20-F450-403D-9722-ABBEEE06F772}"/>
              </a:ext>
            </a:extLst>
          </p:cNvPr>
          <p:cNvSpPr/>
          <p:nvPr/>
        </p:nvSpPr>
        <p:spPr>
          <a:xfrm rot="7320000">
            <a:off x="1845554" y="2031456"/>
            <a:ext cx="654027" cy="227134"/>
          </a:xfrm>
          <a:prstGeom prst="rightArrow">
            <a:avLst/>
          </a:prstGeom>
          <a:solidFill>
            <a:srgbClr val="FF0000"/>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54C2A9AE-8852-4338-9582-5CD3CC01D060}"/>
              </a:ext>
            </a:extLst>
          </p:cNvPr>
          <p:cNvSpPr txBox="1"/>
          <p:nvPr/>
        </p:nvSpPr>
        <p:spPr>
          <a:xfrm>
            <a:off x="1633381" y="1467098"/>
            <a:ext cx="274319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user clicks here</a:t>
            </a:r>
          </a:p>
        </p:txBody>
      </p:sp>
      <p:sp>
        <p:nvSpPr>
          <p:cNvPr id="12" name="Rectangle: Rounded Corners 11">
            <a:extLst>
              <a:ext uri="{FF2B5EF4-FFF2-40B4-BE49-F238E27FC236}">
                <a16:creationId xmlns:a16="http://schemas.microsoft.com/office/drawing/2014/main" id="{9068EDD5-D9AD-4925-9351-D434066C2147}"/>
              </a:ext>
            </a:extLst>
          </p:cNvPr>
          <p:cNvSpPr/>
          <p:nvPr/>
        </p:nvSpPr>
        <p:spPr>
          <a:xfrm>
            <a:off x="1243693" y="2631620"/>
            <a:ext cx="1646464" cy="578303"/>
          </a:xfrm>
          <a:prstGeom prst="roundRect">
            <a:avLst/>
          </a:prstGeom>
          <a:solidFill>
            <a:schemeClr val="bg1"/>
          </a:solidFill>
          <a:ln>
            <a:solidFill>
              <a:srgbClr val="80D0FF"/>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1" name="TextBox 10">
            <a:extLst>
              <a:ext uri="{FF2B5EF4-FFF2-40B4-BE49-F238E27FC236}">
                <a16:creationId xmlns:a16="http://schemas.microsoft.com/office/drawing/2014/main" id="{9D6878AF-9E2F-4176-8117-87EBAFCBC72D}"/>
              </a:ext>
            </a:extLst>
          </p:cNvPr>
          <p:cNvSpPr txBox="1"/>
          <p:nvPr/>
        </p:nvSpPr>
        <p:spPr>
          <a:xfrm>
            <a:off x="1473994" y="2755618"/>
            <a:ext cx="1396093"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latin typeface="Grandview Display"/>
              </a:rPr>
              <a:t>instructions</a:t>
            </a:r>
            <a:endParaRPr lang="en-US"/>
          </a:p>
        </p:txBody>
      </p:sp>
      <p:sp>
        <p:nvSpPr>
          <p:cNvPr id="14" name="Rectangle: Rounded Corners 13">
            <a:extLst>
              <a:ext uri="{FF2B5EF4-FFF2-40B4-BE49-F238E27FC236}">
                <a16:creationId xmlns:a16="http://schemas.microsoft.com/office/drawing/2014/main" id="{2CBA3A80-893E-4429-9F61-F116431EAC07}"/>
              </a:ext>
            </a:extLst>
          </p:cNvPr>
          <p:cNvSpPr/>
          <p:nvPr/>
        </p:nvSpPr>
        <p:spPr>
          <a:xfrm>
            <a:off x="3407228" y="2638463"/>
            <a:ext cx="1646464" cy="571459"/>
          </a:xfrm>
          <a:prstGeom prst="roundRect">
            <a:avLst/>
          </a:prstGeom>
          <a:solidFill>
            <a:schemeClr val="bg1"/>
          </a:solidFill>
          <a:ln>
            <a:solidFill>
              <a:srgbClr val="80D0FF"/>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5" name="Rectangle: Rounded Corners 14">
            <a:extLst>
              <a:ext uri="{FF2B5EF4-FFF2-40B4-BE49-F238E27FC236}">
                <a16:creationId xmlns:a16="http://schemas.microsoft.com/office/drawing/2014/main" id="{5F87BA71-DD6F-461C-A1EE-1EA8045B2532}"/>
              </a:ext>
            </a:extLst>
          </p:cNvPr>
          <p:cNvSpPr/>
          <p:nvPr/>
        </p:nvSpPr>
        <p:spPr>
          <a:xfrm>
            <a:off x="5509532" y="2645227"/>
            <a:ext cx="1646464" cy="578303"/>
          </a:xfrm>
          <a:prstGeom prst="roundRect">
            <a:avLst/>
          </a:prstGeom>
          <a:solidFill>
            <a:schemeClr val="bg1"/>
          </a:solidFill>
          <a:ln>
            <a:solidFill>
              <a:srgbClr val="80D0FF"/>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6" name="TextBox 15">
            <a:extLst>
              <a:ext uri="{FF2B5EF4-FFF2-40B4-BE49-F238E27FC236}">
                <a16:creationId xmlns:a16="http://schemas.microsoft.com/office/drawing/2014/main" id="{7FBE4E1E-B8C9-48ED-AF73-58680EB2EC0E}"/>
              </a:ext>
            </a:extLst>
          </p:cNvPr>
          <p:cNvSpPr txBox="1"/>
          <p:nvPr/>
        </p:nvSpPr>
        <p:spPr>
          <a:xfrm>
            <a:off x="3848441" y="2762422"/>
            <a:ext cx="1396093"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latin typeface="Grandview Display"/>
              </a:rPr>
              <a:t>to grid</a:t>
            </a:r>
            <a:endParaRPr lang="en-US"/>
          </a:p>
        </p:txBody>
      </p:sp>
      <p:pic>
        <p:nvPicPr>
          <p:cNvPr id="4" name="Picture 3">
            <a:extLst>
              <a:ext uri="{FF2B5EF4-FFF2-40B4-BE49-F238E27FC236}">
                <a16:creationId xmlns:a16="http://schemas.microsoft.com/office/drawing/2014/main" id="{D04C7715-8F8F-4905-85FB-54D78CB06BF6}"/>
              </a:ext>
            </a:extLst>
          </p:cNvPr>
          <p:cNvPicPr>
            <a:picLocks noChangeAspect="1"/>
          </p:cNvPicPr>
          <p:nvPr/>
        </p:nvPicPr>
        <p:blipFill>
          <a:blip r:embed="rId5"/>
          <a:stretch>
            <a:fillRect/>
          </a:stretch>
        </p:blipFill>
        <p:spPr>
          <a:xfrm flipH="1">
            <a:off x="7365546" y="4445453"/>
            <a:ext cx="427264" cy="416379"/>
          </a:xfrm>
          <a:prstGeom prst="rect">
            <a:avLst/>
          </a:prstGeom>
        </p:spPr>
      </p:pic>
      <p:sp>
        <p:nvSpPr>
          <p:cNvPr id="8" name="TextBox 7">
            <a:extLst>
              <a:ext uri="{FF2B5EF4-FFF2-40B4-BE49-F238E27FC236}">
                <a16:creationId xmlns:a16="http://schemas.microsoft.com/office/drawing/2014/main" id="{874B676A-948D-4F13-800F-0F7930027969}"/>
              </a:ext>
            </a:extLst>
          </p:cNvPr>
          <p:cNvSpPr txBox="1"/>
          <p:nvPr/>
        </p:nvSpPr>
        <p:spPr>
          <a:xfrm>
            <a:off x="5739833" y="2619547"/>
            <a:ext cx="1396093" cy="3231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500">
                <a:latin typeface="Grandview Display"/>
              </a:rPr>
              <a:t>cheat sheet </a:t>
            </a:r>
          </a:p>
        </p:txBody>
      </p:sp>
      <p:sp>
        <p:nvSpPr>
          <p:cNvPr id="9" name="TextBox 8">
            <a:extLst>
              <a:ext uri="{FF2B5EF4-FFF2-40B4-BE49-F238E27FC236}">
                <a16:creationId xmlns:a16="http://schemas.microsoft.com/office/drawing/2014/main" id="{A28E183C-9A48-42D7-89E1-F7F929501C6F}"/>
              </a:ext>
            </a:extLst>
          </p:cNvPr>
          <p:cNvSpPr txBox="1"/>
          <p:nvPr/>
        </p:nvSpPr>
        <p:spPr>
          <a:xfrm>
            <a:off x="6093617" y="2803243"/>
            <a:ext cx="1396093" cy="25391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50">
                <a:latin typeface="Grandview Display"/>
              </a:rPr>
              <a:t>and</a:t>
            </a:r>
          </a:p>
        </p:txBody>
      </p:sp>
      <p:sp>
        <p:nvSpPr>
          <p:cNvPr id="10" name="TextBox 9">
            <a:extLst>
              <a:ext uri="{FF2B5EF4-FFF2-40B4-BE49-F238E27FC236}">
                <a16:creationId xmlns:a16="http://schemas.microsoft.com/office/drawing/2014/main" id="{D9B0B04E-70EB-44A4-A9D2-DDCB0FBA5CC3}"/>
              </a:ext>
            </a:extLst>
          </p:cNvPr>
          <p:cNvSpPr txBox="1"/>
          <p:nvPr/>
        </p:nvSpPr>
        <p:spPr>
          <a:xfrm>
            <a:off x="5664992" y="2932511"/>
            <a:ext cx="1593396" cy="3231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500">
                <a:latin typeface="Grandview Display"/>
              </a:rPr>
              <a:t>key definitions </a:t>
            </a:r>
          </a:p>
        </p:txBody>
      </p:sp>
    </p:spTree>
    <p:extLst>
      <p:ext uri="{BB962C8B-B14F-4D97-AF65-F5344CB8AC3E}">
        <p14:creationId xmlns:p14="http://schemas.microsoft.com/office/powerpoint/2010/main" val="429288999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5" name="TextBox 4">
            <a:extLst>
              <a:ext uri="{FF2B5EF4-FFF2-40B4-BE49-F238E27FC236}">
                <a16:creationId xmlns:a16="http://schemas.microsoft.com/office/drawing/2014/main" id="{77CF38F4-8643-D742-8F96-0042DD50DC6F}"/>
              </a:ext>
            </a:extLst>
          </p:cNvPr>
          <p:cNvSpPr txBox="1"/>
          <p:nvPr/>
        </p:nvSpPr>
        <p:spPr>
          <a:xfrm>
            <a:off x="1505" y="691"/>
            <a:ext cx="1023037" cy="923330"/>
          </a:xfrm>
          <a:prstGeom prst="rect">
            <a:avLst/>
          </a:prstGeom>
          <a:solidFill>
            <a:schemeClr val="accent4"/>
          </a:solidFill>
        </p:spPr>
        <p:txBody>
          <a:bodyPr wrap="square" lIns="91440" tIns="45720" rIns="91440" bIns="45720" rtlCol="0" anchor="t">
            <a:spAutoFit/>
          </a:bodyPr>
          <a:lstStyle/>
          <a:p>
            <a:r>
              <a:rPr lang="en-US"/>
              <a:t>Prototype</a:t>
            </a:r>
            <a:endParaRPr lang="en-US" sz="4000"/>
          </a:p>
          <a:p>
            <a:r>
              <a:rPr lang="en-US" sz="4000"/>
              <a:t>8</a:t>
            </a:r>
          </a:p>
        </p:txBody>
      </p:sp>
      <p:pic>
        <p:nvPicPr>
          <p:cNvPr id="62" name="Picture 9" descr="Graphical user interface, application&#10;&#10;Description automatically generated">
            <a:extLst>
              <a:ext uri="{FF2B5EF4-FFF2-40B4-BE49-F238E27FC236}">
                <a16:creationId xmlns:a16="http://schemas.microsoft.com/office/drawing/2014/main" id="{A5AFF5D0-0345-4DDB-849E-5679874F28BD}"/>
              </a:ext>
            </a:extLst>
          </p:cNvPr>
          <p:cNvPicPr>
            <a:picLocks noChangeAspect="1"/>
          </p:cNvPicPr>
          <p:nvPr/>
        </p:nvPicPr>
        <p:blipFill>
          <a:blip r:embed="rId3"/>
          <a:stretch>
            <a:fillRect/>
          </a:stretch>
        </p:blipFill>
        <p:spPr>
          <a:xfrm>
            <a:off x="548055" y="384837"/>
            <a:ext cx="7439756" cy="4688361"/>
          </a:xfrm>
          <a:prstGeom prst="rect">
            <a:avLst/>
          </a:prstGeom>
        </p:spPr>
      </p:pic>
      <p:pic>
        <p:nvPicPr>
          <p:cNvPr id="263" name="Google Shape;263;p38"/>
          <p:cNvPicPr preferRelativeResize="0"/>
          <p:nvPr/>
        </p:nvPicPr>
        <p:blipFill>
          <a:blip r:embed="rId4">
            <a:alphaModFix/>
          </a:blip>
          <a:stretch>
            <a:fillRect/>
          </a:stretch>
        </p:blipFill>
        <p:spPr>
          <a:xfrm>
            <a:off x="7753350" y="-6"/>
            <a:ext cx="1390650" cy="966788"/>
          </a:xfrm>
          <a:prstGeom prst="rect">
            <a:avLst/>
          </a:prstGeom>
          <a:noFill/>
          <a:ln>
            <a:noFill/>
          </a:ln>
        </p:spPr>
      </p:pic>
      <p:sp>
        <p:nvSpPr>
          <p:cNvPr id="7" name="TextBox 6">
            <a:extLst>
              <a:ext uri="{FF2B5EF4-FFF2-40B4-BE49-F238E27FC236}">
                <a16:creationId xmlns:a16="http://schemas.microsoft.com/office/drawing/2014/main" id="{B54139A4-F124-4CCD-957D-894CB1ADBE8C}"/>
              </a:ext>
            </a:extLst>
          </p:cNvPr>
          <p:cNvSpPr txBox="1"/>
          <p:nvPr/>
        </p:nvSpPr>
        <p:spPr>
          <a:xfrm>
            <a:off x="545436" y="409365"/>
            <a:ext cx="274319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instructions</a:t>
            </a:r>
          </a:p>
        </p:txBody>
      </p:sp>
      <p:sp>
        <p:nvSpPr>
          <p:cNvPr id="10" name="Rectangle 9">
            <a:extLst>
              <a:ext uri="{FF2B5EF4-FFF2-40B4-BE49-F238E27FC236}">
                <a16:creationId xmlns:a16="http://schemas.microsoft.com/office/drawing/2014/main" id="{F091F718-A7A8-4706-98F9-FD3C9B82084B}"/>
              </a:ext>
            </a:extLst>
          </p:cNvPr>
          <p:cNvSpPr/>
          <p:nvPr/>
        </p:nvSpPr>
        <p:spPr>
          <a:xfrm>
            <a:off x="651782" y="964746"/>
            <a:ext cx="7313838" cy="224518"/>
          </a:xfrm>
          <a:prstGeom prst="rect">
            <a:avLst/>
          </a:prstGeom>
          <a:solidFill>
            <a:schemeClr val="bg1"/>
          </a:solidFill>
          <a:ln>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E5EC0C29-6E5E-484A-8E4F-609E675877DC}"/>
              </a:ext>
            </a:extLst>
          </p:cNvPr>
          <p:cNvSpPr txBox="1"/>
          <p:nvPr/>
        </p:nvSpPr>
        <p:spPr>
          <a:xfrm>
            <a:off x="650762" y="966278"/>
            <a:ext cx="885825" cy="230832"/>
          </a:xfrm>
          <a:prstGeom prst="rect">
            <a:avLst/>
          </a:prstGeom>
          <a:solidFill>
            <a:srgbClr val="D6FCFF">
              <a:alpha val="71000"/>
            </a:srgbClr>
          </a:solid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900">
                <a:latin typeface="Grandview Display"/>
              </a:rPr>
              <a:t>Instructions</a:t>
            </a:r>
            <a:endParaRPr lang="en-US" sz="900"/>
          </a:p>
        </p:txBody>
      </p:sp>
      <p:sp>
        <p:nvSpPr>
          <p:cNvPr id="22" name="TextBox 21">
            <a:extLst>
              <a:ext uri="{FF2B5EF4-FFF2-40B4-BE49-F238E27FC236}">
                <a16:creationId xmlns:a16="http://schemas.microsoft.com/office/drawing/2014/main" id="{98C6B6E5-1B33-473B-A0AC-91AC251B9687}"/>
              </a:ext>
            </a:extLst>
          </p:cNvPr>
          <p:cNvSpPr txBox="1"/>
          <p:nvPr/>
        </p:nvSpPr>
        <p:spPr>
          <a:xfrm>
            <a:off x="1535226" y="959473"/>
            <a:ext cx="885825" cy="2308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900">
                <a:latin typeface="Grandview Display"/>
              </a:rPr>
              <a:t>Grid</a:t>
            </a:r>
            <a:endParaRPr lang="en-US"/>
          </a:p>
        </p:txBody>
      </p:sp>
      <p:sp>
        <p:nvSpPr>
          <p:cNvPr id="23" name="TextBox 22">
            <a:extLst>
              <a:ext uri="{FF2B5EF4-FFF2-40B4-BE49-F238E27FC236}">
                <a16:creationId xmlns:a16="http://schemas.microsoft.com/office/drawing/2014/main" id="{AB656D05-0F39-43B9-A07C-F090CFC27000}"/>
              </a:ext>
            </a:extLst>
          </p:cNvPr>
          <p:cNvSpPr txBox="1"/>
          <p:nvPr/>
        </p:nvSpPr>
        <p:spPr>
          <a:xfrm>
            <a:off x="2099922" y="959473"/>
            <a:ext cx="885825" cy="2308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900">
                <a:latin typeface="Grandview Display"/>
              </a:rPr>
              <a:t>Cheat Sheet</a:t>
            </a:r>
            <a:endParaRPr lang="en-US"/>
          </a:p>
        </p:txBody>
      </p:sp>
      <p:sp>
        <p:nvSpPr>
          <p:cNvPr id="21" name="Rectangle 20">
            <a:extLst>
              <a:ext uri="{FF2B5EF4-FFF2-40B4-BE49-F238E27FC236}">
                <a16:creationId xmlns:a16="http://schemas.microsoft.com/office/drawing/2014/main" id="{3D7F5EBE-91BC-4669-B5DB-442CB2747B2F}"/>
              </a:ext>
            </a:extLst>
          </p:cNvPr>
          <p:cNvSpPr/>
          <p:nvPr/>
        </p:nvSpPr>
        <p:spPr>
          <a:xfrm>
            <a:off x="1447800" y="964747"/>
            <a:ext cx="612321" cy="2245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2" name="Straight Arrow Connector 131">
            <a:extLst>
              <a:ext uri="{FF2B5EF4-FFF2-40B4-BE49-F238E27FC236}">
                <a16:creationId xmlns:a16="http://schemas.microsoft.com/office/drawing/2014/main" id="{305AF14D-A70F-4A99-A261-25CB80DFB854}"/>
              </a:ext>
            </a:extLst>
          </p:cNvPr>
          <p:cNvCxnSpPr>
            <a:cxnSpLocks/>
          </p:cNvCxnSpPr>
          <p:nvPr/>
        </p:nvCxnSpPr>
        <p:spPr>
          <a:xfrm flipH="1">
            <a:off x="651778" y="1440994"/>
            <a:ext cx="2" cy="3585479"/>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pic>
        <p:nvPicPr>
          <p:cNvPr id="2" name="Picture 2" descr="Background pattern&#10;&#10;Description automatically generated">
            <a:extLst>
              <a:ext uri="{FF2B5EF4-FFF2-40B4-BE49-F238E27FC236}">
                <a16:creationId xmlns:a16="http://schemas.microsoft.com/office/drawing/2014/main" id="{593D0106-850F-B0C2-2AE7-B059DBA10688}"/>
              </a:ext>
            </a:extLst>
          </p:cNvPr>
          <p:cNvPicPr>
            <a:picLocks noChangeAspect="1"/>
          </p:cNvPicPr>
          <p:nvPr/>
        </p:nvPicPr>
        <p:blipFill>
          <a:blip r:embed="rId5"/>
          <a:stretch>
            <a:fillRect/>
          </a:stretch>
        </p:blipFill>
        <p:spPr>
          <a:xfrm>
            <a:off x="1152525" y="1494495"/>
            <a:ext cx="6308271" cy="3481208"/>
          </a:xfrm>
          <a:prstGeom prst="rect">
            <a:avLst/>
          </a:prstGeom>
        </p:spPr>
      </p:pic>
      <p:sp>
        <p:nvSpPr>
          <p:cNvPr id="44" name="Arrow: Right 43">
            <a:extLst>
              <a:ext uri="{FF2B5EF4-FFF2-40B4-BE49-F238E27FC236}">
                <a16:creationId xmlns:a16="http://schemas.microsoft.com/office/drawing/2014/main" id="{26023C01-3689-92DD-08A1-5B45D7204BBF}"/>
              </a:ext>
            </a:extLst>
          </p:cNvPr>
          <p:cNvSpPr/>
          <p:nvPr/>
        </p:nvSpPr>
        <p:spPr>
          <a:xfrm rot="6720000">
            <a:off x="2623810" y="2568661"/>
            <a:ext cx="647183" cy="213446"/>
          </a:xfrm>
          <a:prstGeom prst="rightArrow">
            <a:avLst/>
          </a:prstGeom>
          <a:solidFill>
            <a:srgbClr val="FF0000"/>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60C2D1C5-68B8-42EB-F566-E7513DC686C3}"/>
              </a:ext>
            </a:extLst>
          </p:cNvPr>
          <p:cNvSpPr txBox="1"/>
          <p:nvPr/>
        </p:nvSpPr>
        <p:spPr>
          <a:xfrm>
            <a:off x="1998330" y="2001607"/>
            <a:ext cx="4673294"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Provide the user with a choice of two functions</a:t>
            </a:r>
          </a:p>
          <a:p>
            <a:endParaRPr lang="en-US"/>
          </a:p>
        </p:txBody>
      </p:sp>
      <p:sp>
        <p:nvSpPr>
          <p:cNvPr id="48" name="Rectangle: Rounded Corners 47">
            <a:extLst>
              <a:ext uri="{FF2B5EF4-FFF2-40B4-BE49-F238E27FC236}">
                <a16:creationId xmlns:a16="http://schemas.microsoft.com/office/drawing/2014/main" id="{6CECBBA1-E617-0E6F-3B54-451710241155}"/>
              </a:ext>
            </a:extLst>
          </p:cNvPr>
          <p:cNvSpPr/>
          <p:nvPr/>
        </p:nvSpPr>
        <p:spPr>
          <a:xfrm>
            <a:off x="1920790" y="3080573"/>
            <a:ext cx="1646464" cy="571459"/>
          </a:xfrm>
          <a:prstGeom prst="roundRect">
            <a:avLst/>
          </a:prstGeom>
          <a:solidFill>
            <a:schemeClr val="bg1"/>
          </a:solidFill>
          <a:ln>
            <a:solidFill>
              <a:srgbClr val="80D0FF"/>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0" name="Rectangle: Rounded Corners 49">
            <a:extLst>
              <a:ext uri="{FF2B5EF4-FFF2-40B4-BE49-F238E27FC236}">
                <a16:creationId xmlns:a16="http://schemas.microsoft.com/office/drawing/2014/main" id="{B3DBC704-F1FC-37E2-BBEF-894A67D6B4D8}"/>
              </a:ext>
            </a:extLst>
          </p:cNvPr>
          <p:cNvSpPr/>
          <p:nvPr/>
        </p:nvSpPr>
        <p:spPr>
          <a:xfrm>
            <a:off x="4580905" y="3104448"/>
            <a:ext cx="1646464" cy="578303"/>
          </a:xfrm>
          <a:prstGeom prst="roundRect">
            <a:avLst/>
          </a:prstGeom>
          <a:solidFill>
            <a:schemeClr val="bg1"/>
          </a:solidFill>
          <a:ln>
            <a:solidFill>
              <a:srgbClr val="80D0FF"/>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2" name="TextBox 51">
            <a:extLst>
              <a:ext uri="{FF2B5EF4-FFF2-40B4-BE49-F238E27FC236}">
                <a16:creationId xmlns:a16="http://schemas.microsoft.com/office/drawing/2014/main" id="{DF339407-D87A-E740-2E88-284CF5AC91E6}"/>
              </a:ext>
            </a:extLst>
          </p:cNvPr>
          <p:cNvSpPr txBox="1"/>
          <p:nvPr/>
        </p:nvSpPr>
        <p:spPr>
          <a:xfrm>
            <a:off x="2300404" y="3197688"/>
            <a:ext cx="1396093"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latin typeface="Grandview Display"/>
              </a:rPr>
              <a:t>to grid</a:t>
            </a:r>
            <a:endParaRPr lang="en-US"/>
          </a:p>
        </p:txBody>
      </p:sp>
      <p:pic>
        <p:nvPicPr>
          <p:cNvPr id="54" name="Picture 53">
            <a:extLst>
              <a:ext uri="{FF2B5EF4-FFF2-40B4-BE49-F238E27FC236}">
                <a16:creationId xmlns:a16="http://schemas.microsoft.com/office/drawing/2014/main" id="{ED754529-A161-93FD-127F-5E9CD36A0641}"/>
              </a:ext>
            </a:extLst>
          </p:cNvPr>
          <p:cNvPicPr>
            <a:picLocks noChangeAspect="1"/>
          </p:cNvPicPr>
          <p:nvPr/>
        </p:nvPicPr>
        <p:blipFill>
          <a:blip r:embed="rId6"/>
          <a:stretch>
            <a:fillRect/>
          </a:stretch>
        </p:blipFill>
        <p:spPr>
          <a:xfrm flipH="1">
            <a:off x="6984546" y="4506685"/>
            <a:ext cx="366032" cy="355147"/>
          </a:xfrm>
          <a:prstGeom prst="rect">
            <a:avLst/>
          </a:prstGeom>
        </p:spPr>
      </p:pic>
      <p:sp>
        <p:nvSpPr>
          <p:cNvPr id="56" name="TextBox 55">
            <a:extLst>
              <a:ext uri="{FF2B5EF4-FFF2-40B4-BE49-F238E27FC236}">
                <a16:creationId xmlns:a16="http://schemas.microsoft.com/office/drawing/2014/main" id="{60590605-D7B5-AB17-EFB9-3DF98F2A9418}"/>
              </a:ext>
            </a:extLst>
          </p:cNvPr>
          <p:cNvSpPr txBox="1"/>
          <p:nvPr/>
        </p:nvSpPr>
        <p:spPr>
          <a:xfrm>
            <a:off x="4776985" y="3041124"/>
            <a:ext cx="1396093" cy="3231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500">
                <a:latin typeface="Grandview Display"/>
              </a:rPr>
              <a:t>cheat sheet </a:t>
            </a:r>
          </a:p>
        </p:txBody>
      </p:sp>
      <p:sp>
        <p:nvSpPr>
          <p:cNvPr id="58" name="TextBox 57">
            <a:extLst>
              <a:ext uri="{FF2B5EF4-FFF2-40B4-BE49-F238E27FC236}">
                <a16:creationId xmlns:a16="http://schemas.microsoft.com/office/drawing/2014/main" id="{6E54A438-6665-EE91-F458-580A13CFD775}"/>
              </a:ext>
            </a:extLst>
          </p:cNvPr>
          <p:cNvSpPr txBox="1"/>
          <p:nvPr/>
        </p:nvSpPr>
        <p:spPr>
          <a:xfrm>
            <a:off x="5168413" y="3241931"/>
            <a:ext cx="1396093" cy="25391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50">
                <a:latin typeface="Grandview Display"/>
              </a:rPr>
              <a:t>and</a:t>
            </a:r>
          </a:p>
        </p:txBody>
      </p:sp>
      <p:sp>
        <p:nvSpPr>
          <p:cNvPr id="60" name="TextBox 59">
            <a:extLst>
              <a:ext uri="{FF2B5EF4-FFF2-40B4-BE49-F238E27FC236}">
                <a16:creationId xmlns:a16="http://schemas.microsoft.com/office/drawing/2014/main" id="{BBD4C743-608F-8EAF-6210-1832D453F32D}"/>
              </a:ext>
            </a:extLst>
          </p:cNvPr>
          <p:cNvSpPr txBox="1"/>
          <p:nvPr/>
        </p:nvSpPr>
        <p:spPr>
          <a:xfrm>
            <a:off x="4777431" y="3367777"/>
            <a:ext cx="1593396" cy="3231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500">
                <a:latin typeface="Grandview Display"/>
              </a:rPr>
              <a:t>key definitions </a:t>
            </a:r>
          </a:p>
        </p:txBody>
      </p:sp>
      <p:sp>
        <p:nvSpPr>
          <p:cNvPr id="71" name="TextBox 70">
            <a:extLst>
              <a:ext uri="{FF2B5EF4-FFF2-40B4-BE49-F238E27FC236}">
                <a16:creationId xmlns:a16="http://schemas.microsoft.com/office/drawing/2014/main" id="{8DD303EA-1030-1818-78EA-9EF6601F8F16}"/>
              </a:ext>
            </a:extLst>
          </p:cNvPr>
          <p:cNvSpPr txBox="1"/>
          <p:nvPr/>
        </p:nvSpPr>
        <p:spPr>
          <a:xfrm>
            <a:off x="6985348" y="1185179"/>
            <a:ext cx="4673294"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err="1"/>
              <a:t>pg</a:t>
            </a:r>
            <a:r>
              <a:rPr lang="en-US"/>
              <a:t> 1/3</a:t>
            </a:r>
          </a:p>
        </p:txBody>
      </p:sp>
      <p:sp>
        <p:nvSpPr>
          <p:cNvPr id="69" name="Arrow: Down 68">
            <a:extLst>
              <a:ext uri="{FF2B5EF4-FFF2-40B4-BE49-F238E27FC236}">
                <a16:creationId xmlns:a16="http://schemas.microsoft.com/office/drawing/2014/main" id="{47835464-7A62-C574-279C-56E111A6A7D2}"/>
              </a:ext>
            </a:extLst>
          </p:cNvPr>
          <p:cNvSpPr/>
          <p:nvPr/>
        </p:nvSpPr>
        <p:spPr>
          <a:xfrm rot="-5400000">
            <a:off x="7663434" y="1238903"/>
            <a:ext cx="176893" cy="22451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TextBox 74">
            <a:extLst>
              <a:ext uri="{FF2B5EF4-FFF2-40B4-BE49-F238E27FC236}">
                <a16:creationId xmlns:a16="http://schemas.microsoft.com/office/drawing/2014/main" id="{5DF12810-086C-758E-A582-0A2EBF803712}"/>
              </a:ext>
            </a:extLst>
          </p:cNvPr>
          <p:cNvSpPr txBox="1"/>
          <p:nvPr/>
        </p:nvSpPr>
        <p:spPr>
          <a:xfrm>
            <a:off x="3079731" y="2576528"/>
            <a:ext cx="4673294"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p>
        </p:txBody>
      </p:sp>
      <p:sp>
        <p:nvSpPr>
          <p:cNvPr id="76" name="Arrow: Down 75">
            <a:extLst>
              <a:ext uri="{FF2B5EF4-FFF2-40B4-BE49-F238E27FC236}">
                <a16:creationId xmlns:a16="http://schemas.microsoft.com/office/drawing/2014/main" id="{2341048E-8788-099D-C42C-D4BB17F4FD93}"/>
              </a:ext>
            </a:extLst>
          </p:cNvPr>
          <p:cNvSpPr/>
          <p:nvPr/>
        </p:nvSpPr>
        <p:spPr>
          <a:xfrm rot="5400000">
            <a:off x="6778970" y="1238903"/>
            <a:ext cx="176893" cy="22451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Arrow: Right 2">
            <a:extLst>
              <a:ext uri="{FF2B5EF4-FFF2-40B4-BE49-F238E27FC236}">
                <a16:creationId xmlns:a16="http://schemas.microsoft.com/office/drawing/2014/main" id="{70353D11-C355-7FEC-1CC8-6B5EF8695BB9}"/>
              </a:ext>
            </a:extLst>
          </p:cNvPr>
          <p:cNvSpPr/>
          <p:nvPr/>
        </p:nvSpPr>
        <p:spPr>
          <a:xfrm rot="3840000" flipV="1">
            <a:off x="4847169" y="2568284"/>
            <a:ext cx="640338" cy="197213"/>
          </a:xfrm>
          <a:prstGeom prst="rightArrow">
            <a:avLst/>
          </a:prstGeom>
          <a:solidFill>
            <a:srgbClr val="FF0000"/>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9250420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5" name="TextBox 4">
            <a:extLst>
              <a:ext uri="{FF2B5EF4-FFF2-40B4-BE49-F238E27FC236}">
                <a16:creationId xmlns:a16="http://schemas.microsoft.com/office/drawing/2014/main" id="{77CF38F4-8643-D742-8F96-0042DD50DC6F}"/>
              </a:ext>
            </a:extLst>
          </p:cNvPr>
          <p:cNvSpPr txBox="1"/>
          <p:nvPr/>
        </p:nvSpPr>
        <p:spPr>
          <a:xfrm>
            <a:off x="1505" y="691"/>
            <a:ext cx="1023037" cy="923330"/>
          </a:xfrm>
          <a:prstGeom prst="rect">
            <a:avLst/>
          </a:prstGeom>
          <a:solidFill>
            <a:schemeClr val="accent4"/>
          </a:solidFill>
        </p:spPr>
        <p:txBody>
          <a:bodyPr wrap="square" lIns="91440" tIns="45720" rIns="91440" bIns="45720" rtlCol="0" anchor="t">
            <a:spAutoFit/>
          </a:bodyPr>
          <a:lstStyle/>
          <a:p>
            <a:r>
              <a:rPr lang="en-US"/>
              <a:t>Prototype</a:t>
            </a:r>
            <a:endParaRPr lang="en-US" sz="4000"/>
          </a:p>
          <a:p>
            <a:r>
              <a:rPr lang="en-US" sz="4000"/>
              <a:t>8</a:t>
            </a:r>
          </a:p>
        </p:txBody>
      </p:sp>
      <p:pic>
        <p:nvPicPr>
          <p:cNvPr id="62" name="Picture 9" descr="Graphical user interface, application&#10;&#10;Description automatically generated">
            <a:extLst>
              <a:ext uri="{FF2B5EF4-FFF2-40B4-BE49-F238E27FC236}">
                <a16:creationId xmlns:a16="http://schemas.microsoft.com/office/drawing/2014/main" id="{A5AFF5D0-0345-4DDB-849E-5679874F28BD}"/>
              </a:ext>
            </a:extLst>
          </p:cNvPr>
          <p:cNvPicPr>
            <a:picLocks noChangeAspect="1"/>
          </p:cNvPicPr>
          <p:nvPr/>
        </p:nvPicPr>
        <p:blipFill>
          <a:blip r:embed="rId3"/>
          <a:stretch>
            <a:fillRect/>
          </a:stretch>
        </p:blipFill>
        <p:spPr>
          <a:xfrm>
            <a:off x="548055" y="384837"/>
            <a:ext cx="7439756" cy="4688361"/>
          </a:xfrm>
          <a:prstGeom prst="rect">
            <a:avLst/>
          </a:prstGeom>
        </p:spPr>
      </p:pic>
      <p:pic>
        <p:nvPicPr>
          <p:cNvPr id="263" name="Google Shape;263;p38"/>
          <p:cNvPicPr preferRelativeResize="0"/>
          <p:nvPr/>
        </p:nvPicPr>
        <p:blipFill>
          <a:blip r:embed="rId4">
            <a:alphaModFix/>
          </a:blip>
          <a:stretch>
            <a:fillRect/>
          </a:stretch>
        </p:blipFill>
        <p:spPr>
          <a:xfrm>
            <a:off x="7753350" y="-6"/>
            <a:ext cx="1390650" cy="966788"/>
          </a:xfrm>
          <a:prstGeom prst="rect">
            <a:avLst/>
          </a:prstGeom>
          <a:noFill/>
          <a:ln>
            <a:noFill/>
          </a:ln>
        </p:spPr>
      </p:pic>
      <p:sp>
        <p:nvSpPr>
          <p:cNvPr id="7" name="TextBox 6">
            <a:extLst>
              <a:ext uri="{FF2B5EF4-FFF2-40B4-BE49-F238E27FC236}">
                <a16:creationId xmlns:a16="http://schemas.microsoft.com/office/drawing/2014/main" id="{B54139A4-F124-4CCD-957D-894CB1ADBE8C}"/>
              </a:ext>
            </a:extLst>
          </p:cNvPr>
          <p:cNvSpPr txBox="1"/>
          <p:nvPr/>
        </p:nvSpPr>
        <p:spPr>
          <a:xfrm>
            <a:off x="545436" y="409365"/>
            <a:ext cx="274319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instructions</a:t>
            </a:r>
          </a:p>
        </p:txBody>
      </p:sp>
      <p:sp>
        <p:nvSpPr>
          <p:cNvPr id="10" name="Rectangle 9">
            <a:extLst>
              <a:ext uri="{FF2B5EF4-FFF2-40B4-BE49-F238E27FC236}">
                <a16:creationId xmlns:a16="http://schemas.microsoft.com/office/drawing/2014/main" id="{F091F718-A7A8-4706-98F9-FD3C9B82084B}"/>
              </a:ext>
            </a:extLst>
          </p:cNvPr>
          <p:cNvSpPr/>
          <p:nvPr/>
        </p:nvSpPr>
        <p:spPr>
          <a:xfrm>
            <a:off x="651782" y="964746"/>
            <a:ext cx="7313838" cy="224518"/>
          </a:xfrm>
          <a:prstGeom prst="rect">
            <a:avLst/>
          </a:prstGeom>
          <a:solidFill>
            <a:schemeClr val="bg1"/>
          </a:solidFill>
          <a:ln>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E5EC0C29-6E5E-484A-8E4F-609E675877DC}"/>
              </a:ext>
            </a:extLst>
          </p:cNvPr>
          <p:cNvSpPr txBox="1"/>
          <p:nvPr/>
        </p:nvSpPr>
        <p:spPr>
          <a:xfrm>
            <a:off x="650762" y="966278"/>
            <a:ext cx="885825" cy="230832"/>
          </a:xfrm>
          <a:prstGeom prst="rect">
            <a:avLst/>
          </a:prstGeom>
          <a:solidFill>
            <a:srgbClr val="D6FCFF">
              <a:alpha val="71000"/>
            </a:srgbClr>
          </a:solid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900">
                <a:latin typeface="Grandview Display"/>
              </a:rPr>
              <a:t>Instructions</a:t>
            </a:r>
            <a:endParaRPr lang="en-US" sz="900"/>
          </a:p>
        </p:txBody>
      </p:sp>
      <p:sp>
        <p:nvSpPr>
          <p:cNvPr id="22" name="TextBox 21">
            <a:extLst>
              <a:ext uri="{FF2B5EF4-FFF2-40B4-BE49-F238E27FC236}">
                <a16:creationId xmlns:a16="http://schemas.microsoft.com/office/drawing/2014/main" id="{98C6B6E5-1B33-473B-A0AC-91AC251B9687}"/>
              </a:ext>
            </a:extLst>
          </p:cNvPr>
          <p:cNvSpPr txBox="1"/>
          <p:nvPr/>
        </p:nvSpPr>
        <p:spPr>
          <a:xfrm>
            <a:off x="1535226" y="959473"/>
            <a:ext cx="885825" cy="2308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900">
                <a:latin typeface="Grandview Display"/>
              </a:rPr>
              <a:t>Grid</a:t>
            </a:r>
            <a:endParaRPr lang="en-US"/>
          </a:p>
        </p:txBody>
      </p:sp>
      <p:sp>
        <p:nvSpPr>
          <p:cNvPr id="23" name="TextBox 22">
            <a:extLst>
              <a:ext uri="{FF2B5EF4-FFF2-40B4-BE49-F238E27FC236}">
                <a16:creationId xmlns:a16="http://schemas.microsoft.com/office/drawing/2014/main" id="{AB656D05-0F39-43B9-A07C-F090CFC27000}"/>
              </a:ext>
            </a:extLst>
          </p:cNvPr>
          <p:cNvSpPr txBox="1"/>
          <p:nvPr/>
        </p:nvSpPr>
        <p:spPr>
          <a:xfrm>
            <a:off x="2099922" y="959473"/>
            <a:ext cx="885825" cy="2308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900">
                <a:latin typeface="Grandview Display"/>
              </a:rPr>
              <a:t>Cheat Sheet</a:t>
            </a:r>
            <a:endParaRPr lang="en-US"/>
          </a:p>
        </p:txBody>
      </p:sp>
      <p:sp>
        <p:nvSpPr>
          <p:cNvPr id="21" name="Rectangle 20">
            <a:extLst>
              <a:ext uri="{FF2B5EF4-FFF2-40B4-BE49-F238E27FC236}">
                <a16:creationId xmlns:a16="http://schemas.microsoft.com/office/drawing/2014/main" id="{3D7F5EBE-91BC-4669-B5DB-442CB2747B2F}"/>
              </a:ext>
            </a:extLst>
          </p:cNvPr>
          <p:cNvSpPr/>
          <p:nvPr/>
        </p:nvSpPr>
        <p:spPr>
          <a:xfrm>
            <a:off x="1447800" y="964747"/>
            <a:ext cx="612321" cy="2245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2" name="Straight Arrow Connector 131">
            <a:extLst>
              <a:ext uri="{FF2B5EF4-FFF2-40B4-BE49-F238E27FC236}">
                <a16:creationId xmlns:a16="http://schemas.microsoft.com/office/drawing/2014/main" id="{305AF14D-A70F-4A99-A261-25CB80DFB854}"/>
              </a:ext>
            </a:extLst>
          </p:cNvPr>
          <p:cNvCxnSpPr>
            <a:cxnSpLocks/>
          </p:cNvCxnSpPr>
          <p:nvPr/>
        </p:nvCxnSpPr>
        <p:spPr>
          <a:xfrm flipH="1">
            <a:off x="651778" y="1440994"/>
            <a:ext cx="2" cy="3585479"/>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pic>
        <p:nvPicPr>
          <p:cNvPr id="2" name="Picture 2" descr="Background pattern&#10;&#10;Description automatically generated">
            <a:extLst>
              <a:ext uri="{FF2B5EF4-FFF2-40B4-BE49-F238E27FC236}">
                <a16:creationId xmlns:a16="http://schemas.microsoft.com/office/drawing/2014/main" id="{593D0106-850F-B0C2-2AE7-B059DBA10688}"/>
              </a:ext>
            </a:extLst>
          </p:cNvPr>
          <p:cNvPicPr>
            <a:picLocks noChangeAspect="1"/>
          </p:cNvPicPr>
          <p:nvPr/>
        </p:nvPicPr>
        <p:blipFill>
          <a:blip r:embed="rId5"/>
          <a:stretch>
            <a:fillRect/>
          </a:stretch>
        </p:blipFill>
        <p:spPr>
          <a:xfrm>
            <a:off x="1152525" y="1494495"/>
            <a:ext cx="6308271" cy="3481208"/>
          </a:xfrm>
          <a:prstGeom prst="rect">
            <a:avLst/>
          </a:prstGeom>
        </p:spPr>
      </p:pic>
      <p:sp>
        <p:nvSpPr>
          <p:cNvPr id="44" name="Arrow: Right 43">
            <a:extLst>
              <a:ext uri="{FF2B5EF4-FFF2-40B4-BE49-F238E27FC236}">
                <a16:creationId xmlns:a16="http://schemas.microsoft.com/office/drawing/2014/main" id="{26023C01-3689-92DD-08A1-5B45D7204BBF}"/>
              </a:ext>
            </a:extLst>
          </p:cNvPr>
          <p:cNvSpPr/>
          <p:nvPr/>
        </p:nvSpPr>
        <p:spPr>
          <a:xfrm rot="6720000">
            <a:off x="2623810" y="2568661"/>
            <a:ext cx="647183" cy="213446"/>
          </a:xfrm>
          <a:prstGeom prst="rightArrow">
            <a:avLst/>
          </a:prstGeom>
          <a:solidFill>
            <a:srgbClr val="FF0000"/>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60C2D1C5-68B8-42EB-F566-E7513DC686C3}"/>
              </a:ext>
            </a:extLst>
          </p:cNvPr>
          <p:cNvSpPr txBox="1"/>
          <p:nvPr/>
        </p:nvSpPr>
        <p:spPr>
          <a:xfrm>
            <a:off x="1998330" y="2001607"/>
            <a:ext cx="4673294"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If the user choose "to grid"</a:t>
            </a:r>
          </a:p>
        </p:txBody>
      </p:sp>
      <p:sp>
        <p:nvSpPr>
          <p:cNvPr id="48" name="Rectangle: Rounded Corners 47">
            <a:extLst>
              <a:ext uri="{FF2B5EF4-FFF2-40B4-BE49-F238E27FC236}">
                <a16:creationId xmlns:a16="http://schemas.microsoft.com/office/drawing/2014/main" id="{6CECBBA1-E617-0E6F-3B54-451710241155}"/>
              </a:ext>
            </a:extLst>
          </p:cNvPr>
          <p:cNvSpPr/>
          <p:nvPr/>
        </p:nvSpPr>
        <p:spPr>
          <a:xfrm>
            <a:off x="1920790" y="3080573"/>
            <a:ext cx="1646464" cy="571459"/>
          </a:xfrm>
          <a:prstGeom prst="roundRect">
            <a:avLst/>
          </a:prstGeom>
          <a:solidFill>
            <a:schemeClr val="bg1"/>
          </a:solidFill>
          <a:ln>
            <a:solidFill>
              <a:srgbClr val="80D0FF"/>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0" name="Rectangle: Rounded Corners 49">
            <a:extLst>
              <a:ext uri="{FF2B5EF4-FFF2-40B4-BE49-F238E27FC236}">
                <a16:creationId xmlns:a16="http://schemas.microsoft.com/office/drawing/2014/main" id="{B3DBC704-F1FC-37E2-BBEF-894A67D6B4D8}"/>
              </a:ext>
            </a:extLst>
          </p:cNvPr>
          <p:cNvSpPr/>
          <p:nvPr/>
        </p:nvSpPr>
        <p:spPr>
          <a:xfrm>
            <a:off x="4580905" y="3104448"/>
            <a:ext cx="1646464" cy="578303"/>
          </a:xfrm>
          <a:prstGeom prst="roundRect">
            <a:avLst/>
          </a:prstGeom>
          <a:solidFill>
            <a:schemeClr val="bg1"/>
          </a:solidFill>
          <a:ln>
            <a:solidFill>
              <a:srgbClr val="80D0FF"/>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2" name="TextBox 51">
            <a:extLst>
              <a:ext uri="{FF2B5EF4-FFF2-40B4-BE49-F238E27FC236}">
                <a16:creationId xmlns:a16="http://schemas.microsoft.com/office/drawing/2014/main" id="{DF339407-D87A-E740-2E88-284CF5AC91E6}"/>
              </a:ext>
            </a:extLst>
          </p:cNvPr>
          <p:cNvSpPr txBox="1"/>
          <p:nvPr/>
        </p:nvSpPr>
        <p:spPr>
          <a:xfrm>
            <a:off x="2300404" y="3197688"/>
            <a:ext cx="1396093"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latin typeface="Grandview Display"/>
              </a:rPr>
              <a:t>to grid</a:t>
            </a:r>
            <a:endParaRPr lang="en-US"/>
          </a:p>
        </p:txBody>
      </p:sp>
      <p:pic>
        <p:nvPicPr>
          <p:cNvPr id="54" name="Picture 53">
            <a:extLst>
              <a:ext uri="{FF2B5EF4-FFF2-40B4-BE49-F238E27FC236}">
                <a16:creationId xmlns:a16="http://schemas.microsoft.com/office/drawing/2014/main" id="{ED754529-A161-93FD-127F-5E9CD36A0641}"/>
              </a:ext>
            </a:extLst>
          </p:cNvPr>
          <p:cNvPicPr>
            <a:picLocks noChangeAspect="1"/>
          </p:cNvPicPr>
          <p:nvPr/>
        </p:nvPicPr>
        <p:blipFill>
          <a:blip r:embed="rId6"/>
          <a:stretch>
            <a:fillRect/>
          </a:stretch>
        </p:blipFill>
        <p:spPr>
          <a:xfrm flipH="1">
            <a:off x="6984546" y="4506685"/>
            <a:ext cx="366032" cy="355147"/>
          </a:xfrm>
          <a:prstGeom prst="rect">
            <a:avLst/>
          </a:prstGeom>
        </p:spPr>
      </p:pic>
      <p:sp>
        <p:nvSpPr>
          <p:cNvPr id="56" name="TextBox 55">
            <a:extLst>
              <a:ext uri="{FF2B5EF4-FFF2-40B4-BE49-F238E27FC236}">
                <a16:creationId xmlns:a16="http://schemas.microsoft.com/office/drawing/2014/main" id="{60590605-D7B5-AB17-EFB9-3DF98F2A9418}"/>
              </a:ext>
            </a:extLst>
          </p:cNvPr>
          <p:cNvSpPr txBox="1"/>
          <p:nvPr/>
        </p:nvSpPr>
        <p:spPr>
          <a:xfrm>
            <a:off x="4776985" y="3041124"/>
            <a:ext cx="1396093" cy="3231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500">
                <a:latin typeface="Grandview Display"/>
              </a:rPr>
              <a:t>cheat sheet </a:t>
            </a:r>
          </a:p>
        </p:txBody>
      </p:sp>
      <p:sp>
        <p:nvSpPr>
          <p:cNvPr id="58" name="TextBox 57">
            <a:extLst>
              <a:ext uri="{FF2B5EF4-FFF2-40B4-BE49-F238E27FC236}">
                <a16:creationId xmlns:a16="http://schemas.microsoft.com/office/drawing/2014/main" id="{6E54A438-6665-EE91-F458-580A13CFD775}"/>
              </a:ext>
            </a:extLst>
          </p:cNvPr>
          <p:cNvSpPr txBox="1"/>
          <p:nvPr/>
        </p:nvSpPr>
        <p:spPr>
          <a:xfrm>
            <a:off x="5168413" y="3241931"/>
            <a:ext cx="1396093" cy="25391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50">
                <a:latin typeface="Grandview Display"/>
              </a:rPr>
              <a:t>and</a:t>
            </a:r>
          </a:p>
        </p:txBody>
      </p:sp>
      <p:sp>
        <p:nvSpPr>
          <p:cNvPr id="60" name="TextBox 59">
            <a:extLst>
              <a:ext uri="{FF2B5EF4-FFF2-40B4-BE49-F238E27FC236}">
                <a16:creationId xmlns:a16="http://schemas.microsoft.com/office/drawing/2014/main" id="{BBD4C743-608F-8EAF-6210-1832D453F32D}"/>
              </a:ext>
            </a:extLst>
          </p:cNvPr>
          <p:cNvSpPr txBox="1"/>
          <p:nvPr/>
        </p:nvSpPr>
        <p:spPr>
          <a:xfrm>
            <a:off x="4777431" y="3367777"/>
            <a:ext cx="1593396" cy="3231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500">
                <a:latin typeface="Grandview Display"/>
              </a:rPr>
              <a:t>key definitions </a:t>
            </a:r>
          </a:p>
        </p:txBody>
      </p:sp>
      <p:sp>
        <p:nvSpPr>
          <p:cNvPr id="71" name="TextBox 70">
            <a:extLst>
              <a:ext uri="{FF2B5EF4-FFF2-40B4-BE49-F238E27FC236}">
                <a16:creationId xmlns:a16="http://schemas.microsoft.com/office/drawing/2014/main" id="{8DD303EA-1030-1818-78EA-9EF6601F8F16}"/>
              </a:ext>
            </a:extLst>
          </p:cNvPr>
          <p:cNvSpPr txBox="1"/>
          <p:nvPr/>
        </p:nvSpPr>
        <p:spPr>
          <a:xfrm>
            <a:off x="6985348" y="1185179"/>
            <a:ext cx="4673294"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err="1"/>
              <a:t>pg</a:t>
            </a:r>
            <a:r>
              <a:rPr lang="en-US"/>
              <a:t> 2/3</a:t>
            </a:r>
          </a:p>
        </p:txBody>
      </p:sp>
      <p:sp>
        <p:nvSpPr>
          <p:cNvPr id="69" name="Arrow: Down 68">
            <a:extLst>
              <a:ext uri="{FF2B5EF4-FFF2-40B4-BE49-F238E27FC236}">
                <a16:creationId xmlns:a16="http://schemas.microsoft.com/office/drawing/2014/main" id="{47835464-7A62-C574-279C-56E111A6A7D2}"/>
              </a:ext>
            </a:extLst>
          </p:cNvPr>
          <p:cNvSpPr/>
          <p:nvPr/>
        </p:nvSpPr>
        <p:spPr>
          <a:xfrm rot="-5400000">
            <a:off x="7663434" y="1238903"/>
            <a:ext cx="176893" cy="22451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TextBox 74">
            <a:extLst>
              <a:ext uri="{FF2B5EF4-FFF2-40B4-BE49-F238E27FC236}">
                <a16:creationId xmlns:a16="http://schemas.microsoft.com/office/drawing/2014/main" id="{5DF12810-086C-758E-A582-0A2EBF803712}"/>
              </a:ext>
            </a:extLst>
          </p:cNvPr>
          <p:cNvSpPr txBox="1"/>
          <p:nvPr/>
        </p:nvSpPr>
        <p:spPr>
          <a:xfrm>
            <a:off x="2569830" y="2573106"/>
            <a:ext cx="4673294"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p>
        </p:txBody>
      </p:sp>
      <p:sp>
        <p:nvSpPr>
          <p:cNvPr id="76" name="Arrow: Down 75">
            <a:extLst>
              <a:ext uri="{FF2B5EF4-FFF2-40B4-BE49-F238E27FC236}">
                <a16:creationId xmlns:a16="http://schemas.microsoft.com/office/drawing/2014/main" id="{2341048E-8788-099D-C42C-D4BB17F4FD93}"/>
              </a:ext>
            </a:extLst>
          </p:cNvPr>
          <p:cNvSpPr/>
          <p:nvPr/>
        </p:nvSpPr>
        <p:spPr>
          <a:xfrm rot="5400000">
            <a:off x="6778970" y="1238903"/>
            <a:ext cx="176893" cy="22451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07616276"/>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5" name="TextBox 4">
            <a:extLst>
              <a:ext uri="{FF2B5EF4-FFF2-40B4-BE49-F238E27FC236}">
                <a16:creationId xmlns:a16="http://schemas.microsoft.com/office/drawing/2014/main" id="{77CF38F4-8643-D742-8F96-0042DD50DC6F}"/>
              </a:ext>
            </a:extLst>
          </p:cNvPr>
          <p:cNvSpPr txBox="1"/>
          <p:nvPr/>
        </p:nvSpPr>
        <p:spPr>
          <a:xfrm>
            <a:off x="1505" y="691"/>
            <a:ext cx="1023037" cy="923330"/>
          </a:xfrm>
          <a:prstGeom prst="rect">
            <a:avLst/>
          </a:prstGeom>
          <a:solidFill>
            <a:schemeClr val="accent4"/>
          </a:solidFill>
        </p:spPr>
        <p:txBody>
          <a:bodyPr wrap="square" lIns="91440" tIns="45720" rIns="91440" bIns="45720" rtlCol="0" anchor="t">
            <a:spAutoFit/>
          </a:bodyPr>
          <a:lstStyle/>
          <a:p>
            <a:r>
              <a:rPr lang="en-US"/>
              <a:t>Prototype</a:t>
            </a:r>
            <a:endParaRPr lang="en-US" sz="4000"/>
          </a:p>
          <a:p>
            <a:r>
              <a:rPr lang="en-US" sz="4000"/>
              <a:t>8</a:t>
            </a:r>
          </a:p>
        </p:txBody>
      </p:sp>
      <p:pic>
        <p:nvPicPr>
          <p:cNvPr id="62" name="Picture 9" descr="Graphical user interface, application&#10;&#10;Description automatically generated">
            <a:extLst>
              <a:ext uri="{FF2B5EF4-FFF2-40B4-BE49-F238E27FC236}">
                <a16:creationId xmlns:a16="http://schemas.microsoft.com/office/drawing/2014/main" id="{A5AFF5D0-0345-4DDB-849E-5679874F28BD}"/>
              </a:ext>
            </a:extLst>
          </p:cNvPr>
          <p:cNvPicPr>
            <a:picLocks noChangeAspect="1"/>
          </p:cNvPicPr>
          <p:nvPr/>
        </p:nvPicPr>
        <p:blipFill>
          <a:blip r:embed="rId3"/>
          <a:stretch>
            <a:fillRect/>
          </a:stretch>
        </p:blipFill>
        <p:spPr>
          <a:xfrm>
            <a:off x="548055" y="384837"/>
            <a:ext cx="7439756" cy="4688361"/>
          </a:xfrm>
          <a:prstGeom prst="rect">
            <a:avLst/>
          </a:prstGeom>
        </p:spPr>
      </p:pic>
      <p:pic>
        <p:nvPicPr>
          <p:cNvPr id="263" name="Google Shape;263;p38"/>
          <p:cNvPicPr preferRelativeResize="0"/>
          <p:nvPr/>
        </p:nvPicPr>
        <p:blipFill>
          <a:blip r:embed="rId4">
            <a:alphaModFix/>
          </a:blip>
          <a:stretch>
            <a:fillRect/>
          </a:stretch>
        </p:blipFill>
        <p:spPr>
          <a:xfrm>
            <a:off x="7753350" y="-6"/>
            <a:ext cx="1390650" cy="966788"/>
          </a:xfrm>
          <a:prstGeom prst="rect">
            <a:avLst/>
          </a:prstGeom>
          <a:noFill/>
          <a:ln>
            <a:noFill/>
          </a:ln>
        </p:spPr>
      </p:pic>
      <p:sp>
        <p:nvSpPr>
          <p:cNvPr id="7" name="TextBox 6">
            <a:extLst>
              <a:ext uri="{FF2B5EF4-FFF2-40B4-BE49-F238E27FC236}">
                <a16:creationId xmlns:a16="http://schemas.microsoft.com/office/drawing/2014/main" id="{B54139A4-F124-4CCD-957D-894CB1ADBE8C}"/>
              </a:ext>
            </a:extLst>
          </p:cNvPr>
          <p:cNvSpPr txBox="1"/>
          <p:nvPr/>
        </p:nvSpPr>
        <p:spPr>
          <a:xfrm>
            <a:off x="545436" y="409365"/>
            <a:ext cx="274319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grid</a:t>
            </a:r>
          </a:p>
        </p:txBody>
      </p:sp>
      <p:sp>
        <p:nvSpPr>
          <p:cNvPr id="10" name="Rectangle 9">
            <a:extLst>
              <a:ext uri="{FF2B5EF4-FFF2-40B4-BE49-F238E27FC236}">
                <a16:creationId xmlns:a16="http://schemas.microsoft.com/office/drawing/2014/main" id="{F091F718-A7A8-4706-98F9-FD3C9B82084B}"/>
              </a:ext>
            </a:extLst>
          </p:cNvPr>
          <p:cNvSpPr/>
          <p:nvPr/>
        </p:nvSpPr>
        <p:spPr>
          <a:xfrm>
            <a:off x="651782" y="964746"/>
            <a:ext cx="7313838" cy="224518"/>
          </a:xfrm>
          <a:prstGeom prst="rect">
            <a:avLst/>
          </a:prstGeom>
          <a:solidFill>
            <a:schemeClr val="bg1"/>
          </a:solidFill>
          <a:ln>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E5EC0C29-6E5E-484A-8E4F-609E675877DC}"/>
              </a:ext>
            </a:extLst>
          </p:cNvPr>
          <p:cNvSpPr txBox="1"/>
          <p:nvPr/>
        </p:nvSpPr>
        <p:spPr>
          <a:xfrm>
            <a:off x="650762" y="966278"/>
            <a:ext cx="885825" cy="2308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900">
                <a:latin typeface="Grandview Display"/>
              </a:rPr>
              <a:t>Instructions</a:t>
            </a:r>
            <a:endParaRPr lang="en-US" sz="900"/>
          </a:p>
        </p:txBody>
      </p:sp>
      <p:sp>
        <p:nvSpPr>
          <p:cNvPr id="22" name="TextBox 21">
            <a:extLst>
              <a:ext uri="{FF2B5EF4-FFF2-40B4-BE49-F238E27FC236}">
                <a16:creationId xmlns:a16="http://schemas.microsoft.com/office/drawing/2014/main" id="{98C6B6E5-1B33-473B-A0AC-91AC251B9687}"/>
              </a:ext>
            </a:extLst>
          </p:cNvPr>
          <p:cNvSpPr txBox="1"/>
          <p:nvPr/>
        </p:nvSpPr>
        <p:spPr>
          <a:xfrm>
            <a:off x="1535226" y="959473"/>
            <a:ext cx="885825" cy="2308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900">
                <a:latin typeface="Grandview Display"/>
              </a:rPr>
              <a:t>Grid</a:t>
            </a:r>
            <a:endParaRPr lang="en-US"/>
          </a:p>
        </p:txBody>
      </p:sp>
      <p:sp>
        <p:nvSpPr>
          <p:cNvPr id="23" name="TextBox 22">
            <a:extLst>
              <a:ext uri="{FF2B5EF4-FFF2-40B4-BE49-F238E27FC236}">
                <a16:creationId xmlns:a16="http://schemas.microsoft.com/office/drawing/2014/main" id="{AB656D05-0F39-43B9-A07C-F090CFC27000}"/>
              </a:ext>
            </a:extLst>
          </p:cNvPr>
          <p:cNvSpPr txBox="1"/>
          <p:nvPr/>
        </p:nvSpPr>
        <p:spPr>
          <a:xfrm>
            <a:off x="2099922" y="959473"/>
            <a:ext cx="885825" cy="2308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900">
                <a:latin typeface="Grandview Display"/>
              </a:rPr>
              <a:t>Cheat Sheet</a:t>
            </a:r>
            <a:endParaRPr lang="en-US"/>
          </a:p>
        </p:txBody>
      </p:sp>
      <p:sp>
        <p:nvSpPr>
          <p:cNvPr id="24" name="Rectangle 23">
            <a:extLst>
              <a:ext uri="{FF2B5EF4-FFF2-40B4-BE49-F238E27FC236}">
                <a16:creationId xmlns:a16="http://schemas.microsoft.com/office/drawing/2014/main" id="{6F1F419E-2D7D-4CC4-96A6-E0BE10EA0BB0}"/>
              </a:ext>
            </a:extLst>
          </p:cNvPr>
          <p:cNvSpPr/>
          <p:nvPr/>
        </p:nvSpPr>
        <p:spPr>
          <a:xfrm>
            <a:off x="651782" y="1196067"/>
            <a:ext cx="3374569" cy="231321"/>
          </a:xfrm>
          <a:prstGeom prst="rect">
            <a:avLst/>
          </a:prstGeom>
          <a:solidFill>
            <a:schemeClr val="bg1"/>
          </a:solidFill>
          <a:ln>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057C634D-16F2-4822-A17E-259F82FD829C}"/>
              </a:ext>
            </a:extLst>
          </p:cNvPr>
          <p:cNvSpPr txBox="1"/>
          <p:nvPr/>
        </p:nvSpPr>
        <p:spPr>
          <a:xfrm>
            <a:off x="650762" y="1211205"/>
            <a:ext cx="1715861"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latin typeface="Grandview Display"/>
              </a:rPr>
              <a:t>Vector Addition + Multiplication</a:t>
            </a:r>
            <a:endParaRPr lang="en-US" sz="800" err="1"/>
          </a:p>
        </p:txBody>
      </p:sp>
      <p:sp>
        <p:nvSpPr>
          <p:cNvPr id="28" name="TextBox 27">
            <a:extLst>
              <a:ext uri="{FF2B5EF4-FFF2-40B4-BE49-F238E27FC236}">
                <a16:creationId xmlns:a16="http://schemas.microsoft.com/office/drawing/2014/main" id="{996732EB-F534-4A54-99CD-B10501C4A070}"/>
              </a:ext>
            </a:extLst>
          </p:cNvPr>
          <p:cNvSpPr txBox="1"/>
          <p:nvPr/>
        </p:nvSpPr>
        <p:spPr>
          <a:xfrm>
            <a:off x="2317637" y="1211204"/>
            <a:ext cx="1110344"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latin typeface="Grandview Display"/>
              </a:rPr>
              <a:t>Vector Operations</a:t>
            </a:r>
            <a:endParaRPr lang="en-US" sz="800" err="1"/>
          </a:p>
        </p:txBody>
      </p:sp>
      <p:sp>
        <p:nvSpPr>
          <p:cNvPr id="21" name="Rectangle 20">
            <a:extLst>
              <a:ext uri="{FF2B5EF4-FFF2-40B4-BE49-F238E27FC236}">
                <a16:creationId xmlns:a16="http://schemas.microsoft.com/office/drawing/2014/main" id="{3D7F5EBE-91BC-4669-B5DB-442CB2747B2F}"/>
              </a:ext>
            </a:extLst>
          </p:cNvPr>
          <p:cNvSpPr/>
          <p:nvPr/>
        </p:nvSpPr>
        <p:spPr>
          <a:xfrm>
            <a:off x="1447800" y="964747"/>
            <a:ext cx="612321" cy="224518"/>
          </a:xfrm>
          <a:prstGeom prst="rect">
            <a:avLst/>
          </a:prstGeom>
          <a:solidFill>
            <a:srgbClr val="C4FFFC">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6" name="Straight Arrow Connector 105">
            <a:extLst>
              <a:ext uri="{FF2B5EF4-FFF2-40B4-BE49-F238E27FC236}">
                <a16:creationId xmlns:a16="http://schemas.microsoft.com/office/drawing/2014/main" id="{9BD820E5-5CBE-45A4-9F01-A1744A1EA5C7}"/>
              </a:ext>
            </a:extLst>
          </p:cNvPr>
          <p:cNvCxnSpPr/>
          <p:nvPr/>
        </p:nvCxnSpPr>
        <p:spPr>
          <a:xfrm flipH="1">
            <a:off x="3665762" y="1440994"/>
            <a:ext cx="1" cy="3626303"/>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08" name="Straight Arrow Connector 107">
            <a:extLst>
              <a:ext uri="{FF2B5EF4-FFF2-40B4-BE49-F238E27FC236}">
                <a16:creationId xmlns:a16="http://schemas.microsoft.com/office/drawing/2014/main" id="{BD71E9B9-2CEF-42F6-B25A-286F430EC668}"/>
              </a:ext>
            </a:extLst>
          </p:cNvPr>
          <p:cNvCxnSpPr>
            <a:cxnSpLocks/>
          </p:cNvCxnSpPr>
          <p:nvPr/>
        </p:nvCxnSpPr>
        <p:spPr>
          <a:xfrm flipH="1">
            <a:off x="4169225" y="1189263"/>
            <a:ext cx="1" cy="3864427"/>
          </a:xfrm>
          <a:prstGeom prst="straightConnector1">
            <a:avLst/>
          </a:prstGeom>
          <a:ln w="28575">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10" name="Straight Arrow Connector 109">
            <a:extLst>
              <a:ext uri="{FF2B5EF4-FFF2-40B4-BE49-F238E27FC236}">
                <a16:creationId xmlns:a16="http://schemas.microsoft.com/office/drawing/2014/main" id="{6D01EF08-1EA3-47FB-A069-10BF9ABD80E9}"/>
              </a:ext>
            </a:extLst>
          </p:cNvPr>
          <p:cNvCxnSpPr>
            <a:cxnSpLocks/>
          </p:cNvCxnSpPr>
          <p:nvPr/>
        </p:nvCxnSpPr>
        <p:spPr>
          <a:xfrm flipH="1">
            <a:off x="4672688" y="1196066"/>
            <a:ext cx="1" cy="3864427"/>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12" name="Straight Arrow Connector 111">
            <a:extLst>
              <a:ext uri="{FF2B5EF4-FFF2-40B4-BE49-F238E27FC236}">
                <a16:creationId xmlns:a16="http://schemas.microsoft.com/office/drawing/2014/main" id="{2DD596BC-9006-4080-966C-E8AA637E9373}"/>
              </a:ext>
            </a:extLst>
          </p:cNvPr>
          <p:cNvCxnSpPr>
            <a:cxnSpLocks/>
          </p:cNvCxnSpPr>
          <p:nvPr/>
        </p:nvCxnSpPr>
        <p:spPr>
          <a:xfrm flipH="1">
            <a:off x="5176153" y="1196066"/>
            <a:ext cx="1" cy="3864427"/>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14" name="Straight Arrow Connector 113">
            <a:extLst>
              <a:ext uri="{FF2B5EF4-FFF2-40B4-BE49-F238E27FC236}">
                <a16:creationId xmlns:a16="http://schemas.microsoft.com/office/drawing/2014/main" id="{6B052B3F-C47D-4AE9-85F0-398194CA27C4}"/>
              </a:ext>
            </a:extLst>
          </p:cNvPr>
          <p:cNvCxnSpPr>
            <a:cxnSpLocks/>
          </p:cNvCxnSpPr>
          <p:nvPr/>
        </p:nvCxnSpPr>
        <p:spPr>
          <a:xfrm flipH="1">
            <a:off x="5672813" y="1196066"/>
            <a:ext cx="1" cy="3864427"/>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16" name="Straight Arrow Connector 115">
            <a:extLst>
              <a:ext uri="{FF2B5EF4-FFF2-40B4-BE49-F238E27FC236}">
                <a16:creationId xmlns:a16="http://schemas.microsoft.com/office/drawing/2014/main" id="{D7B3B873-B06D-43AF-BCAF-FE3108A8AE2A}"/>
              </a:ext>
            </a:extLst>
          </p:cNvPr>
          <p:cNvCxnSpPr>
            <a:cxnSpLocks/>
          </p:cNvCxnSpPr>
          <p:nvPr/>
        </p:nvCxnSpPr>
        <p:spPr>
          <a:xfrm flipH="1">
            <a:off x="6169474" y="1189262"/>
            <a:ext cx="1" cy="3864427"/>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18" name="Straight Arrow Connector 117">
            <a:extLst>
              <a:ext uri="{FF2B5EF4-FFF2-40B4-BE49-F238E27FC236}">
                <a16:creationId xmlns:a16="http://schemas.microsoft.com/office/drawing/2014/main" id="{3713F6C5-FACE-4514-BD68-324C21C3939C}"/>
              </a:ext>
            </a:extLst>
          </p:cNvPr>
          <p:cNvCxnSpPr>
            <a:cxnSpLocks/>
          </p:cNvCxnSpPr>
          <p:nvPr/>
        </p:nvCxnSpPr>
        <p:spPr>
          <a:xfrm flipH="1">
            <a:off x="6672939" y="1189262"/>
            <a:ext cx="1" cy="3864427"/>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20" name="Straight Arrow Connector 119">
            <a:extLst>
              <a:ext uri="{FF2B5EF4-FFF2-40B4-BE49-F238E27FC236}">
                <a16:creationId xmlns:a16="http://schemas.microsoft.com/office/drawing/2014/main" id="{D7F58F7A-5228-4536-B93C-0A148EFD948A}"/>
              </a:ext>
            </a:extLst>
          </p:cNvPr>
          <p:cNvCxnSpPr>
            <a:cxnSpLocks/>
          </p:cNvCxnSpPr>
          <p:nvPr/>
        </p:nvCxnSpPr>
        <p:spPr>
          <a:xfrm flipH="1">
            <a:off x="7169599" y="1189262"/>
            <a:ext cx="1" cy="3864427"/>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22" name="Straight Arrow Connector 121">
            <a:extLst>
              <a:ext uri="{FF2B5EF4-FFF2-40B4-BE49-F238E27FC236}">
                <a16:creationId xmlns:a16="http://schemas.microsoft.com/office/drawing/2014/main" id="{E995EC54-78C5-4139-A605-883B43A9DE58}"/>
              </a:ext>
            </a:extLst>
          </p:cNvPr>
          <p:cNvCxnSpPr>
            <a:cxnSpLocks/>
          </p:cNvCxnSpPr>
          <p:nvPr/>
        </p:nvCxnSpPr>
        <p:spPr>
          <a:xfrm flipH="1">
            <a:off x="3169100" y="1434191"/>
            <a:ext cx="2" cy="3585479"/>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24" name="Straight Arrow Connector 123">
            <a:extLst>
              <a:ext uri="{FF2B5EF4-FFF2-40B4-BE49-F238E27FC236}">
                <a16:creationId xmlns:a16="http://schemas.microsoft.com/office/drawing/2014/main" id="{76D00864-F20D-4A17-806C-649E110AC0FC}"/>
              </a:ext>
            </a:extLst>
          </p:cNvPr>
          <p:cNvCxnSpPr>
            <a:cxnSpLocks/>
          </p:cNvCxnSpPr>
          <p:nvPr/>
        </p:nvCxnSpPr>
        <p:spPr>
          <a:xfrm flipH="1">
            <a:off x="2665635" y="1447797"/>
            <a:ext cx="2" cy="3585479"/>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26" name="Straight Arrow Connector 125">
            <a:extLst>
              <a:ext uri="{FF2B5EF4-FFF2-40B4-BE49-F238E27FC236}">
                <a16:creationId xmlns:a16="http://schemas.microsoft.com/office/drawing/2014/main" id="{547A992A-C45A-4D38-8577-E63BA3C95D03}"/>
              </a:ext>
            </a:extLst>
          </p:cNvPr>
          <p:cNvCxnSpPr>
            <a:cxnSpLocks/>
          </p:cNvCxnSpPr>
          <p:nvPr/>
        </p:nvCxnSpPr>
        <p:spPr>
          <a:xfrm flipH="1">
            <a:off x="2168975" y="1454602"/>
            <a:ext cx="2" cy="3585479"/>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28" name="Straight Arrow Connector 127">
            <a:extLst>
              <a:ext uri="{FF2B5EF4-FFF2-40B4-BE49-F238E27FC236}">
                <a16:creationId xmlns:a16="http://schemas.microsoft.com/office/drawing/2014/main" id="{F43F455F-66AA-4F19-9369-9EA8DF5C4867}"/>
              </a:ext>
            </a:extLst>
          </p:cNvPr>
          <p:cNvCxnSpPr>
            <a:cxnSpLocks/>
          </p:cNvCxnSpPr>
          <p:nvPr/>
        </p:nvCxnSpPr>
        <p:spPr>
          <a:xfrm flipH="1">
            <a:off x="1658706" y="1440994"/>
            <a:ext cx="2" cy="3585479"/>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30" name="Straight Arrow Connector 129">
            <a:extLst>
              <a:ext uri="{FF2B5EF4-FFF2-40B4-BE49-F238E27FC236}">
                <a16:creationId xmlns:a16="http://schemas.microsoft.com/office/drawing/2014/main" id="{DB5DFDE7-5349-4B4A-BB93-F0BD82C597D8}"/>
              </a:ext>
            </a:extLst>
          </p:cNvPr>
          <p:cNvCxnSpPr>
            <a:cxnSpLocks/>
          </p:cNvCxnSpPr>
          <p:nvPr/>
        </p:nvCxnSpPr>
        <p:spPr>
          <a:xfrm flipH="1">
            <a:off x="1155243" y="1440995"/>
            <a:ext cx="2" cy="3585479"/>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32" name="Straight Arrow Connector 131">
            <a:extLst>
              <a:ext uri="{FF2B5EF4-FFF2-40B4-BE49-F238E27FC236}">
                <a16:creationId xmlns:a16="http://schemas.microsoft.com/office/drawing/2014/main" id="{305AF14D-A70F-4A99-A261-25CB80DFB854}"/>
              </a:ext>
            </a:extLst>
          </p:cNvPr>
          <p:cNvCxnSpPr>
            <a:cxnSpLocks/>
          </p:cNvCxnSpPr>
          <p:nvPr/>
        </p:nvCxnSpPr>
        <p:spPr>
          <a:xfrm flipH="1">
            <a:off x="651778" y="1440994"/>
            <a:ext cx="2" cy="3585479"/>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34" name="Straight Arrow Connector 133">
            <a:extLst>
              <a:ext uri="{FF2B5EF4-FFF2-40B4-BE49-F238E27FC236}">
                <a16:creationId xmlns:a16="http://schemas.microsoft.com/office/drawing/2014/main" id="{D9F763D9-8B7C-46AF-A87E-85CAF6315624}"/>
              </a:ext>
            </a:extLst>
          </p:cNvPr>
          <p:cNvCxnSpPr>
            <a:cxnSpLocks/>
          </p:cNvCxnSpPr>
          <p:nvPr/>
        </p:nvCxnSpPr>
        <p:spPr>
          <a:xfrm flipH="1" flipV="1">
            <a:off x="638171" y="3203115"/>
            <a:ext cx="7341055" cy="20413"/>
          </a:xfrm>
          <a:prstGeom prst="straightConnector1">
            <a:avLst/>
          </a:prstGeom>
          <a:ln w="28575">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36" name="Straight Arrow Connector 135">
            <a:extLst>
              <a:ext uri="{FF2B5EF4-FFF2-40B4-BE49-F238E27FC236}">
                <a16:creationId xmlns:a16="http://schemas.microsoft.com/office/drawing/2014/main" id="{8067B88F-6933-47DD-A1B2-CBCEEE8436E4}"/>
              </a:ext>
            </a:extLst>
          </p:cNvPr>
          <p:cNvCxnSpPr>
            <a:cxnSpLocks/>
          </p:cNvCxnSpPr>
          <p:nvPr/>
        </p:nvCxnSpPr>
        <p:spPr>
          <a:xfrm flipH="1" flipV="1">
            <a:off x="672188" y="2713256"/>
            <a:ext cx="7307037" cy="20413"/>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38" name="Straight Arrow Connector 137">
            <a:extLst>
              <a:ext uri="{FF2B5EF4-FFF2-40B4-BE49-F238E27FC236}">
                <a16:creationId xmlns:a16="http://schemas.microsoft.com/office/drawing/2014/main" id="{79B808DB-836A-44CE-B9AF-B2F38D750382}"/>
              </a:ext>
            </a:extLst>
          </p:cNvPr>
          <p:cNvCxnSpPr>
            <a:cxnSpLocks/>
          </p:cNvCxnSpPr>
          <p:nvPr/>
        </p:nvCxnSpPr>
        <p:spPr>
          <a:xfrm flipH="1" flipV="1">
            <a:off x="631367" y="3699776"/>
            <a:ext cx="7341055" cy="20413"/>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40" name="Straight Arrow Connector 139">
            <a:extLst>
              <a:ext uri="{FF2B5EF4-FFF2-40B4-BE49-F238E27FC236}">
                <a16:creationId xmlns:a16="http://schemas.microsoft.com/office/drawing/2014/main" id="{A9A7A89D-DDF3-481A-889F-0FC63247893D}"/>
              </a:ext>
            </a:extLst>
          </p:cNvPr>
          <p:cNvCxnSpPr>
            <a:cxnSpLocks/>
          </p:cNvCxnSpPr>
          <p:nvPr/>
        </p:nvCxnSpPr>
        <p:spPr>
          <a:xfrm flipH="1" flipV="1">
            <a:off x="644973" y="4210043"/>
            <a:ext cx="7341055" cy="20413"/>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42" name="Straight Arrow Connector 141">
            <a:extLst>
              <a:ext uri="{FF2B5EF4-FFF2-40B4-BE49-F238E27FC236}">
                <a16:creationId xmlns:a16="http://schemas.microsoft.com/office/drawing/2014/main" id="{E4D7AFF5-D755-4305-87F1-9B91209B47C5}"/>
              </a:ext>
            </a:extLst>
          </p:cNvPr>
          <p:cNvCxnSpPr>
            <a:cxnSpLocks/>
          </p:cNvCxnSpPr>
          <p:nvPr/>
        </p:nvCxnSpPr>
        <p:spPr>
          <a:xfrm flipH="1" flipV="1">
            <a:off x="638171" y="4706704"/>
            <a:ext cx="7341055" cy="20413"/>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44" name="Straight Arrow Connector 143">
            <a:extLst>
              <a:ext uri="{FF2B5EF4-FFF2-40B4-BE49-F238E27FC236}">
                <a16:creationId xmlns:a16="http://schemas.microsoft.com/office/drawing/2014/main" id="{F7A5633B-D441-4422-9A55-C0EBCDDF079F}"/>
              </a:ext>
            </a:extLst>
          </p:cNvPr>
          <p:cNvCxnSpPr>
            <a:cxnSpLocks/>
          </p:cNvCxnSpPr>
          <p:nvPr/>
        </p:nvCxnSpPr>
        <p:spPr>
          <a:xfrm flipH="1" flipV="1">
            <a:off x="638171" y="2216596"/>
            <a:ext cx="7341055" cy="20413"/>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46" name="Straight Arrow Connector 145">
            <a:extLst>
              <a:ext uri="{FF2B5EF4-FFF2-40B4-BE49-F238E27FC236}">
                <a16:creationId xmlns:a16="http://schemas.microsoft.com/office/drawing/2014/main" id="{25C9F937-5366-44AF-BCBF-9C2B8A7964B6}"/>
              </a:ext>
            </a:extLst>
          </p:cNvPr>
          <p:cNvCxnSpPr>
            <a:cxnSpLocks/>
          </p:cNvCxnSpPr>
          <p:nvPr/>
        </p:nvCxnSpPr>
        <p:spPr>
          <a:xfrm flipH="1" flipV="1">
            <a:off x="651778" y="1713132"/>
            <a:ext cx="7341055" cy="20413"/>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51" name="Straight Arrow Connector 150">
            <a:extLst>
              <a:ext uri="{FF2B5EF4-FFF2-40B4-BE49-F238E27FC236}">
                <a16:creationId xmlns:a16="http://schemas.microsoft.com/office/drawing/2014/main" id="{49115806-F7FF-4BF8-850F-6982E7E52B14}"/>
              </a:ext>
            </a:extLst>
          </p:cNvPr>
          <p:cNvCxnSpPr>
            <a:cxnSpLocks/>
          </p:cNvCxnSpPr>
          <p:nvPr/>
        </p:nvCxnSpPr>
        <p:spPr>
          <a:xfrm flipH="1">
            <a:off x="7666259" y="1196065"/>
            <a:ext cx="1" cy="3864427"/>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sp>
        <p:nvSpPr>
          <p:cNvPr id="150" name="Rectangle: Rounded Corners 149">
            <a:extLst>
              <a:ext uri="{FF2B5EF4-FFF2-40B4-BE49-F238E27FC236}">
                <a16:creationId xmlns:a16="http://schemas.microsoft.com/office/drawing/2014/main" id="{167E5688-A020-412B-BF75-4783C737E356}"/>
              </a:ext>
            </a:extLst>
          </p:cNvPr>
          <p:cNvSpPr/>
          <p:nvPr/>
        </p:nvSpPr>
        <p:spPr>
          <a:xfrm>
            <a:off x="7421336" y="1277711"/>
            <a:ext cx="489857" cy="176893"/>
          </a:xfrm>
          <a:prstGeom prst="roundRect">
            <a:avLst/>
          </a:prstGeom>
          <a:solidFill>
            <a:srgbClr val="CCF0FF"/>
          </a:solidFill>
          <a:ln>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000">
                <a:solidFill>
                  <a:schemeClr val="tx1"/>
                </a:solidFill>
                <a:cs typeface="Arial"/>
              </a:rPr>
              <a:t>clear</a:t>
            </a:r>
            <a:endParaRPr lang="en-US" sz="1000">
              <a:solidFill>
                <a:schemeClr val="tx1"/>
              </a:solidFill>
            </a:endParaRPr>
          </a:p>
        </p:txBody>
      </p:sp>
      <p:sp>
        <p:nvSpPr>
          <p:cNvPr id="157" name="Rectangle: Rounded Corners 156">
            <a:extLst>
              <a:ext uri="{FF2B5EF4-FFF2-40B4-BE49-F238E27FC236}">
                <a16:creationId xmlns:a16="http://schemas.microsoft.com/office/drawing/2014/main" id="{9B3E511D-BBA2-4417-B491-A754B07D7536}"/>
              </a:ext>
            </a:extLst>
          </p:cNvPr>
          <p:cNvSpPr/>
          <p:nvPr/>
        </p:nvSpPr>
        <p:spPr>
          <a:xfrm>
            <a:off x="6414407" y="1284513"/>
            <a:ext cx="864053" cy="170090"/>
          </a:xfrm>
          <a:prstGeom prst="roundRect">
            <a:avLst/>
          </a:prstGeom>
          <a:solidFill>
            <a:srgbClr val="CCF0FF"/>
          </a:solidFill>
          <a:ln>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000">
                <a:solidFill>
                  <a:schemeClr val="tx1"/>
                </a:solidFill>
                <a:cs typeface="Arial"/>
              </a:rPr>
              <a:t>calculations</a:t>
            </a:r>
            <a:endParaRPr lang="en-US" sz="1000">
              <a:solidFill>
                <a:schemeClr val="tx1"/>
              </a:solidFill>
            </a:endParaRPr>
          </a:p>
        </p:txBody>
      </p:sp>
      <p:cxnSp>
        <p:nvCxnSpPr>
          <p:cNvPr id="166" name="Straight Arrow Connector 165">
            <a:extLst>
              <a:ext uri="{FF2B5EF4-FFF2-40B4-BE49-F238E27FC236}">
                <a16:creationId xmlns:a16="http://schemas.microsoft.com/office/drawing/2014/main" id="{8D39A1CA-7013-4B32-A388-4CB67DA320BF}"/>
              </a:ext>
            </a:extLst>
          </p:cNvPr>
          <p:cNvCxnSpPr>
            <a:cxnSpLocks/>
          </p:cNvCxnSpPr>
          <p:nvPr/>
        </p:nvCxnSpPr>
        <p:spPr>
          <a:xfrm>
            <a:off x="6992710" y="1114425"/>
            <a:ext cx="734786" cy="0"/>
          </a:xfrm>
          <a:prstGeom prst="straightConnector1">
            <a:avLst/>
          </a:prstGeom>
          <a:ln w="12700"/>
        </p:spPr>
        <p:style>
          <a:lnRef idx="1">
            <a:schemeClr val="dk1"/>
          </a:lnRef>
          <a:fillRef idx="0">
            <a:schemeClr val="dk1"/>
          </a:fillRef>
          <a:effectRef idx="0">
            <a:schemeClr val="dk1"/>
          </a:effectRef>
          <a:fontRef idx="minor">
            <a:schemeClr val="tx1"/>
          </a:fontRef>
        </p:style>
      </p:cxnSp>
      <p:sp>
        <p:nvSpPr>
          <p:cNvPr id="167" name="Flowchart: Connector 166">
            <a:extLst>
              <a:ext uri="{FF2B5EF4-FFF2-40B4-BE49-F238E27FC236}">
                <a16:creationId xmlns:a16="http://schemas.microsoft.com/office/drawing/2014/main" id="{C44FC12A-62CB-41F5-8E26-AABEF68180DB}"/>
              </a:ext>
            </a:extLst>
          </p:cNvPr>
          <p:cNvSpPr/>
          <p:nvPr/>
        </p:nvSpPr>
        <p:spPr>
          <a:xfrm>
            <a:off x="7323365" y="1084489"/>
            <a:ext cx="68034" cy="68035"/>
          </a:xfrm>
          <a:prstGeom prst="flowChartConnector">
            <a:avLst/>
          </a:prstGeom>
          <a:solidFill>
            <a:srgbClr val="80D0FF"/>
          </a:solidFill>
          <a:ln>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Flowchart: Connector 167">
            <a:extLst>
              <a:ext uri="{FF2B5EF4-FFF2-40B4-BE49-F238E27FC236}">
                <a16:creationId xmlns:a16="http://schemas.microsoft.com/office/drawing/2014/main" id="{511BEC9F-6BE6-4886-A2B5-669B661C1ABF}"/>
              </a:ext>
            </a:extLst>
          </p:cNvPr>
          <p:cNvSpPr/>
          <p:nvPr/>
        </p:nvSpPr>
        <p:spPr>
          <a:xfrm>
            <a:off x="7690758" y="1077686"/>
            <a:ext cx="68034" cy="68035"/>
          </a:xfrm>
          <a:prstGeom prst="flowChartConnector">
            <a:avLst/>
          </a:prstGeom>
          <a:solidFill>
            <a:schemeClr val="bg1"/>
          </a:solidFill>
          <a:ln>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Flowchart: Connector 168">
            <a:extLst>
              <a:ext uri="{FF2B5EF4-FFF2-40B4-BE49-F238E27FC236}">
                <a16:creationId xmlns:a16="http://schemas.microsoft.com/office/drawing/2014/main" id="{5F1B5680-4D78-481B-ADB9-07AFAA2DDBA6}"/>
              </a:ext>
            </a:extLst>
          </p:cNvPr>
          <p:cNvSpPr/>
          <p:nvPr/>
        </p:nvSpPr>
        <p:spPr>
          <a:xfrm>
            <a:off x="6962776" y="1084490"/>
            <a:ext cx="68034" cy="68035"/>
          </a:xfrm>
          <a:prstGeom prst="flowChartConnector">
            <a:avLst/>
          </a:prstGeom>
          <a:solidFill>
            <a:schemeClr val="bg1"/>
          </a:solidFill>
          <a:ln>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Flowchart: Connector 169">
            <a:extLst>
              <a:ext uri="{FF2B5EF4-FFF2-40B4-BE49-F238E27FC236}">
                <a16:creationId xmlns:a16="http://schemas.microsoft.com/office/drawing/2014/main" id="{B7F5679B-2A5A-49C0-AB1E-122F647AA774}"/>
              </a:ext>
            </a:extLst>
          </p:cNvPr>
          <p:cNvSpPr/>
          <p:nvPr/>
        </p:nvSpPr>
        <p:spPr>
          <a:xfrm>
            <a:off x="7146472" y="1084489"/>
            <a:ext cx="68034" cy="68035"/>
          </a:xfrm>
          <a:prstGeom prst="flowChartConnector">
            <a:avLst/>
          </a:prstGeom>
          <a:solidFill>
            <a:schemeClr val="bg1"/>
          </a:solidFill>
          <a:ln>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Flowchart: Connector 170">
            <a:extLst>
              <a:ext uri="{FF2B5EF4-FFF2-40B4-BE49-F238E27FC236}">
                <a16:creationId xmlns:a16="http://schemas.microsoft.com/office/drawing/2014/main" id="{39648B50-99CB-4BF2-84C8-EA27720FD64C}"/>
              </a:ext>
            </a:extLst>
          </p:cNvPr>
          <p:cNvSpPr/>
          <p:nvPr/>
        </p:nvSpPr>
        <p:spPr>
          <a:xfrm>
            <a:off x="7500257" y="1084489"/>
            <a:ext cx="68034" cy="68035"/>
          </a:xfrm>
          <a:prstGeom prst="flowChartConnector">
            <a:avLst/>
          </a:prstGeom>
          <a:solidFill>
            <a:schemeClr val="bg1"/>
          </a:solidFill>
          <a:ln>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Arrow: Right 160">
            <a:extLst>
              <a:ext uri="{FF2B5EF4-FFF2-40B4-BE49-F238E27FC236}">
                <a16:creationId xmlns:a16="http://schemas.microsoft.com/office/drawing/2014/main" id="{5577C8E4-59C4-428D-A7AB-47139EB751E6}"/>
              </a:ext>
            </a:extLst>
          </p:cNvPr>
          <p:cNvSpPr/>
          <p:nvPr/>
        </p:nvSpPr>
        <p:spPr>
          <a:xfrm rot="8160000">
            <a:off x="1940958" y="712805"/>
            <a:ext cx="259582" cy="104670"/>
          </a:xfrm>
          <a:prstGeom prst="rightArrow">
            <a:avLst/>
          </a:prstGeom>
          <a:solidFill>
            <a:srgbClr val="FF0000"/>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TextBox 172">
            <a:extLst>
              <a:ext uri="{FF2B5EF4-FFF2-40B4-BE49-F238E27FC236}">
                <a16:creationId xmlns:a16="http://schemas.microsoft.com/office/drawing/2014/main" id="{3984CE6E-331A-4F08-BB70-65D81BB5A3FE}"/>
              </a:ext>
            </a:extLst>
          </p:cNvPr>
          <p:cNvSpPr txBox="1"/>
          <p:nvPr/>
        </p:nvSpPr>
        <p:spPr>
          <a:xfrm>
            <a:off x="2162592" y="460129"/>
            <a:ext cx="2743199"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t>Highlighted to let the user know where they currently are</a:t>
            </a:r>
          </a:p>
        </p:txBody>
      </p:sp>
      <p:sp>
        <p:nvSpPr>
          <p:cNvPr id="176" name="Arrow: Right 175">
            <a:extLst>
              <a:ext uri="{FF2B5EF4-FFF2-40B4-BE49-F238E27FC236}">
                <a16:creationId xmlns:a16="http://schemas.microsoft.com/office/drawing/2014/main" id="{6019BF61-DA8D-46A0-A858-ADAEB1E37FB6}"/>
              </a:ext>
            </a:extLst>
          </p:cNvPr>
          <p:cNvSpPr/>
          <p:nvPr/>
        </p:nvSpPr>
        <p:spPr>
          <a:xfrm rot="12600000">
            <a:off x="7860065" y="1100609"/>
            <a:ext cx="259582" cy="104670"/>
          </a:xfrm>
          <a:prstGeom prst="rightArrow">
            <a:avLst/>
          </a:prstGeom>
          <a:solidFill>
            <a:srgbClr val="FF0000"/>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TextBox 176">
            <a:extLst>
              <a:ext uri="{FF2B5EF4-FFF2-40B4-BE49-F238E27FC236}">
                <a16:creationId xmlns:a16="http://schemas.microsoft.com/office/drawing/2014/main" id="{03FA82F9-A581-4AC4-8505-C2FE8A17936C}"/>
              </a:ext>
            </a:extLst>
          </p:cNvPr>
          <p:cNvSpPr txBox="1"/>
          <p:nvPr/>
        </p:nvSpPr>
        <p:spPr>
          <a:xfrm>
            <a:off x="8081698" y="1181308"/>
            <a:ext cx="98107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t>Scale for grid</a:t>
            </a:r>
          </a:p>
        </p:txBody>
      </p:sp>
      <p:sp>
        <p:nvSpPr>
          <p:cNvPr id="178" name="Arrow: Right 177">
            <a:extLst>
              <a:ext uri="{FF2B5EF4-FFF2-40B4-BE49-F238E27FC236}">
                <a16:creationId xmlns:a16="http://schemas.microsoft.com/office/drawing/2014/main" id="{766B51C7-7CDE-4378-8FE4-E54110901831}"/>
              </a:ext>
            </a:extLst>
          </p:cNvPr>
          <p:cNvSpPr/>
          <p:nvPr/>
        </p:nvSpPr>
        <p:spPr>
          <a:xfrm rot="12600000">
            <a:off x="7725329" y="1583662"/>
            <a:ext cx="354831" cy="104670"/>
          </a:xfrm>
          <a:prstGeom prst="rightArrow">
            <a:avLst/>
          </a:prstGeom>
          <a:solidFill>
            <a:srgbClr val="FF0000"/>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TextBox 178">
            <a:extLst>
              <a:ext uri="{FF2B5EF4-FFF2-40B4-BE49-F238E27FC236}">
                <a16:creationId xmlns:a16="http://schemas.microsoft.com/office/drawing/2014/main" id="{AF4C5975-A1E9-40BA-A53D-A146B431D01E}"/>
              </a:ext>
            </a:extLst>
          </p:cNvPr>
          <p:cNvSpPr txBox="1"/>
          <p:nvPr/>
        </p:nvSpPr>
        <p:spPr>
          <a:xfrm>
            <a:off x="8013661" y="1677968"/>
            <a:ext cx="981075"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t>Resets grid and vectors</a:t>
            </a:r>
          </a:p>
        </p:txBody>
      </p:sp>
      <p:sp>
        <p:nvSpPr>
          <p:cNvPr id="180" name="Arrow: Right 179">
            <a:extLst>
              <a:ext uri="{FF2B5EF4-FFF2-40B4-BE49-F238E27FC236}">
                <a16:creationId xmlns:a16="http://schemas.microsoft.com/office/drawing/2014/main" id="{AA636BD7-816B-423D-AD09-BA89C214B979}"/>
              </a:ext>
            </a:extLst>
          </p:cNvPr>
          <p:cNvSpPr/>
          <p:nvPr/>
        </p:nvSpPr>
        <p:spPr>
          <a:xfrm rot="15900000">
            <a:off x="6745615" y="1644894"/>
            <a:ext cx="354831" cy="104670"/>
          </a:xfrm>
          <a:prstGeom prst="rightArrow">
            <a:avLst/>
          </a:prstGeom>
          <a:solidFill>
            <a:srgbClr val="FF0000"/>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TextBox 180">
            <a:extLst>
              <a:ext uri="{FF2B5EF4-FFF2-40B4-BE49-F238E27FC236}">
                <a16:creationId xmlns:a16="http://schemas.microsoft.com/office/drawing/2014/main" id="{A8D336FB-F4D9-4F4D-B509-EC0786439DD6}"/>
              </a:ext>
            </a:extLst>
          </p:cNvPr>
          <p:cNvSpPr txBox="1"/>
          <p:nvPr/>
        </p:nvSpPr>
        <p:spPr>
          <a:xfrm>
            <a:off x="6047428" y="1909290"/>
            <a:ext cx="1804307" cy="861774"/>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t>Bring up a menu that shows detailed calculations about the current vector operations</a:t>
            </a:r>
          </a:p>
          <a:p>
            <a:r>
              <a:rPr lang="en-US" sz="1000"/>
              <a:t>(click grid button to go back to grid)</a:t>
            </a:r>
          </a:p>
        </p:txBody>
      </p:sp>
      <p:sp>
        <p:nvSpPr>
          <p:cNvPr id="182" name="Arrow: Right 181">
            <a:extLst>
              <a:ext uri="{FF2B5EF4-FFF2-40B4-BE49-F238E27FC236}">
                <a16:creationId xmlns:a16="http://schemas.microsoft.com/office/drawing/2014/main" id="{A50B5CD4-FCB9-48EF-AF5F-02604CBADFBD}"/>
              </a:ext>
            </a:extLst>
          </p:cNvPr>
          <p:cNvSpPr/>
          <p:nvPr/>
        </p:nvSpPr>
        <p:spPr>
          <a:xfrm rot="19380000">
            <a:off x="6125155" y="1243484"/>
            <a:ext cx="259582" cy="104670"/>
          </a:xfrm>
          <a:prstGeom prst="rightArrow">
            <a:avLst/>
          </a:prstGeom>
          <a:solidFill>
            <a:srgbClr val="FF0000"/>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TextBox 182">
            <a:extLst>
              <a:ext uri="{FF2B5EF4-FFF2-40B4-BE49-F238E27FC236}">
                <a16:creationId xmlns:a16="http://schemas.microsoft.com/office/drawing/2014/main" id="{840E6A58-026F-440C-99F5-81A9D80EE3C7}"/>
              </a:ext>
            </a:extLst>
          </p:cNvPr>
          <p:cNvSpPr txBox="1"/>
          <p:nvPr/>
        </p:nvSpPr>
        <p:spPr>
          <a:xfrm>
            <a:off x="5285429" y="1412628"/>
            <a:ext cx="1103539" cy="400110"/>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t>Hides all grid marks</a:t>
            </a:r>
          </a:p>
        </p:txBody>
      </p:sp>
      <p:sp>
        <p:nvSpPr>
          <p:cNvPr id="54" name="TextBox 53">
            <a:extLst>
              <a:ext uri="{FF2B5EF4-FFF2-40B4-BE49-F238E27FC236}">
                <a16:creationId xmlns:a16="http://schemas.microsoft.com/office/drawing/2014/main" id="{78ECB728-2E40-4E76-ACE8-A02C4D4E0755}"/>
              </a:ext>
            </a:extLst>
          </p:cNvPr>
          <p:cNvSpPr txBox="1"/>
          <p:nvPr/>
        </p:nvSpPr>
        <p:spPr>
          <a:xfrm>
            <a:off x="3951930" y="4828022"/>
            <a:ext cx="98107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t>y</a:t>
            </a:r>
          </a:p>
        </p:txBody>
      </p:sp>
      <p:sp>
        <p:nvSpPr>
          <p:cNvPr id="55" name="TextBox 54">
            <a:extLst>
              <a:ext uri="{FF2B5EF4-FFF2-40B4-BE49-F238E27FC236}">
                <a16:creationId xmlns:a16="http://schemas.microsoft.com/office/drawing/2014/main" id="{87F68006-2A30-46CB-AC79-475BC4834534}"/>
              </a:ext>
            </a:extLst>
          </p:cNvPr>
          <p:cNvSpPr txBox="1"/>
          <p:nvPr/>
        </p:nvSpPr>
        <p:spPr>
          <a:xfrm>
            <a:off x="7761930" y="3215574"/>
            <a:ext cx="98107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t>x</a:t>
            </a:r>
          </a:p>
        </p:txBody>
      </p:sp>
      <p:sp>
        <p:nvSpPr>
          <p:cNvPr id="3" name="TextBox 2">
            <a:extLst>
              <a:ext uri="{FF2B5EF4-FFF2-40B4-BE49-F238E27FC236}">
                <a16:creationId xmlns:a16="http://schemas.microsoft.com/office/drawing/2014/main" id="{CA6A5480-1668-4C6C-A064-8A74B1142BB9}"/>
              </a:ext>
            </a:extLst>
          </p:cNvPr>
          <p:cNvSpPr txBox="1"/>
          <p:nvPr/>
        </p:nvSpPr>
        <p:spPr>
          <a:xfrm>
            <a:off x="6812666" y="937825"/>
            <a:ext cx="2743200" cy="18466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600"/>
              <a:t> 0.2x  0.5x   1x   1.5x   2x</a:t>
            </a:r>
          </a:p>
        </p:txBody>
      </p:sp>
      <p:sp>
        <p:nvSpPr>
          <p:cNvPr id="57" name="Rectangle: Rounded Corners 56">
            <a:extLst>
              <a:ext uri="{FF2B5EF4-FFF2-40B4-BE49-F238E27FC236}">
                <a16:creationId xmlns:a16="http://schemas.microsoft.com/office/drawing/2014/main" id="{464A1EAA-81CE-151F-AA18-8DA79AB8068E}"/>
              </a:ext>
            </a:extLst>
          </p:cNvPr>
          <p:cNvSpPr/>
          <p:nvPr/>
        </p:nvSpPr>
        <p:spPr>
          <a:xfrm>
            <a:off x="6387192" y="1019171"/>
            <a:ext cx="503464" cy="122466"/>
          </a:xfrm>
          <a:prstGeom prst="roundRect">
            <a:avLst/>
          </a:prstGeom>
          <a:solidFill>
            <a:srgbClr val="CCF0FF"/>
          </a:solidFill>
          <a:ln>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600">
                <a:solidFill>
                  <a:schemeClr val="tx1"/>
                </a:solidFill>
                <a:cs typeface="Arial"/>
              </a:rPr>
              <a:t>hide grid</a:t>
            </a:r>
            <a:endParaRPr lang="en-US" sz="600">
              <a:solidFill>
                <a:schemeClr val="tx1"/>
              </a:solidFill>
            </a:endParaRPr>
          </a:p>
        </p:txBody>
      </p:sp>
      <p:cxnSp>
        <p:nvCxnSpPr>
          <p:cNvPr id="2" name="Straight Arrow Connector 1">
            <a:extLst>
              <a:ext uri="{FF2B5EF4-FFF2-40B4-BE49-F238E27FC236}">
                <a16:creationId xmlns:a16="http://schemas.microsoft.com/office/drawing/2014/main" id="{5C8F6E4B-08B8-18BD-7DB7-0BBFFA7E4E35}"/>
              </a:ext>
            </a:extLst>
          </p:cNvPr>
          <p:cNvCxnSpPr/>
          <p:nvPr/>
        </p:nvCxnSpPr>
        <p:spPr>
          <a:xfrm flipV="1">
            <a:off x="4169229" y="2729592"/>
            <a:ext cx="2721" cy="49393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63" name="Arrow: Right 62">
            <a:extLst>
              <a:ext uri="{FF2B5EF4-FFF2-40B4-BE49-F238E27FC236}">
                <a16:creationId xmlns:a16="http://schemas.microsoft.com/office/drawing/2014/main" id="{4DE514CF-1CD8-449E-1EBB-695CB0F3D0FF}"/>
              </a:ext>
            </a:extLst>
          </p:cNvPr>
          <p:cNvSpPr/>
          <p:nvPr/>
        </p:nvSpPr>
        <p:spPr>
          <a:xfrm rot="3540000">
            <a:off x="6281637" y="801251"/>
            <a:ext cx="259582" cy="104670"/>
          </a:xfrm>
          <a:prstGeom prst="rightArrow">
            <a:avLst/>
          </a:prstGeom>
          <a:solidFill>
            <a:srgbClr val="FF0000"/>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8C1C4E91-F5AC-7010-F439-3A5E620DD034}"/>
              </a:ext>
            </a:extLst>
          </p:cNvPr>
          <p:cNvCxnSpPr/>
          <p:nvPr/>
        </p:nvCxnSpPr>
        <p:spPr>
          <a:xfrm flipV="1">
            <a:off x="4169228" y="1178379"/>
            <a:ext cx="2721" cy="289832"/>
          </a:xfrm>
          <a:prstGeom prst="straightConnector1">
            <a:avLst/>
          </a:prstGeom>
          <a:ln w="28575">
            <a:solidFill>
              <a:schemeClr val="bg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AE478F7F-BFB3-2770-674F-ACDC33EF26A5}"/>
              </a:ext>
            </a:extLst>
          </p:cNvPr>
          <p:cNvCxnSpPr>
            <a:cxnSpLocks/>
          </p:cNvCxnSpPr>
          <p:nvPr/>
        </p:nvCxnSpPr>
        <p:spPr>
          <a:xfrm>
            <a:off x="7720692" y="3223531"/>
            <a:ext cx="281667" cy="2722"/>
          </a:xfrm>
          <a:prstGeom prst="straightConnector1">
            <a:avLst/>
          </a:prstGeom>
          <a:ln w="28575">
            <a:solidFill>
              <a:schemeClr val="bg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4BEB55CA-5A38-6E5A-199B-AD7481721DB0}"/>
              </a:ext>
            </a:extLst>
          </p:cNvPr>
          <p:cNvCxnSpPr>
            <a:cxnSpLocks/>
          </p:cNvCxnSpPr>
          <p:nvPr/>
        </p:nvCxnSpPr>
        <p:spPr>
          <a:xfrm flipH="1">
            <a:off x="627289" y="3203121"/>
            <a:ext cx="276224" cy="2721"/>
          </a:xfrm>
          <a:prstGeom prst="straightConnector1">
            <a:avLst/>
          </a:prstGeom>
          <a:ln w="28575">
            <a:solidFill>
              <a:schemeClr val="bg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E7FB2ED-DD82-380A-6ABF-887B6F7A17C1}"/>
              </a:ext>
            </a:extLst>
          </p:cNvPr>
          <p:cNvCxnSpPr>
            <a:cxnSpLocks/>
          </p:cNvCxnSpPr>
          <p:nvPr/>
        </p:nvCxnSpPr>
        <p:spPr>
          <a:xfrm flipH="1">
            <a:off x="4167867" y="4859111"/>
            <a:ext cx="4081" cy="213631"/>
          </a:xfrm>
          <a:prstGeom prst="straightConnector1">
            <a:avLst/>
          </a:prstGeom>
          <a:ln w="28575">
            <a:solidFill>
              <a:schemeClr val="bg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3E61C778-5203-1958-2A3F-2B051F0C54CF}"/>
              </a:ext>
            </a:extLst>
          </p:cNvPr>
          <p:cNvSpPr txBox="1"/>
          <p:nvPr/>
        </p:nvSpPr>
        <p:spPr>
          <a:xfrm>
            <a:off x="4132490" y="1152526"/>
            <a:ext cx="450396" cy="401648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800"/>
              <a:t>40</a:t>
            </a:r>
          </a:p>
          <a:p>
            <a:endParaRPr lang="en-US" sz="900"/>
          </a:p>
          <a:p>
            <a:endParaRPr lang="en-US" sz="900"/>
          </a:p>
          <a:p>
            <a:r>
              <a:rPr lang="en-US" sz="800"/>
              <a:t>30</a:t>
            </a:r>
          </a:p>
          <a:p>
            <a:endParaRPr lang="en-US" sz="900"/>
          </a:p>
          <a:p>
            <a:endParaRPr lang="en-US" sz="900"/>
          </a:p>
          <a:p>
            <a:endParaRPr lang="en-US" sz="800"/>
          </a:p>
          <a:p>
            <a:r>
              <a:rPr lang="en-US" sz="800"/>
              <a:t>20</a:t>
            </a:r>
          </a:p>
          <a:p>
            <a:endParaRPr lang="en-US" sz="800"/>
          </a:p>
          <a:p>
            <a:endParaRPr lang="en-US" sz="800"/>
          </a:p>
          <a:p>
            <a:endParaRPr lang="en-US" sz="800"/>
          </a:p>
          <a:p>
            <a:r>
              <a:rPr lang="en-US" sz="800"/>
              <a:t>10</a:t>
            </a:r>
          </a:p>
          <a:p>
            <a:endParaRPr lang="en-US" sz="800"/>
          </a:p>
          <a:p>
            <a:endParaRPr lang="en-US" sz="800"/>
          </a:p>
          <a:p>
            <a:endParaRPr lang="en-US" sz="800"/>
          </a:p>
          <a:p>
            <a:r>
              <a:rPr lang="en-US" sz="800"/>
              <a:t>0</a:t>
            </a:r>
          </a:p>
          <a:p>
            <a:endParaRPr lang="en-US" sz="850"/>
          </a:p>
          <a:p>
            <a:endParaRPr lang="en-US" sz="850"/>
          </a:p>
          <a:p>
            <a:endParaRPr lang="en-US" sz="800"/>
          </a:p>
          <a:p>
            <a:r>
              <a:rPr lang="en-US" sz="800"/>
              <a:t>-10</a:t>
            </a:r>
          </a:p>
          <a:p>
            <a:endParaRPr lang="en-US" sz="900"/>
          </a:p>
          <a:p>
            <a:endParaRPr lang="en-US" sz="900"/>
          </a:p>
          <a:p>
            <a:endParaRPr lang="en-US" sz="800"/>
          </a:p>
          <a:p>
            <a:r>
              <a:rPr lang="en-US" sz="800"/>
              <a:t>-20</a:t>
            </a:r>
          </a:p>
          <a:p>
            <a:endParaRPr lang="en-US" sz="800"/>
          </a:p>
          <a:p>
            <a:endParaRPr lang="en-US" sz="800"/>
          </a:p>
          <a:p>
            <a:endParaRPr lang="en-US" sz="800"/>
          </a:p>
          <a:p>
            <a:r>
              <a:rPr lang="en-US" sz="800"/>
              <a:t>-30</a:t>
            </a:r>
          </a:p>
          <a:p>
            <a:endParaRPr lang="en-US" sz="600"/>
          </a:p>
          <a:p>
            <a:endParaRPr lang="en-US" sz="800"/>
          </a:p>
          <a:p>
            <a:r>
              <a:rPr lang="en-US" sz="800"/>
              <a:t>-40</a:t>
            </a:r>
          </a:p>
        </p:txBody>
      </p:sp>
      <p:sp>
        <p:nvSpPr>
          <p:cNvPr id="6" name="TextBox 5">
            <a:extLst>
              <a:ext uri="{FF2B5EF4-FFF2-40B4-BE49-F238E27FC236}">
                <a16:creationId xmlns:a16="http://schemas.microsoft.com/office/drawing/2014/main" id="{80106835-2469-2883-B914-F83119AB1671}"/>
              </a:ext>
            </a:extLst>
          </p:cNvPr>
          <p:cNvSpPr txBox="1"/>
          <p:nvPr/>
        </p:nvSpPr>
        <p:spPr>
          <a:xfrm>
            <a:off x="567418" y="3003097"/>
            <a:ext cx="7430860"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t>-70             -60          </a:t>
            </a:r>
            <a:r>
              <a:rPr lang="en-US" sz="700"/>
              <a:t>  </a:t>
            </a:r>
            <a:r>
              <a:rPr lang="en-US" sz="800"/>
              <a:t> -50             -40        </a:t>
            </a:r>
            <a:r>
              <a:rPr lang="en-US" sz="600"/>
              <a:t>   </a:t>
            </a:r>
            <a:r>
              <a:rPr lang="en-US" sz="800"/>
              <a:t>  -30        </a:t>
            </a:r>
            <a:r>
              <a:rPr lang="en-US" sz="900"/>
              <a:t>   </a:t>
            </a:r>
            <a:r>
              <a:rPr lang="en-US" sz="800"/>
              <a:t> -20             -10                       </a:t>
            </a:r>
            <a:r>
              <a:rPr lang="en-US" sz="700"/>
              <a:t>  </a:t>
            </a:r>
            <a:r>
              <a:rPr lang="en-US" sz="800"/>
              <a:t>10              20            </a:t>
            </a:r>
            <a:r>
              <a:rPr lang="en-US" sz="600"/>
              <a:t> </a:t>
            </a:r>
            <a:r>
              <a:rPr lang="en-US" sz="800"/>
              <a:t> 30           </a:t>
            </a:r>
            <a:r>
              <a:rPr lang="en-US" sz="650"/>
              <a:t>  </a:t>
            </a:r>
            <a:r>
              <a:rPr lang="en-US" sz="800"/>
              <a:t> 40           </a:t>
            </a:r>
            <a:r>
              <a:rPr lang="en-US" sz="900"/>
              <a:t> </a:t>
            </a:r>
            <a:r>
              <a:rPr lang="en-US" sz="1000"/>
              <a:t> </a:t>
            </a:r>
            <a:r>
              <a:rPr lang="en-US" sz="800"/>
              <a:t>50           </a:t>
            </a:r>
            <a:r>
              <a:rPr lang="en-US" sz="850"/>
              <a:t>  </a:t>
            </a:r>
            <a:r>
              <a:rPr lang="en-US" sz="800"/>
              <a:t> 60             70 </a:t>
            </a:r>
          </a:p>
        </p:txBody>
      </p:sp>
      <p:sp>
        <p:nvSpPr>
          <p:cNvPr id="67" name="Rectangle: Rounded Corners 66">
            <a:extLst>
              <a:ext uri="{FF2B5EF4-FFF2-40B4-BE49-F238E27FC236}">
                <a16:creationId xmlns:a16="http://schemas.microsoft.com/office/drawing/2014/main" id="{81F3E8E5-9A32-90D2-B8DD-7C5AF1E55F7D}"/>
              </a:ext>
            </a:extLst>
          </p:cNvPr>
          <p:cNvSpPr/>
          <p:nvPr/>
        </p:nvSpPr>
        <p:spPr>
          <a:xfrm>
            <a:off x="5829298" y="1019170"/>
            <a:ext cx="503464" cy="122466"/>
          </a:xfrm>
          <a:prstGeom prst="roundRect">
            <a:avLst/>
          </a:prstGeom>
          <a:solidFill>
            <a:srgbClr val="CCF0FF"/>
          </a:solidFill>
          <a:ln>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600">
                <a:solidFill>
                  <a:schemeClr val="tx1"/>
                </a:solidFill>
                <a:cs typeface="Arial"/>
              </a:rPr>
              <a:t>hide axis</a:t>
            </a:r>
            <a:endParaRPr lang="en-US" sz="600">
              <a:solidFill>
                <a:schemeClr val="tx1"/>
              </a:solidFill>
            </a:endParaRPr>
          </a:p>
        </p:txBody>
      </p:sp>
      <p:sp>
        <p:nvSpPr>
          <p:cNvPr id="69" name="Arrow: Right 68">
            <a:extLst>
              <a:ext uri="{FF2B5EF4-FFF2-40B4-BE49-F238E27FC236}">
                <a16:creationId xmlns:a16="http://schemas.microsoft.com/office/drawing/2014/main" id="{CCF05896-22C1-0A09-F3D4-33C2D3BF0D08}"/>
              </a:ext>
            </a:extLst>
          </p:cNvPr>
          <p:cNvSpPr/>
          <p:nvPr/>
        </p:nvSpPr>
        <p:spPr>
          <a:xfrm rot="6300000">
            <a:off x="5880226" y="774037"/>
            <a:ext cx="259582" cy="104670"/>
          </a:xfrm>
          <a:prstGeom prst="rightArrow">
            <a:avLst/>
          </a:prstGeom>
          <a:solidFill>
            <a:srgbClr val="FF0000"/>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TextBox 63">
            <a:extLst>
              <a:ext uri="{FF2B5EF4-FFF2-40B4-BE49-F238E27FC236}">
                <a16:creationId xmlns:a16="http://schemas.microsoft.com/office/drawing/2014/main" id="{354B5C79-0A2A-1037-CF69-655604131C1D}"/>
              </a:ext>
            </a:extLst>
          </p:cNvPr>
          <p:cNvSpPr txBox="1"/>
          <p:nvPr/>
        </p:nvSpPr>
        <p:spPr>
          <a:xfrm>
            <a:off x="5401089" y="480538"/>
            <a:ext cx="1103539" cy="246221"/>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t>User clicks here</a:t>
            </a:r>
          </a:p>
        </p:txBody>
      </p:sp>
      <p:sp>
        <p:nvSpPr>
          <p:cNvPr id="70" name="Arrow: Right 69">
            <a:extLst>
              <a:ext uri="{FF2B5EF4-FFF2-40B4-BE49-F238E27FC236}">
                <a16:creationId xmlns:a16="http://schemas.microsoft.com/office/drawing/2014/main" id="{555EA2FB-A14A-FF47-9628-FD62C0366507}"/>
              </a:ext>
            </a:extLst>
          </p:cNvPr>
          <p:cNvSpPr/>
          <p:nvPr/>
        </p:nvSpPr>
        <p:spPr>
          <a:xfrm rot="19380000">
            <a:off x="5540048" y="1066590"/>
            <a:ext cx="259582" cy="104670"/>
          </a:xfrm>
          <a:prstGeom prst="rightArrow">
            <a:avLst/>
          </a:prstGeom>
          <a:solidFill>
            <a:srgbClr val="FF0000"/>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TextBox 70">
            <a:extLst>
              <a:ext uri="{FF2B5EF4-FFF2-40B4-BE49-F238E27FC236}">
                <a16:creationId xmlns:a16="http://schemas.microsoft.com/office/drawing/2014/main" id="{D073F492-6183-3FE9-3291-A87871A39C3B}"/>
              </a:ext>
            </a:extLst>
          </p:cNvPr>
          <p:cNvSpPr txBox="1"/>
          <p:nvPr/>
        </p:nvSpPr>
        <p:spPr>
          <a:xfrm>
            <a:off x="4434983" y="1113270"/>
            <a:ext cx="1103539" cy="246221"/>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t>Hides axis</a:t>
            </a:r>
          </a:p>
        </p:txBody>
      </p:sp>
      <p:sp>
        <p:nvSpPr>
          <p:cNvPr id="11" name="TextBox 10">
            <a:extLst>
              <a:ext uri="{FF2B5EF4-FFF2-40B4-BE49-F238E27FC236}">
                <a16:creationId xmlns:a16="http://schemas.microsoft.com/office/drawing/2014/main" id="{9FE929EA-0841-C9B6-4712-44945A39D829}"/>
              </a:ext>
            </a:extLst>
          </p:cNvPr>
          <p:cNvSpPr txBox="1"/>
          <p:nvPr/>
        </p:nvSpPr>
        <p:spPr>
          <a:xfrm>
            <a:off x="-60914" y="977710"/>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(pg 2)</a:t>
            </a:r>
          </a:p>
        </p:txBody>
      </p:sp>
    </p:spTree>
    <p:extLst>
      <p:ext uri="{BB962C8B-B14F-4D97-AF65-F5344CB8AC3E}">
        <p14:creationId xmlns:p14="http://schemas.microsoft.com/office/powerpoint/2010/main" val="1544674018"/>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5" name="TextBox 4">
            <a:extLst>
              <a:ext uri="{FF2B5EF4-FFF2-40B4-BE49-F238E27FC236}">
                <a16:creationId xmlns:a16="http://schemas.microsoft.com/office/drawing/2014/main" id="{77CF38F4-8643-D742-8F96-0042DD50DC6F}"/>
              </a:ext>
            </a:extLst>
          </p:cNvPr>
          <p:cNvSpPr txBox="1"/>
          <p:nvPr/>
        </p:nvSpPr>
        <p:spPr>
          <a:xfrm>
            <a:off x="1505" y="691"/>
            <a:ext cx="1023037" cy="923330"/>
          </a:xfrm>
          <a:prstGeom prst="rect">
            <a:avLst/>
          </a:prstGeom>
          <a:solidFill>
            <a:schemeClr val="accent4"/>
          </a:solidFill>
        </p:spPr>
        <p:txBody>
          <a:bodyPr wrap="square" lIns="91440" tIns="45720" rIns="91440" bIns="45720" rtlCol="0" anchor="t">
            <a:spAutoFit/>
          </a:bodyPr>
          <a:lstStyle/>
          <a:p>
            <a:r>
              <a:rPr lang="en-US"/>
              <a:t>Prototype</a:t>
            </a:r>
            <a:endParaRPr lang="en-US" sz="4000"/>
          </a:p>
          <a:p>
            <a:r>
              <a:rPr lang="en-US" sz="4000"/>
              <a:t>8</a:t>
            </a:r>
          </a:p>
        </p:txBody>
      </p:sp>
      <p:pic>
        <p:nvPicPr>
          <p:cNvPr id="62" name="Picture 9" descr="Graphical user interface, application&#10;&#10;Description automatically generated">
            <a:extLst>
              <a:ext uri="{FF2B5EF4-FFF2-40B4-BE49-F238E27FC236}">
                <a16:creationId xmlns:a16="http://schemas.microsoft.com/office/drawing/2014/main" id="{A5AFF5D0-0345-4DDB-849E-5679874F28BD}"/>
              </a:ext>
            </a:extLst>
          </p:cNvPr>
          <p:cNvPicPr>
            <a:picLocks noChangeAspect="1"/>
          </p:cNvPicPr>
          <p:nvPr/>
        </p:nvPicPr>
        <p:blipFill>
          <a:blip r:embed="rId3"/>
          <a:stretch>
            <a:fillRect/>
          </a:stretch>
        </p:blipFill>
        <p:spPr>
          <a:xfrm>
            <a:off x="548055" y="384837"/>
            <a:ext cx="7439756" cy="4688361"/>
          </a:xfrm>
          <a:prstGeom prst="rect">
            <a:avLst/>
          </a:prstGeom>
        </p:spPr>
      </p:pic>
      <p:pic>
        <p:nvPicPr>
          <p:cNvPr id="263" name="Google Shape;263;p38"/>
          <p:cNvPicPr preferRelativeResize="0"/>
          <p:nvPr/>
        </p:nvPicPr>
        <p:blipFill>
          <a:blip r:embed="rId4">
            <a:alphaModFix/>
          </a:blip>
          <a:stretch>
            <a:fillRect/>
          </a:stretch>
        </p:blipFill>
        <p:spPr>
          <a:xfrm>
            <a:off x="7753350" y="-6"/>
            <a:ext cx="1390650" cy="966788"/>
          </a:xfrm>
          <a:prstGeom prst="rect">
            <a:avLst/>
          </a:prstGeom>
          <a:noFill/>
          <a:ln>
            <a:noFill/>
          </a:ln>
        </p:spPr>
      </p:pic>
      <p:sp>
        <p:nvSpPr>
          <p:cNvPr id="7" name="TextBox 6">
            <a:extLst>
              <a:ext uri="{FF2B5EF4-FFF2-40B4-BE49-F238E27FC236}">
                <a16:creationId xmlns:a16="http://schemas.microsoft.com/office/drawing/2014/main" id="{B54139A4-F124-4CCD-957D-894CB1ADBE8C}"/>
              </a:ext>
            </a:extLst>
          </p:cNvPr>
          <p:cNvSpPr txBox="1"/>
          <p:nvPr/>
        </p:nvSpPr>
        <p:spPr>
          <a:xfrm>
            <a:off x="545436" y="409365"/>
            <a:ext cx="274319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grid</a:t>
            </a:r>
          </a:p>
        </p:txBody>
      </p:sp>
      <p:sp>
        <p:nvSpPr>
          <p:cNvPr id="10" name="Rectangle 9">
            <a:extLst>
              <a:ext uri="{FF2B5EF4-FFF2-40B4-BE49-F238E27FC236}">
                <a16:creationId xmlns:a16="http://schemas.microsoft.com/office/drawing/2014/main" id="{F091F718-A7A8-4706-98F9-FD3C9B82084B}"/>
              </a:ext>
            </a:extLst>
          </p:cNvPr>
          <p:cNvSpPr/>
          <p:nvPr/>
        </p:nvSpPr>
        <p:spPr>
          <a:xfrm>
            <a:off x="651782" y="964746"/>
            <a:ext cx="7313838" cy="224518"/>
          </a:xfrm>
          <a:prstGeom prst="rect">
            <a:avLst/>
          </a:prstGeom>
          <a:solidFill>
            <a:schemeClr val="bg1"/>
          </a:solidFill>
          <a:ln>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E5EC0C29-6E5E-484A-8E4F-609E675877DC}"/>
              </a:ext>
            </a:extLst>
          </p:cNvPr>
          <p:cNvSpPr txBox="1"/>
          <p:nvPr/>
        </p:nvSpPr>
        <p:spPr>
          <a:xfrm>
            <a:off x="650762" y="966278"/>
            <a:ext cx="885825" cy="2308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900">
                <a:latin typeface="Grandview Display"/>
              </a:rPr>
              <a:t>Instructions</a:t>
            </a:r>
            <a:endParaRPr lang="en-US" sz="900"/>
          </a:p>
        </p:txBody>
      </p:sp>
      <p:sp>
        <p:nvSpPr>
          <p:cNvPr id="22" name="TextBox 21">
            <a:extLst>
              <a:ext uri="{FF2B5EF4-FFF2-40B4-BE49-F238E27FC236}">
                <a16:creationId xmlns:a16="http://schemas.microsoft.com/office/drawing/2014/main" id="{98C6B6E5-1B33-473B-A0AC-91AC251B9687}"/>
              </a:ext>
            </a:extLst>
          </p:cNvPr>
          <p:cNvSpPr txBox="1"/>
          <p:nvPr/>
        </p:nvSpPr>
        <p:spPr>
          <a:xfrm>
            <a:off x="1535226" y="959473"/>
            <a:ext cx="885825" cy="2308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900">
                <a:latin typeface="Grandview Display"/>
              </a:rPr>
              <a:t>Grid</a:t>
            </a:r>
            <a:endParaRPr lang="en-US"/>
          </a:p>
        </p:txBody>
      </p:sp>
      <p:sp>
        <p:nvSpPr>
          <p:cNvPr id="23" name="TextBox 22">
            <a:extLst>
              <a:ext uri="{FF2B5EF4-FFF2-40B4-BE49-F238E27FC236}">
                <a16:creationId xmlns:a16="http://schemas.microsoft.com/office/drawing/2014/main" id="{AB656D05-0F39-43B9-A07C-F090CFC27000}"/>
              </a:ext>
            </a:extLst>
          </p:cNvPr>
          <p:cNvSpPr txBox="1"/>
          <p:nvPr/>
        </p:nvSpPr>
        <p:spPr>
          <a:xfrm>
            <a:off x="2099922" y="959473"/>
            <a:ext cx="885825" cy="2308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900">
                <a:latin typeface="Grandview Display"/>
              </a:rPr>
              <a:t>Cheat Sheet</a:t>
            </a:r>
            <a:endParaRPr lang="en-US"/>
          </a:p>
        </p:txBody>
      </p:sp>
      <p:sp>
        <p:nvSpPr>
          <p:cNvPr id="24" name="Rectangle 23">
            <a:extLst>
              <a:ext uri="{FF2B5EF4-FFF2-40B4-BE49-F238E27FC236}">
                <a16:creationId xmlns:a16="http://schemas.microsoft.com/office/drawing/2014/main" id="{6F1F419E-2D7D-4CC4-96A6-E0BE10EA0BB0}"/>
              </a:ext>
            </a:extLst>
          </p:cNvPr>
          <p:cNvSpPr/>
          <p:nvPr/>
        </p:nvSpPr>
        <p:spPr>
          <a:xfrm>
            <a:off x="651782" y="1196067"/>
            <a:ext cx="3374569" cy="231321"/>
          </a:xfrm>
          <a:prstGeom prst="rect">
            <a:avLst/>
          </a:prstGeom>
          <a:solidFill>
            <a:schemeClr val="bg1"/>
          </a:solidFill>
          <a:ln>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057C634D-16F2-4822-A17E-259F82FD829C}"/>
              </a:ext>
            </a:extLst>
          </p:cNvPr>
          <p:cNvSpPr txBox="1"/>
          <p:nvPr/>
        </p:nvSpPr>
        <p:spPr>
          <a:xfrm>
            <a:off x="650762" y="1211205"/>
            <a:ext cx="1715861"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latin typeface="Grandview Display"/>
              </a:rPr>
              <a:t>Vector Addition + Multiplication</a:t>
            </a:r>
            <a:endParaRPr lang="en-US" sz="800" err="1"/>
          </a:p>
        </p:txBody>
      </p:sp>
      <p:sp>
        <p:nvSpPr>
          <p:cNvPr id="28" name="TextBox 27">
            <a:extLst>
              <a:ext uri="{FF2B5EF4-FFF2-40B4-BE49-F238E27FC236}">
                <a16:creationId xmlns:a16="http://schemas.microsoft.com/office/drawing/2014/main" id="{996732EB-F534-4A54-99CD-B10501C4A070}"/>
              </a:ext>
            </a:extLst>
          </p:cNvPr>
          <p:cNvSpPr txBox="1"/>
          <p:nvPr/>
        </p:nvSpPr>
        <p:spPr>
          <a:xfrm>
            <a:off x="2317637" y="1211204"/>
            <a:ext cx="1110344"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latin typeface="Grandview Display"/>
              </a:rPr>
              <a:t>Vector Operations</a:t>
            </a:r>
            <a:endParaRPr lang="en-US" sz="800" err="1"/>
          </a:p>
        </p:txBody>
      </p:sp>
      <p:sp>
        <p:nvSpPr>
          <p:cNvPr id="21" name="Rectangle 20">
            <a:extLst>
              <a:ext uri="{FF2B5EF4-FFF2-40B4-BE49-F238E27FC236}">
                <a16:creationId xmlns:a16="http://schemas.microsoft.com/office/drawing/2014/main" id="{3D7F5EBE-91BC-4669-B5DB-442CB2747B2F}"/>
              </a:ext>
            </a:extLst>
          </p:cNvPr>
          <p:cNvSpPr/>
          <p:nvPr/>
        </p:nvSpPr>
        <p:spPr>
          <a:xfrm>
            <a:off x="1447800" y="964747"/>
            <a:ext cx="612321" cy="224518"/>
          </a:xfrm>
          <a:prstGeom prst="rect">
            <a:avLst/>
          </a:prstGeom>
          <a:solidFill>
            <a:srgbClr val="C4FFFC">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6" name="Straight Arrow Connector 105">
            <a:extLst>
              <a:ext uri="{FF2B5EF4-FFF2-40B4-BE49-F238E27FC236}">
                <a16:creationId xmlns:a16="http://schemas.microsoft.com/office/drawing/2014/main" id="{9BD820E5-5CBE-45A4-9F01-A1744A1EA5C7}"/>
              </a:ext>
            </a:extLst>
          </p:cNvPr>
          <p:cNvCxnSpPr/>
          <p:nvPr/>
        </p:nvCxnSpPr>
        <p:spPr>
          <a:xfrm flipH="1">
            <a:off x="3665762" y="1440994"/>
            <a:ext cx="1" cy="3626303"/>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08" name="Straight Arrow Connector 107">
            <a:extLst>
              <a:ext uri="{FF2B5EF4-FFF2-40B4-BE49-F238E27FC236}">
                <a16:creationId xmlns:a16="http://schemas.microsoft.com/office/drawing/2014/main" id="{BD71E9B9-2CEF-42F6-B25A-286F430EC668}"/>
              </a:ext>
            </a:extLst>
          </p:cNvPr>
          <p:cNvCxnSpPr>
            <a:cxnSpLocks/>
          </p:cNvCxnSpPr>
          <p:nvPr/>
        </p:nvCxnSpPr>
        <p:spPr>
          <a:xfrm flipH="1">
            <a:off x="4169225" y="1189263"/>
            <a:ext cx="1" cy="3864427"/>
          </a:xfrm>
          <a:prstGeom prst="straightConnector1">
            <a:avLst/>
          </a:prstGeom>
          <a:ln w="28575">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10" name="Straight Arrow Connector 109">
            <a:extLst>
              <a:ext uri="{FF2B5EF4-FFF2-40B4-BE49-F238E27FC236}">
                <a16:creationId xmlns:a16="http://schemas.microsoft.com/office/drawing/2014/main" id="{6D01EF08-1EA3-47FB-A069-10BF9ABD80E9}"/>
              </a:ext>
            </a:extLst>
          </p:cNvPr>
          <p:cNvCxnSpPr>
            <a:cxnSpLocks/>
          </p:cNvCxnSpPr>
          <p:nvPr/>
        </p:nvCxnSpPr>
        <p:spPr>
          <a:xfrm flipH="1">
            <a:off x="4672688" y="1196066"/>
            <a:ext cx="1" cy="3864427"/>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12" name="Straight Arrow Connector 111">
            <a:extLst>
              <a:ext uri="{FF2B5EF4-FFF2-40B4-BE49-F238E27FC236}">
                <a16:creationId xmlns:a16="http://schemas.microsoft.com/office/drawing/2014/main" id="{2DD596BC-9006-4080-966C-E8AA637E9373}"/>
              </a:ext>
            </a:extLst>
          </p:cNvPr>
          <p:cNvCxnSpPr>
            <a:cxnSpLocks/>
          </p:cNvCxnSpPr>
          <p:nvPr/>
        </p:nvCxnSpPr>
        <p:spPr>
          <a:xfrm flipH="1">
            <a:off x="5176153" y="1196066"/>
            <a:ext cx="1" cy="3864427"/>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14" name="Straight Arrow Connector 113">
            <a:extLst>
              <a:ext uri="{FF2B5EF4-FFF2-40B4-BE49-F238E27FC236}">
                <a16:creationId xmlns:a16="http://schemas.microsoft.com/office/drawing/2014/main" id="{6B052B3F-C47D-4AE9-85F0-398194CA27C4}"/>
              </a:ext>
            </a:extLst>
          </p:cNvPr>
          <p:cNvCxnSpPr>
            <a:cxnSpLocks/>
          </p:cNvCxnSpPr>
          <p:nvPr/>
        </p:nvCxnSpPr>
        <p:spPr>
          <a:xfrm flipH="1">
            <a:off x="5672813" y="1196066"/>
            <a:ext cx="1" cy="3864427"/>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16" name="Straight Arrow Connector 115">
            <a:extLst>
              <a:ext uri="{FF2B5EF4-FFF2-40B4-BE49-F238E27FC236}">
                <a16:creationId xmlns:a16="http://schemas.microsoft.com/office/drawing/2014/main" id="{D7B3B873-B06D-43AF-BCAF-FE3108A8AE2A}"/>
              </a:ext>
            </a:extLst>
          </p:cNvPr>
          <p:cNvCxnSpPr>
            <a:cxnSpLocks/>
          </p:cNvCxnSpPr>
          <p:nvPr/>
        </p:nvCxnSpPr>
        <p:spPr>
          <a:xfrm flipH="1">
            <a:off x="6169474" y="1189262"/>
            <a:ext cx="1" cy="3864427"/>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18" name="Straight Arrow Connector 117">
            <a:extLst>
              <a:ext uri="{FF2B5EF4-FFF2-40B4-BE49-F238E27FC236}">
                <a16:creationId xmlns:a16="http://schemas.microsoft.com/office/drawing/2014/main" id="{3713F6C5-FACE-4514-BD68-324C21C3939C}"/>
              </a:ext>
            </a:extLst>
          </p:cNvPr>
          <p:cNvCxnSpPr>
            <a:cxnSpLocks/>
          </p:cNvCxnSpPr>
          <p:nvPr/>
        </p:nvCxnSpPr>
        <p:spPr>
          <a:xfrm flipH="1">
            <a:off x="6672939" y="1189262"/>
            <a:ext cx="1" cy="3864427"/>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20" name="Straight Arrow Connector 119">
            <a:extLst>
              <a:ext uri="{FF2B5EF4-FFF2-40B4-BE49-F238E27FC236}">
                <a16:creationId xmlns:a16="http://schemas.microsoft.com/office/drawing/2014/main" id="{D7F58F7A-5228-4536-B93C-0A148EFD948A}"/>
              </a:ext>
            </a:extLst>
          </p:cNvPr>
          <p:cNvCxnSpPr>
            <a:cxnSpLocks/>
          </p:cNvCxnSpPr>
          <p:nvPr/>
        </p:nvCxnSpPr>
        <p:spPr>
          <a:xfrm flipH="1">
            <a:off x="7169599" y="1189262"/>
            <a:ext cx="1" cy="3864427"/>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22" name="Straight Arrow Connector 121">
            <a:extLst>
              <a:ext uri="{FF2B5EF4-FFF2-40B4-BE49-F238E27FC236}">
                <a16:creationId xmlns:a16="http://schemas.microsoft.com/office/drawing/2014/main" id="{E995EC54-78C5-4139-A605-883B43A9DE58}"/>
              </a:ext>
            </a:extLst>
          </p:cNvPr>
          <p:cNvCxnSpPr>
            <a:cxnSpLocks/>
          </p:cNvCxnSpPr>
          <p:nvPr/>
        </p:nvCxnSpPr>
        <p:spPr>
          <a:xfrm flipH="1">
            <a:off x="3169100" y="1434191"/>
            <a:ext cx="2" cy="3585479"/>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24" name="Straight Arrow Connector 123">
            <a:extLst>
              <a:ext uri="{FF2B5EF4-FFF2-40B4-BE49-F238E27FC236}">
                <a16:creationId xmlns:a16="http://schemas.microsoft.com/office/drawing/2014/main" id="{76D00864-F20D-4A17-806C-649E110AC0FC}"/>
              </a:ext>
            </a:extLst>
          </p:cNvPr>
          <p:cNvCxnSpPr>
            <a:cxnSpLocks/>
          </p:cNvCxnSpPr>
          <p:nvPr/>
        </p:nvCxnSpPr>
        <p:spPr>
          <a:xfrm flipH="1">
            <a:off x="2665635" y="1447797"/>
            <a:ext cx="2" cy="3585479"/>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26" name="Straight Arrow Connector 125">
            <a:extLst>
              <a:ext uri="{FF2B5EF4-FFF2-40B4-BE49-F238E27FC236}">
                <a16:creationId xmlns:a16="http://schemas.microsoft.com/office/drawing/2014/main" id="{547A992A-C45A-4D38-8577-E63BA3C95D03}"/>
              </a:ext>
            </a:extLst>
          </p:cNvPr>
          <p:cNvCxnSpPr>
            <a:cxnSpLocks/>
          </p:cNvCxnSpPr>
          <p:nvPr/>
        </p:nvCxnSpPr>
        <p:spPr>
          <a:xfrm flipH="1">
            <a:off x="2168975" y="1454602"/>
            <a:ext cx="2" cy="3585479"/>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28" name="Straight Arrow Connector 127">
            <a:extLst>
              <a:ext uri="{FF2B5EF4-FFF2-40B4-BE49-F238E27FC236}">
                <a16:creationId xmlns:a16="http://schemas.microsoft.com/office/drawing/2014/main" id="{F43F455F-66AA-4F19-9369-9EA8DF5C4867}"/>
              </a:ext>
            </a:extLst>
          </p:cNvPr>
          <p:cNvCxnSpPr>
            <a:cxnSpLocks/>
          </p:cNvCxnSpPr>
          <p:nvPr/>
        </p:nvCxnSpPr>
        <p:spPr>
          <a:xfrm flipH="1">
            <a:off x="1658706" y="1440994"/>
            <a:ext cx="2" cy="3585479"/>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30" name="Straight Arrow Connector 129">
            <a:extLst>
              <a:ext uri="{FF2B5EF4-FFF2-40B4-BE49-F238E27FC236}">
                <a16:creationId xmlns:a16="http://schemas.microsoft.com/office/drawing/2014/main" id="{DB5DFDE7-5349-4B4A-BB93-F0BD82C597D8}"/>
              </a:ext>
            </a:extLst>
          </p:cNvPr>
          <p:cNvCxnSpPr>
            <a:cxnSpLocks/>
          </p:cNvCxnSpPr>
          <p:nvPr/>
        </p:nvCxnSpPr>
        <p:spPr>
          <a:xfrm flipH="1">
            <a:off x="1155243" y="1440995"/>
            <a:ext cx="2" cy="3585479"/>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34" name="Straight Arrow Connector 133">
            <a:extLst>
              <a:ext uri="{FF2B5EF4-FFF2-40B4-BE49-F238E27FC236}">
                <a16:creationId xmlns:a16="http://schemas.microsoft.com/office/drawing/2014/main" id="{D9F763D9-8B7C-46AF-A87E-85CAF6315624}"/>
              </a:ext>
            </a:extLst>
          </p:cNvPr>
          <p:cNvCxnSpPr>
            <a:cxnSpLocks/>
          </p:cNvCxnSpPr>
          <p:nvPr/>
        </p:nvCxnSpPr>
        <p:spPr>
          <a:xfrm flipH="1" flipV="1">
            <a:off x="638171" y="3203115"/>
            <a:ext cx="7341055" cy="20413"/>
          </a:xfrm>
          <a:prstGeom prst="straightConnector1">
            <a:avLst/>
          </a:prstGeom>
          <a:ln w="28575">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36" name="Straight Arrow Connector 135">
            <a:extLst>
              <a:ext uri="{FF2B5EF4-FFF2-40B4-BE49-F238E27FC236}">
                <a16:creationId xmlns:a16="http://schemas.microsoft.com/office/drawing/2014/main" id="{8067B88F-6933-47DD-A1B2-CBCEEE8436E4}"/>
              </a:ext>
            </a:extLst>
          </p:cNvPr>
          <p:cNvCxnSpPr>
            <a:cxnSpLocks/>
          </p:cNvCxnSpPr>
          <p:nvPr/>
        </p:nvCxnSpPr>
        <p:spPr>
          <a:xfrm flipH="1" flipV="1">
            <a:off x="672188" y="2713256"/>
            <a:ext cx="7307037" cy="20413"/>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38" name="Straight Arrow Connector 137">
            <a:extLst>
              <a:ext uri="{FF2B5EF4-FFF2-40B4-BE49-F238E27FC236}">
                <a16:creationId xmlns:a16="http://schemas.microsoft.com/office/drawing/2014/main" id="{79B808DB-836A-44CE-B9AF-B2F38D750382}"/>
              </a:ext>
            </a:extLst>
          </p:cNvPr>
          <p:cNvCxnSpPr>
            <a:cxnSpLocks/>
          </p:cNvCxnSpPr>
          <p:nvPr/>
        </p:nvCxnSpPr>
        <p:spPr>
          <a:xfrm flipH="1" flipV="1">
            <a:off x="631367" y="3699776"/>
            <a:ext cx="7341055" cy="20413"/>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40" name="Straight Arrow Connector 139">
            <a:extLst>
              <a:ext uri="{FF2B5EF4-FFF2-40B4-BE49-F238E27FC236}">
                <a16:creationId xmlns:a16="http://schemas.microsoft.com/office/drawing/2014/main" id="{A9A7A89D-DDF3-481A-889F-0FC63247893D}"/>
              </a:ext>
            </a:extLst>
          </p:cNvPr>
          <p:cNvCxnSpPr>
            <a:cxnSpLocks/>
          </p:cNvCxnSpPr>
          <p:nvPr/>
        </p:nvCxnSpPr>
        <p:spPr>
          <a:xfrm flipH="1" flipV="1">
            <a:off x="644973" y="4210043"/>
            <a:ext cx="7341055" cy="20413"/>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42" name="Straight Arrow Connector 141">
            <a:extLst>
              <a:ext uri="{FF2B5EF4-FFF2-40B4-BE49-F238E27FC236}">
                <a16:creationId xmlns:a16="http://schemas.microsoft.com/office/drawing/2014/main" id="{E4D7AFF5-D755-4305-87F1-9B91209B47C5}"/>
              </a:ext>
            </a:extLst>
          </p:cNvPr>
          <p:cNvCxnSpPr>
            <a:cxnSpLocks/>
          </p:cNvCxnSpPr>
          <p:nvPr/>
        </p:nvCxnSpPr>
        <p:spPr>
          <a:xfrm flipH="1" flipV="1">
            <a:off x="638171" y="4706704"/>
            <a:ext cx="7341055" cy="20413"/>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44" name="Straight Arrow Connector 143">
            <a:extLst>
              <a:ext uri="{FF2B5EF4-FFF2-40B4-BE49-F238E27FC236}">
                <a16:creationId xmlns:a16="http://schemas.microsoft.com/office/drawing/2014/main" id="{F7A5633B-D441-4422-9A55-C0EBCDDF079F}"/>
              </a:ext>
            </a:extLst>
          </p:cNvPr>
          <p:cNvCxnSpPr>
            <a:cxnSpLocks/>
          </p:cNvCxnSpPr>
          <p:nvPr/>
        </p:nvCxnSpPr>
        <p:spPr>
          <a:xfrm flipH="1" flipV="1">
            <a:off x="638171" y="2216596"/>
            <a:ext cx="7341055" cy="20413"/>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46" name="Straight Arrow Connector 145">
            <a:extLst>
              <a:ext uri="{FF2B5EF4-FFF2-40B4-BE49-F238E27FC236}">
                <a16:creationId xmlns:a16="http://schemas.microsoft.com/office/drawing/2014/main" id="{25C9F937-5366-44AF-BCBF-9C2B8A7964B6}"/>
              </a:ext>
            </a:extLst>
          </p:cNvPr>
          <p:cNvCxnSpPr>
            <a:cxnSpLocks/>
          </p:cNvCxnSpPr>
          <p:nvPr/>
        </p:nvCxnSpPr>
        <p:spPr>
          <a:xfrm flipH="1" flipV="1">
            <a:off x="651778" y="1713132"/>
            <a:ext cx="7341055" cy="20413"/>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51" name="Straight Arrow Connector 150">
            <a:extLst>
              <a:ext uri="{FF2B5EF4-FFF2-40B4-BE49-F238E27FC236}">
                <a16:creationId xmlns:a16="http://schemas.microsoft.com/office/drawing/2014/main" id="{49115806-F7FF-4BF8-850F-6982E7E52B14}"/>
              </a:ext>
            </a:extLst>
          </p:cNvPr>
          <p:cNvCxnSpPr>
            <a:cxnSpLocks/>
          </p:cNvCxnSpPr>
          <p:nvPr/>
        </p:nvCxnSpPr>
        <p:spPr>
          <a:xfrm flipH="1">
            <a:off x="7666259" y="1196065"/>
            <a:ext cx="1" cy="3864427"/>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sp>
        <p:nvSpPr>
          <p:cNvPr id="150" name="Rectangle: Rounded Corners 149">
            <a:extLst>
              <a:ext uri="{FF2B5EF4-FFF2-40B4-BE49-F238E27FC236}">
                <a16:creationId xmlns:a16="http://schemas.microsoft.com/office/drawing/2014/main" id="{167E5688-A020-412B-BF75-4783C737E356}"/>
              </a:ext>
            </a:extLst>
          </p:cNvPr>
          <p:cNvSpPr/>
          <p:nvPr/>
        </p:nvSpPr>
        <p:spPr>
          <a:xfrm>
            <a:off x="7421336" y="1277711"/>
            <a:ext cx="489857" cy="176893"/>
          </a:xfrm>
          <a:prstGeom prst="roundRect">
            <a:avLst/>
          </a:prstGeom>
          <a:solidFill>
            <a:srgbClr val="CCF0FF"/>
          </a:solidFill>
          <a:ln>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000">
                <a:solidFill>
                  <a:schemeClr val="tx1"/>
                </a:solidFill>
                <a:cs typeface="Arial"/>
              </a:rPr>
              <a:t>clear</a:t>
            </a:r>
            <a:endParaRPr lang="en-US" sz="1000">
              <a:solidFill>
                <a:schemeClr val="tx1"/>
              </a:solidFill>
            </a:endParaRPr>
          </a:p>
        </p:txBody>
      </p:sp>
      <p:sp>
        <p:nvSpPr>
          <p:cNvPr id="3" name="Rectangle 2">
            <a:extLst>
              <a:ext uri="{FF2B5EF4-FFF2-40B4-BE49-F238E27FC236}">
                <a16:creationId xmlns:a16="http://schemas.microsoft.com/office/drawing/2014/main" id="{40996EA1-F612-4BD6-9C5D-3DAF8DE4E1EE}"/>
              </a:ext>
            </a:extLst>
          </p:cNvPr>
          <p:cNvSpPr/>
          <p:nvPr/>
        </p:nvSpPr>
        <p:spPr>
          <a:xfrm>
            <a:off x="648361" y="1427307"/>
            <a:ext cx="1666874" cy="2796346"/>
          </a:xfrm>
          <a:prstGeom prst="rect">
            <a:avLst/>
          </a:prstGeom>
          <a:solidFill>
            <a:schemeClr val="bg1"/>
          </a:solidFill>
          <a:ln w="12700">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7" descr="A picture containing text, monitor, screen, screenshot&#10;&#10;Description automatically generated">
            <a:extLst>
              <a:ext uri="{FF2B5EF4-FFF2-40B4-BE49-F238E27FC236}">
                <a16:creationId xmlns:a16="http://schemas.microsoft.com/office/drawing/2014/main" id="{A2C8F40B-950D-4420-9D09-A2B2008EA708}"/>
              </a:ext>
            </a:extLst>
          </p:cNvPr>
          <p:cNvPicPr>
            <a:picLocks noChangeAspect="1"/>
          </p:cNvPicPr>
          <p:nvPr/>
        </p:nvPicPr>
        <p:blipFill>
          <a:blip r:embed="rId5"/>
          <a:stretch>
            <a:fillRect/>
          </a:stretch>
        </p:blipFill>
        <p:spPr>
          <a:xfrm>
            <a:off x="1735590" y="1487259"/>
            <a:ext cx="250375" cy="311606"/>
          </a:xfrm>
          <a:prstGeom prst="rect">
            <a:avLst/>
          </a:prstGeom>
        </p:spPr>
      </p:pic>
      <p:sp>
        <p:nvSpPr>
          <p:cNvPr id="41" name="TextBox 40">
            <a:extLst>
              <a:ext uri="{FF2B5EF4-FFF2-40B4-BE49-F238E27FC236}">
                <a16:creationId xmlns:a16="http://schemas.microsoft.com/office/drawing/2014/main" id="{4A7E1291-EB2E-4A23-8B49-8C164F119AC9}"/>
              </a:ext>
            </a:extLst>
          </p:cNvPr>
          <p:cNvSpPr txBox="1"/>
          <p:nvPr/>
        </p:nvSpPr>
        <p:spPr>
          <a:xfrm>
            <a:off x="854870" y="1537776"/>
            <a:ext cx="957283"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latin typeface="Grandview Display"/>
              </a:rPr>
              <a:t>original vector = </a:t>
            </a:r>
            <a:endParaRPr lang="en-US" sz="800"/>
          </a:p>
        </p:txBody>
      </p:sp>
      <p:sp>
        <p:nvSpPr>
          <p:cNvPr id="6" name="Rectangle 5">
            <a:extLst>
              <a:ext uri="{FF2B5EF4-FFF2-40B4-BE49-F238E27FC236}">
                <a16:creationId xmlns:a16="http://schemas.microsoft.com/office/drawing/2014/main" id="{D1FDC388-79FC-4D17-8D25-87B5EC1041EA}"/>
              </a:ext>
            </a:extLst>
          </p:cNvPr>
          <p:cNvSpPr/>
          <p:nvPr/>
        </p:nvSpPr>
        <p:spPr>
          <a:xfrm>
            <a:off x="753836" y="1971675"/>
            <a:ext cx="95251" cy="88448"/>
          </a:xfrm>
          <a:prstGeom prst="rect">
            <a:avLst/>
          </a:prstGeom>
          <a:solidFill>
            <a:schemeClr val="bg1"/>
          </a:solidFill>
          <a:ln w="12700">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2E8368A5-B9E0-468A-8F30-1D13409070DA}"/>
              </a:ext>
            </a:extLst>
          </p:cNvPr>
          <p:cNvSpPr txBox="1"/>
          <p:nvPr/>
        </p:nvSpPr>
        <p:spPr>
          <a:xfrm>
            <a:off x="861673" y="1911972"/>
            <a:ext cx="953861"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latin typeface="Grandview Display"/>
              </a:rPr>
              <a:t>scalar value 1 = </a:t>
            </a:r>
            <a:endParaRPr lang="en-US" sz="800"/>
          </a:p>
        </p:txBody>
      </p:sp>
      <p:pic>
        <p:nvPicPr>
          <p:cNvPr id="8" name="Picture 8" descr="A picture containing text, monitor, electronics, screen&#10;&#10;Description automatically generated">
            <a:extLst>
              <a:ext uri="{FF2B5EF4-FFF2-40B4-BE49-F238E27FC236}">
                <a16:creationId xmlns:a16="http://schemas.microsoft.com/office/drawing/2014/main" id="{99B763C7-8E1D-411E-80C3-22D142875C9D}"/>
              </a:ext>
            </a:extLst>
          </p:cNvPr>
          <p:cNvPicPr>
            <a:picLocks noChangeAspect="1"/>
          </p:cNvPicPr>
          <p:nvPr/>
        </p:nvPicPr>
        <p:blipFill>
          <a:blip r:embed="rId6"/>
          <a:stretch>
            <a:fillRect/>
          </a:stretch>
        </p:blipFill>
        <p:spPr>
          <a:xfrm>
            <a:off x="1732869" y="1889352"/>
            <a:ext cx="249013" cy="242208"/>
          </a:xfrm>
          <a:prstGeom prst="rect">
            <a:avLst/>
          </a:prstGeom>
        </p:spPr>
      </p:pic>
      <p:sp>
        <p:nvSpPr>
          <p:cNvPr id="45" name="TextBox 44">
            <a:extLst>
              <a:ext uri="{FF2B5EF4-FFF2-40B4-BE49-F238E27FC236}">
                <a16:creationId xmlns:a16="http://schemas.microsoft.com/office/drawing/2014/main" id="{6163D14D-C4A9-4138-809D-BDBC91856521}"/>
              </a:ext>
            </a:extLst>
          </p:cNvPr>
          <p:cNvSpPr txBox="1"/>
          <p:nvPr/>
        </p:nvSpPr>
        <p:spPr>
          <a:xfrm>
            <a:off x="854869" y="2299776"/>
            <a:ext cx="953861"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latin typeface="Grandview Display"/>
              </a:rPr>
              <a:t>second vector = </a:t>
            </a:r>
            <a:endParaRPr lang="en-US" sz="800"/>
          </a:p>
        </p:txBody>
      </p:sp>
      <p:pic>
        <p:nvPicPr>
          <p:cNvPr id="46" name="Picture 7" descr="A picture containing text, monitor, screen, screenshot&#10;&#10;Description automatically generated">
            <a:extLst>
              <a:ext uri="{FF2B5EF4-FFF2-40B4-BE49-F238E27FC236}">
                <a16:creationId xmlns:a16="http://schemas.microsoft.com/office/drawing/2014/main" id="{CE165165-7864-47A5-8934-6182F8742B28}"/>
              </a:ext>
            </a:extLst>
          </p:cNvPr>
          <p:cNvPicPr>
            <a:picLocks noChangeAspect="1"/>
          </p:cNvPicPr>
          <p:nvPr/>
        </p:nvPicPr>
        <p:blipFill>
          <a:blip r:embed="rId5"/>
          <a:stretch>
            <a:fillRect/>
          </a:stretch>
        </p:blipFill>
        <p:spPr>
          <a:xfrm>
            <a:off x="1735590" y="2242456"/>
            <a:ext cx="250375" cy="311606"/>
          </a:xfrm>
          <a:prstGeom prst="rect">
            <a:avLst/>
          </a:prstGeom>
        </p:spPr>
      </p:pic>
      <p:sp>
        <p:nvSpPr>
          <p:cNvPr id="47" name="Rectangle 46">
            <a:extLst>
              <a:ext uri="{FF2B5EF4-FFF2-40B4-BE49-F238E27FC236}">
                <a16:creationId xmlns:a16="http://schemas.microsoft.com/office/drawing/2014/main" id="{39EB8DBA-FB7A-4800-8C54-A712D88665C7}"/>
              </a:ext>
            </a:extLst>
          </p:cNvPr>
          <p:cNvSpPr/>
          <p:nvPr/>
        </p:nvSpPr>
        <p:spPr>
          <a:xfrm>
            <a:off x="760639" y="2359479"/>
            <a:ext cx="95251" cy="88448"/>
          </a:xfrm>
          <a:prstGeom prst="rect">
            <a:avLst/>
          </a:prstGeom>
          <a:solidFill>
            <a:schemeClr val="bg1"/>
          </a:solidFill>
          <a:ln w="12700">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8" name="Picture 8" descr="A picture containing text, monitor, electronics, screen&#10;&#10;Description automatically generated">
            <a:extLst>
              <a:ext uri="{FF2B5EF4-FFF2-40B4-BE49-F238E27FC236}">
                <a16:creationId xmlns:a16="http://schemas.microsoft.com/office/drawing/2014/main" id="{697CD7B6-5F78-4A21-8058-696773645234}"/>
              </a:ext>
            </a:extLst>
          </p:cNvPr>
          <p:cNvPicPr>
            <a:picLocks noChangeAspect="1"/>
          </p:cNvPicPr>
          <p:nvPr/>
        </p:nvPicPr>
        <p:blipFill>
          <a:blip r:embed="rId6"/>
          <a:stretch>
            <a:fillRect/>
          </a:stretch>
        </p:blipFill>
        <p:spPr>
          <a:xfrm>
            <a:off x="1732869" y="2678565"/>
            <a:ext cx="249013" cy="242208"/>
          </a:xfrm>
          <a:prstGeom prst="rect">
            <a:avLst/>
          </a:prstGeom>
        </p:spPr>
      </p:pic>
      <p:sp>
        <p:nvSpPr>
          <p:cNvPr id="49" name="TextBox 48">
            <a:extLst>
              <a:ext uri="{FF2B5EF4-FFF2-40B4-BE49-F238E27FC236}">
                <a16:creationId xmlns:a16="http://schemas.microsoft.com/office/drawing/2014/main" id="{0A4B26BA-C68B-469F-8988-CAECC21AAB33}"/>
              </a:ext>
            </a:extLst>
          </p:cNvPr>
          <p:cNvSpPr txBox="1"/>
          <p:nvPr/>
        </p:nvSpPr>
        <p:spPr>
          <a:xfrm>
            <a:off x="861673" y="2687579"/>
            <a:ext cx="953861"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latin typeface="Grandview Display"/>
              </a:rPr>
              <a:t>scalar value 2 = </a:t>
            </a:r>
            <a:endParaRPr lang="en-US" sz="800"/>
          </a:p>
        </p:txBody>
      </p:sp>
      <p:sp>
        <p:nvSpPr>
          <p:cNvPr id="50" name="Rectangle 49">
            <a:extLst>
              <a:ext uri="{FF2B5EF4-FFF2-40B4-BE49-F238E27FC236}">
                <a16:creationId xmlns:a16="http://schemas.microsoft.com/office/drawing/2014/main" id="{A326AC42-315C-406B-B39F-7E23743E5E2D}"/>
              </a:ext>
            </a:extLst>
          </p:cNvPr>
          <p:cNvSpPr/>
          <p:nvPr/>
        </p:nvSpPr>
        <p:spPr>
          <a:xfrm>
            <a:off x="767443" y="2747281"/>
            <a:ext cx="95251" cy="88448"/>
          </a:xfrm>
          <a:prstGeom prst="rect">
            <a:avLst/>
          </a:prstGeom>
          <a:solidFill>
            <a:schemeClr val="bg1"/>
          </a:solidFill>
          <a:ln w="12700">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 name="Picture 7" descr="A picture containing text, monitor, screen, screenshot&#10;&#10;Description automatically generated">
            <a:extLst>
              <a:ext uri="{FF2B5EF4-FFF2-40B4-BE49-F238E27FC236}">
                <a16:creationId xmlns:a16="http://schemas.microsoft.com/office/drawing/2014/main" id="{2C0CC446-1321-411A-BB8D-829F1997F2E8}"/>
              </a:ext>
            </a:extLst>
          </p:cNvPr>
          <p:cNvPicPr>
            <a:picLocks noChangeAspect="1"/>
          </p:cNvPicPr>
          <p:nvPr/>
        </p:nvPicPr>
        <p:blipFill>
          <a:blip r:embed="rId5"/>
          <a:stretch>
            <a:fillRect/>
          </a:stretch>
        </p:blipFill>
        <p:spPr>
          <a:xfrm>
            <a:off x="1735590" y="3018063"/>
            <a:ext cx="250375" cy="311606"/>
          </a:xfrm>
          <a:prstGeom prst="rect">
            <a:avLst/>
          </a:prstGeom>
        </p:spPr>
      </p:pic>
      <p:sp>
        <p:nvSpPr>
          <p:cNvPr id="52" name="TextBox 51">
            <a:extLst>
              <a:ext uri="{FF2B5EF4-FFF2-40B4-BE49-F238E27FC236}">
                <a16:creationId xmlns:a16="http://schemas.microsoft.com/office/drawing/2014/main" id="{BFF8A866-00DC-427E-A810-BEEF4B66CD21}"/>
              </a:ext>
            </a:extLst>
          </p:cNvPr>
          <p:cNvSpPr txBox="1"/>
          <p:nvPr/>
        </p:nvSpPr>
        <p:spPr>
          <a:xfrm>
            <a:off x="861673" y="3082187"/>
            <a:ext cx="994683" cy="20774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750">
                <a:latin typeface="Grandview Display"/>
              </a:rPr>
              <a:t>resultant vector = </a:t>
            </a:r>
            <a:endParaRPr lang="en-US" sz="750"/>
          </a:p>
        </p:txBody>
      </p:sp>
      <p:sp>
        <p:nvSpPr>
          <p:cNvPr id="53" name="Rectangle 52">
            <a:extLst>
              <a:ext uri="{FF2B5EF4-FFF2-40B4-BE49-F238E27FC236}">
                <a16:creationId xmlns:a16="http://schemas.microsoft.com/office/drawing/2014/main" id="{D413BAB5-4C8C-472C-804A-0A8C1D7EF806}"/>
              </a:ext>
            </a:extLst>
          </p:cNvPr>
          <p:cNvSpPr/>
          <p:nvPr/>
        </p:nvSpPr>
        <p:spPr>
          <a:xfrm>
            <a:off x="767442" y="3135084"/>
            <a:ext cx="95251" cy="88448"/>
          </a:xfrm>
          <a:prstGeom prst="rect">
            <a:avLst/>
          </a:prstGeom>
          <a:solidFill>
            <a:schemeClr val="bg1"/>
          </a:solidFill>
          <a:ln w="12700">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864C8424-FAFA-4BBF-B4BD-FAC416AF29E3}"/>
              </a:ext>
            </a:extLst>
          </p:cNvPr>
          <p:cNvSpPr/>
          <p:nvPr/>
        </p:nvSpPr>
        <p:spPr>
          <a:xfrm>
            <a:off x="658586" y="1209675"/>
            <a:ext cx="1666873" cy="217715"/>
          </a:xfrm>
          <a:prstGeom prst="rect">
            <a:avLst/>
          </a:prstGeom>
          <a:solidFill>
            <a:srgbClr val="C4FFFC">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A2FEE96-8CCD-4380-A97D-EE3B9BEC4EB3}"/>
              </a:ext>
            </a:extLst>
          </p:cNvPr>
          <p:cNvSpPr/>
          <p:nvPr/>
        </p:nvSpPr>
        <p:spPr>
          <a:xfrm>
            <a:off x="760640" y="1604281"/>
            <a:ext cx="95251" cy="88448"/>
          </a:xfrm>
          <a:prstGeom prst="rect">
            <a:avLst/>
          </a:prstGeom>
          <a:solidFill>
            <a:srgbClr val="C4FFFC">
              <a:alpha val="45000"/>
            </a:srgbClr>
          </a:solidFill>
          <a:ln w="12700">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Rounded Corners 56">
            <a:extLst>
              <a:ext uri="{FF2B5EF4-FFF2-40B4-BE49-F238E27FC236}">
                <a16:creationId xmlns:a16="http://schemas.microsoft.com/office/drawing/2014/main" id="{379E189F-FDFB-48F6-91DB-15645ED7B355}"/>
              </a:ext>
            </a:extLst>
          </p:cNvPr>
          <p:cNvSpPr/>
          <p:nvPr/>
        </p:nvSpPr>
        <p:spPr>
          <a:xfrm>
            <a:off x="6414407" y="1284513"/>
            <a:ext cx="864053" cy="170090"/>
          </a:xfrm>
          <a:prstGeom prst="roundRect">
            <a:avLst/>
          </a:prstGeom>
          <a:solidFill>
            <a:srgbClr val="CCF0FF"/>
          </a:solidFill>
          <a:ln>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000">
                <a:solidFill>
                  <a:schemeClr val="tx1"/>
                </a:solidFill>
                <a:cs typeface="Arial"/>
              </a:rPr>
              <a:t>calculations</a:t>
            </a:r>
            <a:endParaRPr lang="en-US" sz="1000">
              <a:solidFill>
                <a:schemeClr val="tx1"/>
              </a:solidFill>
            </a:endParaRPr>
          </a:p>
        </p:txBody>
      </p:sp>
      <p:cxnSp>
        <p:nvCxnSpPr>
          <p:cNvPr id="11" name="Straight Arrow Connector 10">
            <a:extLst>
              <a:ext uri="{FF2B5EF4-FFF2-40B4-BE49-F238E27FC236}">
                <a16:creationId xmlns:a16="http://schemas.microsoft.com/office/drawing/2014/main" id="{56584B48-F3A4-4F84-B479-D2A148670A74}"/>
              </a:ext>
            </a:extLst>
          </p:cNvPr>
          <p:cNvCxnSpPr>
            <a:cxnSpLocks/>
          </p:cNvCxnSpPr>
          <p:nvPr/>
        </p:nvCxnSpPr>
        <p:spPr>
          <a:xfrm>
            <a:off x="6992710" y="1114424"/>
            <a:ext cx="734786" cy="0"/>
          </a:xfrm>
          <a:prstGeom prst="straightConnector1">
            <a:avLst/>
          </a:prstGeom>
          <a:ln w="12700"/>
        </p:spPr>
        <p:style>
          <a:lnRef idx="1">
            <a:schemeClr val="dk1"/>
          </a:lnRef>
          <a:fillRef idx="0">
            <a:schemeClr val="dk1"/>
          </a:fillRef>
          <a:effectRef idx="0">
            <a:schemeClr val="dk1"/>
          </a:effectRef>
          <a:fontRef idx="minor">
            <a:schemeClr val="tx1"/>
          </a:fontRef>
        </p:style>
      </p:cxnSp>
      <p:sp>
        <p:nvSpPr>
          <p:cNvPr id="12" name="Flowchart: Connector 11">
            <a:extLst>
              <a:ext uri="{FF2B5EF4-FFF2-40B4-BE49-F238E27FC236}">
                <a16:creationId xmlns:a16="http://schemas.microsoft.com/office/drawing/2014/main" id="{4057DFEA-2404-427E-814D-6AC8AAFE8580}"/>
              </a:ext>
            </a:extLst>
          </p:cNvPr>
          <p:cNvSpPr/>
          <p:nvPr/>
        </p:nvSpPr>
        <p:spPr>
          <a:xfrm>
            <a:off x="7323365" y="1084489"/>
            <a:ext cx="68034" cy="68035"/>
          </a:xfrm>
          <a:prstGeom prst="flowChartConnector">
            <a:avLst/>
          </a:prstGeom>
          <a:solidFill>
            <a:srgbClr val="80D0FF"/>
          </a:solidFill>
          <a:ln>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lowchart: Connector 12">
            <a:extLst>
              <a:ext uri="{FF2B5EF4-FFF2-40B4-BE49-F238E27FC236}">
                <a16:creationId xmlns:a16="http://schemas.microsoft.com/office/drawing/2014/main" id="{C4B86F20-9CD7-4DBC-B638-3199275CAB88}"/>
              </a:ext>
            </a:extLst>
          </p:cNvPr>
          <p:cNvSpPr/>
          <p:nvPr/>
        </p:nvSpPr>
        <p:spPr>
          <a:xfrm>
            <a:off x="7690758" y="1084489"/>
            <a:ext cx="68034" cy="68035"/>
          </a:xfrm>
          <a:prstGeom prst="flowChartConnector">
            <a:avLst/>
          </a:prstGeom>
          <a:solidFill>
            <a:schemeClr val="bg1"/>
          </a:solidFill>
          <a:ln>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lowchart: Connector 13">
            <a:extLst>
              <a:ext uri="{FF2B5EF4-FFF2-40B4-BE49-F238E27FC236}">
                <a16:creationId xmlns:a16="http://schemas.microsoft.com/office/drawing/2014/main" id="{30009A99-F07F-44B5-8591-7BECD1DF6CAA}"/>
              </a:ext>
            </a:extLst>
          </p:cNvPr>
          <p:cNvSpPr/>
          <p:nvPr/>
        </p:nvSpPr>
        <p:spPr>
          <a:xfrm>
            <a:off x="6962776" y="1084489"/>
            <a:ext cx="68034" cy="68035"/>
          </a:xfrm>
          <a:prstGeom prst="flowChartConnector">
            <a:avLst/>
          </a:prstGeom>
          <a:solidFill>
            <a:schemeClr val="bg1"/>
          </a:solidFill>
          <a:ln>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lowchart: Connector 14">
            <a:extLst>
              <a:ext uri="{FF2B5EF4-FFF2-40B4-BE49-F238E27FC236}">
                <a16:creationId xmlns:a16="http://schemas.microsoft.com/office/drawing/2014/main" id="{132C280F-5E2F-43ED-8237-02A28FDBCE8D}"/>
              </a:ext>
            </a:extLst>
          </p:cNvPr>
          <p:cNvSpPr/>
          <p:nvPr/>
        </p:nvSpPr>
        <p:spPr>
          <a:xfrm>
            <a:off x="7146472" y="1084489"/>
            <a:ext cx="68034" cy="68035"/>
          </a:xfrm>
          <a:prstGeom prst="flowChartConnector">
            <a:avLst/>
          </a:prstGeom>
          <a:solidFill>
            <a:schemeClr val="bg1"/>
          </a:solidFill>
          <a:ln>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lowchart: Connector 15">
            <a:extLst>
              <a:ext uri="{FF2B5EF4-FFF2-40B4-BE49-F238E27FC236}">
                <a16:creationId xmlns:a16="http://schemas.microsoft.com/office/drawing/2014/main" id="{3574B8E6-A992-4565-970F-7FAF55B1278E}"/>
              </a:ext>
            </a:extLst>
          </p:cNvPr>
          <p:cNvSpPr/>
          <p:nvPr/>
        </p:nvSpPr>
        <p:spPr>
          <a:xfrm>
            <a:off x="7500257" y="1084489"/>
            <a:ext cx="68034" cy="68035"/>
          </a:xfrm>
          <a:prstGeom prst="flowChartConnector">
            <a:avLst/>
          </a:prstGeom>
          <a:solidFill>
            <a:schemeClr val="bg1"/>
          </a:solidFill>
          <a:ln>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FC9F5AA4-520C-4717-AB81-C8BCAC01617F}"/>
              </a:ext>
            </a:extLst>
          </p:cNvPr>
          <p:cNvSpPr txBox="1"/>
          <p:nvPr/>
        </p:nvSpPr>
        <p:spPr>
          <a:xfrm>
            <a:off x="-62177" y="698255"/>
            <a:ext cx="695325" cy="584775"/>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t>opened and highlighted menu</a:t>
            </a:r>
          </a:p>
        </p:txBody>
      </p:sp>
      <p:sp>
        <p:nvSpPr>
          <p:cNvPr id="17" name="Arrow: Right 16">
            <a:extLst>
              <a:ext uri="{FF2B5EF4-FFF2-40B4-BE49-F238E27FC236}">
                <a16:creationId xmlns:a16="http://schemas.microsoft.com/office/drawing/2014/main" id="{21579ECA-285C-4BE5-B419-CD6868BADAD5}"/>
              </a:ext>
            </a:extLst>
          </p:cNvPr>
          <p:cNvSpPr/>
          <p:nvPr/>
        </p:nvSpPr>
        <p:spPr>
          <a:xfrm rot="1800000">
            <a:off x="369333" y="1202662"/>
            <a:ext cx="259582" cy="104670"/>
          </a:xfrm>
          <a:prstGeom prst="rightArrow">
            <a:avLst/>
          </a:prstGeom>
          <a:solidFill>
            <a:srgbClr val="FF0000"/>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Arrow: Right 73">
            <a:extLst>
              <a:ext uri="{FF2B5EF4-FFF2-40B4-BE49-F238E27FC236}">
                <a16:creationId xmlns:a16="http://schemas.microsoft.com/office/drawing/2014/main" id="{7DAB880A-1A43-4FB4-821D-87B7EE6B0FCF}"/>
              </a:ext>
            </a:extLst>
          </p:cNvPr>
          <p:cNvSpPr/>
          <p:nvPr/>
        </p:nvSpPr>
        <p:spPr>
          <a:xfrm rot="-1380000">
            <a:off x="416957" y="3243734"/>
            <a:ext cx="259582" cy="104670"/>
          </a:xfrm>
          <a:prstGeom prst="rightArrow">
            <a:avLst/>
          </a:prstGeom>
          <a:solidFill>
            <a:srgbClr val="FF0000"/>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TextBox 74">
            <a:extLst>
              <a:ext uri="{FF2B5EF4-FFF2-40B4-BE49-F238E27FC236}">
                <a16:creationId xmlns:a16="http://schemas.microsoft.com/office/drawing/2014/main" id="{CA23DCB9-40A3-4E72-B8F2-5F16505A29CF}"/>
              </a:ext>
            </a:extLst>
          </p:cNvPr>
          <p:cNvSpPr txBox="1"/>
          <p:nvPr/>
        </p:nvSpPr>
        <p:spPr>
          <a:xfrm>
            <a:off x="-107848" y="3399274"/>
            <a:ext cx="1062718" cy="707886"/>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t>User can decide what is displayed on grid</a:t>
            </a:r>
          </a:p>
        </p:txBody>
      </p:sp>
      <p:sp>
        <p:nvSpPr>
          <p:cNvPr id="76" name="Arrow: Right 75">
            <a:extLst>
              <a:ext uri="{FF2B5EF4-FFF2-40B4-BE49-F238E27FC236}">
                <a16:creationId xmlns:a16="http://schemas.microsoft.com/office/drawing/2014/main" id="{6D702229-BA2A-4BC0-B6AD-AF534E3F41FE}"/>
              </a:ext>
            </a:extLst>
          </p:cNvPr>
          <p:cNvSpPr/>
          <p:nvPr/>
        </p:nvSpPr>
        <p:spPr>
          <a:xfrm rot="-2400000">
            <a:off x="491795" y="1746948"/>
            <a:ext cx="259582" cy="104670"/>
          </a:xfrm>
          <a:prstGeom prst="rightArrow">
            <a:avLst/>
          </a:prstGeom>
          <a:solidFill>
            <a:srgbClr val="FF0000"/>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TextBox 76">
            <a:extLst>
              <a:ext uri="{FF2B5EF4-FFF2-40B4-BE49-F238E27FC236}">
                <a16:creationId xmlns:a16="http://schemas.microsoft.com/office/drawing/2014/main" id="{CC91AC56-6850-4C2E-A9D3-6272DDEB3C45}"/>
              </a:ext>
            </a:extLst>
          </p:cNvPr>
          <p:cNvSpPr txBox="1"/>
          <p:nvPr/>
        </p:nvSpPr>
        <p:spPr>
          <a:xfrm>
            <a:off x="-48573" y="1929702"/>
            <a:ext cx="695325" cy="400110"/>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t>Checked off box</a:t>
            </a:r>
          </a:p>
        </p:txBody>
      </p:sp>
      <p:sp>
        <p:nvSpPr>
          <p:cNvPr id="78" name="TextBox 77">
            <a:extLst>
              <a:ext uri="{FF2B5EF4-FFF2-40B4-BE49-F238E27FC236}">
                <a16:creationId xmlns:a16="http://schemas.microsoft.com/office/drawing/2014/main" id="{33C68EAF-8230-44F2-929F-46D88ACDC16D}"/>
              </a:ext>
            </a:extLst>
          </p:cNvPr>
          <p:cNvSpPr txBox="1"/>
          <p:nvPr/>
        </p:nvSpPr>
        <p:spPr>
          <a:xfrm>
            <a:off x="1698513" y="1456135"/>
            <a:ext cx="32793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900">
                <a:latin typeface="Grandview Display"/>
              </a:rPr>
              <a:t>0</a:t>
            </a:r>
          </a:p>
          <a:p>
            <a:pPr algn="ctr"/>
            <a:r>
              <a:rPr lang="en-US" sz="900">
                <a:latin typeface="Grandview Display"/>
              </a:rPr>
              <a:t>10</a:t>
            </a:r>
          </a:p>
        </p:txBody>
      </p:sp>
      <p:cxnSp>
        <p:nvCxnSpPr>
          <p:cNvPr id="20" name="Straight Arrow Connector 19">
            <a:extLst>
              <a:ext uri="{FF2B5EF4-FFF2-40B4-BE49-F238E27FC236}">
                <a16:creationId xmlns:a16="http://schemas.microsoft.com/office/drawing/2014/main" id="{C35F5A16-205A-41D9-B2CD-6B9EEB900FDD}"/>
              </a:ext>
            </a:extLst>
          </p:cNvPr>
          <p:cNvCxnSpPr/>
          <p:nvPr/>
        </p:nvCxnSpPr>
        <p:spPr>
          <a:xfrm flipV="1">
            <a:off x="4169229" y="2729592"/>
            <a:ext cx="2721" cy="49393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80" name="Arrow: Right 79">
            <a:extLst>
              <a:ext uri="{FF2B5EF4-FFF2-40B4-BE49-F238E27FC236}">
                <a16:creationId xmlns:a16="http://schemas.microsoft.com/office/drawing/2014/main" id="{4EADB2A4-5E2F-41DA-AB83-BFC9A54E862F}"/>
              </a:ext>
            </a:extLst>
          </p:cNvPr>
          <p:cNvSpPr/>
          <p:nvPr/>
        </p:nvSpPr>
        <p:spPr>
          <a:xfrm rot="12780000">
            <a:off x="2233510" y="1433983"/>
            <a:ext cx="259582" cy="104670"/>
          </a:xfrm>
          <a:prstGeom prst="rightArrow">
            <a:avLst/>
          </a:prstGeom>
          <a:solidFill>
            <a:srgbClr val="FF0000"/>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TextBox 80">
            <a:extLst>
              <a:ext uri="{FF2B5EF4-FFF2-40B4-BE49-F238E27FC236}">
                <a16:creationId xmlns:a16="http://schemas.microsoft.com/office/drawing/2014/main" id="{276A42C5-E03A-45F3-8187-2120854307BF}"/>
              </a:ext>
            </a:extLst>
          </p:cNvPr>
          <p:cNvSpPr txBox="1"/>
          <p:nvPr/>
        </p:nvSpPr>
        <p:spPr>
          <a:xfrm>
            <a:off x="2339479" y="1603130"/>
            <a:ext cx="1702253" cy="246221"/>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t>Click again to close menu</a:t>
            </a:r>
          </a:p>
        </p:txBody>
      </p:sp>
      <p:sp>
        <p:nvSpPr>
          <p:cNvPr id="70" name="TextBox 69">
            <a:extLst>
              <a:ext uri="{FF2B5EF4-FFF2-40B4-BE49-F238E27FC236}">
                <a16:creationId xmlns:a16="http://schemas.microsoft.com/office/drawing/2014/main" id="{21163A61-9DAA-4C4E-B313-16034E497FB6}"/>
              </a:ext>
            </a:extLst>
          </p:cNvPr>
          <p:cNvSpPr txBox="1"/>
          <p:nvPr/>
        </p:nvSpPr>
        <p:spPr>
          <a:xfrm>
            <a:off x="861673" y="3395149"/>
            <a:ext cx="953861"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latin typeface="Grandview Display"/>
              </a:rPr>
              <a:t>multiply vectors</a:t>
            </a:r>
            <a:endParaRPr lang="en-US"/>
          </a:p>
        </p:txBody>
      </p:sp>
      <p:sp>
        <p:nvSpPr>
          <p:cNvPr id="71" name="TextBox 70">
            <a:extLst>
              <a:ext uri="{FF2B5EF4-FFF2-40B4-BE49-F238E27FC236}">
                <a16:creationId xmlns:a16="http://schemas.microsoft.com/office/drawing/2014/main" id="{32AF274C-D537-4B62-BB52-B495A5B25939}"/>
              </a:ext>
            </a:extLst>
          </p:cNvPr>
          <p:cNvSpPr txBox="1"/>
          <p:nvPr/>
        </p:nvSpPr>
        <p:spPr>
          <a:xfrm>
            <a:off x="854870" y="3633275"/>
            <a:ext cx="1130753"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latin typeface="Grandview Display"/>
              </a:rPr>
              <a:t>add vectors together</a:t>
            </a:r>
            <a:endParaRPr lang="en-US" sz="800"/>
          </a:p>
        </p:txBody>
      </p:sp>
      <p:sp>
        <p:nvSpPr>
          <p:cNvPr id="72" name="Rectangle 71">
            <a:extLst>
              <a:ext uri="{FF2B5EF4-FFF2-40B4-BE49-F238E27FC236}">
                <a16:creationId xmlns:a16="http://schemas.microsoft.com/office/drawing/2014/main" id="{758BD54E-6E1E-4727-AB51-B4A41AD57383}"/>
              </a:ext>
            </a:extLst>
          </p:cNvPr>
          <p:cNvSpPr/>
          <p:nvPr/>
        </p:nvSpPr>
        <p:spPr>
          <a:xfrm>
            <a:off x="767441" y="3454852"/>
            <a:ext cx="95251" cy="88448"/>
          </a:xfrm>
          <a:prstGeom prst="rect">
            <a:avLst/>
          </a:prstGeom>
          <a:solidFill>
            <a:schemeClr val="bg1"/>
          </a:solidFill>
          <a:ln w="12700">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AF60358B-A420-4C44-A8FF-C4B4A0C1B01D}"/>
              </a:ext>
            </a:extLst>
          </p:cNvPr>
          <p:cNvSpPr/>
          <p:nvPr/>
        </p:nvSpPr>
        <p:spPr>
          <a:xfrm>
            <a:off x="767441" y="3692977"/>
            <a:ext cx="95251" cy="88448"/>
          </a:xfrm>
          <a:prstGeom prst="rect">
            <a:avLst/>
          </a:prstGeom>
          <a:solidFill>
            <a:schemeClr val="bg1"/>
          </a:solidFill>
          <a:ln w="12700">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Rounded Corners 85">
            <a:extLst>
              <a:ext uri="{FF2B5EF4-FFF2-40B4-BE49-F238E27FC236}">
                <a16:creationId xmlns:a16="http://schemas.microsoft.com/office/drawing/2014/main" id="{72DD6B53-720E-48E4-AA28-51974A78010F}"/>
              </a:ext>
            </a:extLst>
          </p:cNvPr>
          <p:cNvSpPr/>
          <p:nvPr/>
        </p:nvSpPr>
        <p:spPr>
          <a:xfrm>
            <a:off x="957943" y="3917495"/>
            <a:ext cx="1068160" cy="190500"/>
          </a:xfrm>
          <a:prstGeom prst="roundRect">
            <a:avLst/>
          </a:prstGeom>
          <a:solidFill>
            <a:srgbClr val="CCF0FF"/>
          </a:solidFill>
          <a:ln>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800">
                <a:solidFill>
                  <a:schemeClr val="tx1"/>
                </a:solidFill>
                <a:cs typeface="Arial"/>
              </a:rPr>
              <a:t>create new vector</a:t>
            </a:r>
            <a:endParaRPr lang="en-US" sz="800">
              <a:solidFill>
                <a:schemeClr val="tx1"/>
              </a:solidFill>
            </a:endParaRPr>
          </a:p>
        </p:txBody>
      </p:sp>
      <p:sp>
        <p:nvSpPr>
          <p:cNvPr id="88" name="Arrow: Right 87">
            <a:extLst>
              <a:ext uri="{FF2B5EF4-FFF2-40B4-BE49-F238E27FC236}">
                <a16:creationId xmlns:a16="http://schemas.microsoft.com/office/drawing/2014/main" id="{92092AE8-479E-426A-89AA-7E72B68610E7}"/>
              </a:ext>
            </a:extLst>
          </p:cNvPr>
          <p:cNvSpPr/>
          <p:nvPr/>
        </p:nvSpPr>
        <p:spPr>
          <a:xfrm rot="12780000">
            <a:off x="2015795" y="4169018"/>
            <a:ext cx="259582" cy="104670"/>
          </a:xfrm>
          <a:prstGeom prst="rightArrow">
            <a:avLst/>
          </a:prstGeom>
          <a:solidFill>
            <a:srgbClr val="FF0000"/>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TextBox 88">
            <a:extLst>
              <a:ext uri="{FF2B5EF4-FFF2-40B4-BE49-F238E27FC236}">
                <a16:creationId xmlns:a16="http://schemas.microsoft.com/office/drawing/2014/main" id="{86A44382-8965-43BD-BCFC-A8E7B4CF67FB}"/>
              </a:ext>
            </a:extLst>
          </p:cNvPr>
          <p:cNvSpPr txBox="1"/>
          <p:nvPr/>
        </p:nvSpPr>
        <p:spPr>
          <a:xfrm>
            <a:off x="2312264" y="4276934"/>
            <a:ext cx="1702253" cy="400110"/>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t>create a new vector to display</a:t>
            </a:r>
          </a:p>
        </p:txBody>
      </p:sp>
      <p:sp>
        <p:nvSpPr>
          <p:cNvPr id="26" name="TextBox 25">
            <a:extLst>
              <a:ext uri="{FF2B5EF4-FFF2-40B4-BE49-F238E27FC236}">
                <a16:creationId xmlns:a16="http://schemas.microsoft.com/office/drawing/2014/main" id="{D4651DA8-476D-4BE1-9624-A2B46542C141}"/>
              </a:ext>
            </a:extLst>
          </p:cNvPr>
          <p:cNvSpPr txBox="1"/>
          <p:nvPr/>
        </p:nvSpPr>
        <p:spPr>
          <a:xfrm>
            <a:off x="7761930" y="3201967"/>
            <a:ext cx="98107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t>x</a:t>
            </a:r>
          </a:p>
        </p:txBody>
      </p:sp>
      <p:sp>
        <p:nvSpPr>
          <p:cNvPr id="27" name="TextBox 26">
            <a:extLst>
              <a:ext uri="{FF2B5EF4-FFF2-40B4-BE49-F238E27FC236}">
                <a16:creationId xmlns:a16="http://schemas.microsoft.com/office/drawing/2014/main" id="{9749471C-CEF1-4FD0-B3A7-34CA68D41069}"/>
              </a:ext>
            </a:extLst>
          </p:cNvPr>
          <p:cNvSpPr txBox="1"/>
          <p:nvPr/>
        </p:nvSpPr>
        <p:spPr>
          <a:xfrm>
            <a:off x="3931519" y="4834826"/>
            <a:ext cx="98107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t>y</a:t>
            </a:r>
          </a:p>
        </p:txBody>
      </p:sp>
      <p:pic>
        <p:nvPicPr>
          <p:cNvPr id="30" name="Picture 3">
            <a:extLst>
              <a:ext uri="{FF2B5EF4-FFF2-40B4-BE49-F238E27FC236}">
                <a16:creationId xmlns:a16="http://schemas.microsoft.com/office/drawing/2014/main" id="{EC24CAAF-1E1D-453D-A405-42A3B36DD173}"/>
              </a:ext>
            </a:extLst>
          </p:cNvPr>
          <p:cNvPicPr>
            <a:picLocks noChangeAspect="1"/>
          </p:cNvPicPr>
          <p:nvPr/>
        </p:nvPicPr>
        <p:blipFill>
          <a:blip r:embed="rId7"/>
          <a:stretch>
            <a:fillRect/>
          </a:stretch>
        </p:blipFill>
        <p:spPr>
          <a:xfrm flipH="1">
            <a:off x="2072367" y="1560738"/>
            <a:ext cx="155122" cy="151040"/>
          </a:xfrm>
          <a:prstGeom prst="rect">
            <a:avLst/>
          </a:prstGeom>
        </p:spPr>
      </p:pic>
      <p:pic>
        <p:nvPicPr>
          <p:cNvPr id="92" name="Picture 3">
            <a:extLst>
              <a:ext uri="{FF2B5EF4-FFF2-40B4-BE49-F238E27FC236}">
                <a16:creationId xmlns:a16="http://schemas.microsoft.com/office/drawing/2014/main" id="{58C2CEFC-30EB-4DD0-8956-9D8B0238EEC4}"/>
              </a:ext>
            </a:extLst>
          </p:cNvPr>
          <p:cNvPicPr>
            <a:picLocks noChangeAspect="1"/>
          </p:cNvPicPr>
          <p:nvPr/>
        </p:nvPicPr>
        <p:blipFill>
          <a:blip r:embed="rId7"/>
          <a:stretch>
            <a:fillRect/>
          </a:stretch>
        </p:blipFill>
        <p:spPr>
          <a:xfrm flipH="1">
            <a:off x="2072366" y="2322737"/>
            <a:ext cx="155122" cy="151040"/>
          </a:xfrm>
          <a:prstGeom prst="rect">
            <a:avLst/>
          </a:prstGeom>
        </p:spPr>
      </p:pic>
      <p:cxnSp>
        <p:nvCxnSpPr>
          <p:cNvPr id="2" name="Straight Arrow Connector 1">
            <a:extLst>
              <a:ext uri="{FF2B5EF4-FFF2-40B4-BE49-F238E27FC236}">
                <a16:creationId xmlns:a16="http://schemas.microsoft.com/office/drawing/2014/main" id="{FB6A4793-8611-BD7E-7FC6-C316036E6ED7}"/>
              </a:ext>
            </a:extLst>
          </p:cNvPr>
          <p:cNvCxnSpPr/>
          <p:nvPr/>
        </p:nvCxnSpPr>
        <p:spPr>
          <a:xfrm flipV="1">
            <a:off x="4169228" y="1178379"/>
            <a:ext cx="2721" cy="289832"/>
          </a:xfrm>
          <a:prstGeom prst="straightConnector1">
            <a:avLst/>
          </a:prstGeom>
          <a:ln w="28575">
            <a:solidFill>
              <a:schemeClr val="bg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E3FD26F8-E52F-24B4-9A61-01D30738DAD4}"/>
              </a:ext>
            </a:extLst>
          </p:cNvPr>
          <p:cNvCxnSpPr>
            <a:cxnSpLocks/>
          </p:cNvCxnSpPr>
          <p:nvPr/>
        </p:nvCxnSpPr>
        <p:spPr>
          <a:xfrm>
            <a:off x="7720692" y="3223531"/>
            <a:ext cx="281667" cy="2722"/>
          </a:xfrm>
          <a:prstGeom prst="straightConnector1">
            <a:avLst/>
          </a:prstGeom>
          <a:ln w="28575">
            <a:solidFill>
              <a:schemeClr val="bg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B6117207-32C2-823A-4156-F83E69C97D8C}"/>
              </a:ext>
            </a:extLst>
          </p:cNvPr>
          <p:cNvCxnSpPr>
            <a:cxnSpLocks/>
          </p:cNvCxnSpPr>
          <p:nvPr/>
        </p:nvCxnSpPr>
        <p:spPr>
          <a:xfrm flipH="1">
            <a:off x="4167867" y="4859111"/>
            <a:ext cx="4081" cy="213631"/>
          </a:xfrm>
          <a:prstGeom prst="straightConnector1">
            <a:avLst/>
          </a:prstGeom>
          <a:ln w="28575">
            <a:solidFill>
              <a:schemeClr val="bg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6" name="Picture 36">
            <a:extLst>
              <a:ext uri="{FF2B5EF4-FFF2-40B4-BE49-F238E27FC236}">
                <a16:creationId xmlns:a16="http://schemas.microsoft.com/office/drawing/2014/main" id="{685FD0DA-40AC-32D0-7A73-35CD62C09EBE}"/>
              </a:ext>
            </a:extLst>
          </p:cNvPr>
          <p:cNvPicPr>
            <a:picLocks noChangeAspect="1"/>
          </p:cNvPicPr>
          <p:nvPr/>
        </p:nvPicPr>
        <p:blipFill>
          <a:blip r:embed="rId8"/>
          <a:stretch>
            <a:fillRect/>
          </a:stretch>
        </p:blipFill>
        <p:spPr>
          <a:xfrm flipH="1">
            <a:off x="4038602" y="2628901"/>
            <a:ext cx="474887" cy="382360"/>
          </a:xfrm>
          <a:prstGeom prst="rect">
            <a:avLst/>
          </a:prstGeom>
        </p:spPr>
      </p:pic>
      <p:sp>
        <p:nvSpPr>
          <p:cNvPr id="99" name="Arrow: Right 98">
            <a:extLst>
              <a:ext uri="{FF2B5EF4-FFF2-40B4-BE49-F238E27FC236}">
                <a16:creationId xmlns:a16="http://schemas.microsoft.com/office/drawing/2014/main" id="{1E86B2B4-8F3D-1A38-09C0-55F7F24A65A9}"/>
              </a:ext>
            </a:extLst>
          </p:cNvPr>
          <p:cNvSpPr/>
          <p:nvPr/>
        </p:nvSpPr>
        <p:spPr>
          <a:xfrm rot="11940000">
            <a:off x="4519509" y="2937570"/>
            <a:ext cx="259582" cy="104670"/>
          </a:xfrm>
          <a:prstGeom prst="rightArrow">
            <a:avLst/>
          </a:prstGeom>
          <a:solidFill>
            <a:srgbClr val="FF0000"/>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TextBox 99">
            <a:extLst>
              <a:ext uri="{FF2B5EF4-FFF2-40B4-BE49-F238E27FC236}">
                <a16:creationId xmlns:a16="http://schemas.microsoft.com/office/drawing/2014/main" id="{02EB814C-551E-5346-5B37-CEAE80A8F45E}"/>
              </a:ext>
            </a:extLst>
          </p:cNvPr>
          <p:cNvSpPr txBox="1"/>
          <p:nvPr/>
        </p:nvSpPr>
        <p:spPr>
          <a:xfrm>
            <a:off x="4863604" y="2902612"/>
            <a:ext cx="1382485" cy="400110"/>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t>User's cursor can be used to drag vector</a:t>
            </a:r>
          </a:p>
        </p:txBody>
      </p:sp>
      <p:sp>
        <p:nvSpPr>
          <p:cNvPr id="32" name="Rectangle: Rounded Corners 31">
            <a:extLst>
              <a:ext uri="{FF2B5EF4-FFF2-40B4-BE49-F238E27FC236}">
                <a16:creationId xmlns:a16="http://schemas.microsoft.com/office/drawing/2014/main" id="{3A950D3E-1460-2044-D866-157996C765A6}"/>
              </a:ext>
            </a:extLst>
          </p:cNvPr>
          <p:cNvSpPr/>
          <p:nvPr/>
        </p:nvSpPr>
        <p:spPr>
          <a:xfrm>
            <a:off x="5829298" y="1019170"/>
            <a:ext cx="503464" cy="122466"/>
          </a:xfrm>
          <a:prstGeom prst="roundRect">
            <a:avLst/>
          </a:prstGeom>
          <a:solidFill>
            <a:srgbClr val="CCF0FF"/>
          </a:solidFill>
          <a:ln>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600">
                <a:solidFill>
                  <a:schemeClr val="tx1"/>
                </a:solidFill>
                <a:cs typeface="Arial"/>
              </a:rPr>
              <a:t>hide axis</a:t>
            </a:r>
            <a:endParaRPr lang="en-US" sz="600">
              <a:solidFill>
                <a:schemeClr val="tx1"/>
              </a:solidFill>
            </a:endParaRPr>
          </a:p>
        </p:txBody>
      </p:sp>
      <p:sp>
        <p:nvSpPr>
          <p:cNvPr id="34" name="Rectangle: Rounded Corners 33">
            <a:extLst>
              <a:ext uri="{FF2B5EF4-FFF2-40B4-BE49-F238E27FC236}">
                <a16:creationId xmlns:a16="http://schemas.microsoft.com/office/drawing/2014/main" id="{12E32575-E91D-0DC9-9023-3811BFCC7A17}"/>
              </a:ext>
            </a:extLst>
          </p:cNvPr>
          <p:cNvSpPr/>
          <p:nvPr/>
        </p:nvSpPr>
        <p:spPr>
          <a:xfrm>
            <a:off x="6387192" y="1019171"/>
            <a:ext cx="503464" cy="122466"/>
          </a:xfrm>
          <a:prstGeom prst="roundRect">
            <a:avLst/>
          </a:prstGeom>
          <a:solidFill>
            <a:srgbClr val="CCF0FF"/>
          </a:solidFill>
          <a:ln>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600">
                <a:solidFill>
                  <a:schemeClr val="tx1"/>
                </a:solidFill>
                <a:cs typeface="Arial"/>
              </a:rPr>
              <a:t>hide grid</a:t>
            </a:r>
            <a:endParaRPr lang="en-US" sz="600">
              <a:solidFill>
                <a:schemeClr val="tx1"/>
              </a:solidFill>
            </a:endParaRPr>
          </a:p>
        </p:txBody>
      </p:sp>
      <p:sp>
        <p:nvSpPr>
          <p:cNvPr id="35" name="TextBox 34">
            <a:extLst>
              <a:ext uri="{FF2B5EF4-FFF2-40B4-BE49-F238E27FC236}">
                <a16:creationId xmlns:a16="http://schemas.microsoft.com/office/drawing/2014/main" id="{658A10C8-4A5C-57A2-6BBC-5C1C7E5F1167}"/>
              </a:ext>
            </a:extLst>
          </p:cNvPr>
          <p:cNvSpPr txBox="1"/>
          <p:nvPr/>
        </p:nvSpPr>
        <p:spPr>
          <a:xfrm>
            <a:off x="4132490" y="1152526"/>
            <a:ext cx="450396" cy="401648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800"/>
              <a:t>40</a:t>
            </a:r>
          </a:p>
          <a:p>
            <a:endParaRPr lang="en-US" sz="900"/>
          </a:p>
          <a:p>
            <a:endParaRPr lang="en-US" sz="900"/>
          </a:p>
          <a:p>
            <a:r>
              <a:rPr lang="en-US" sz="800"/>
              <a:t>30</a:t>
            </a:r>
          </a:p>
          <a:p>
            <a:endParaRPr lang="en-US" sz="900"/>
          </a:p>
          <a:p>
            <a:endParaRPr lang="en-US" sz="900"/>
          </a:p>
          <a:p>
            <a:endParaRPr lang="en-US" sz="800"/>
          </a:p>
          <a:p>
            <a:r>
              <a:rPr lang="en-US" sz="800"/>
              <a:t>20</a:t>
            </a:r>
          </a:p>
          <a:p>
            <a:endParaRPr lang="en-US" sz="800"/>
          </a:p>
          <a:p>
            <a:endParaRPr lang="en-US" sz="800"/>
          </a:p>
          <a:p>
            <a:endParaRPr lang="en-US" sz="800"/>
          </a:p>
          <a:p>
            <a:r>
              <a:rPr lang="en-US" sz="800"/>
              <a:t>10</a:t>
            </a:r>
          </a:p>
          <a:p>
            <a:endParaRPr lang="en-US" sz="800"/>
          </a:p>
          <a:p>
            <a:endParaRPr lang="en-US" sz="800"/>
          </a:p>
          <a:p>
            <a:endParaRPr lang="en-US" sz="800"/>
          </a:p>
          <a:p>
            <a:endParaRPr lang="en-US" sz="800"/>
          </a:p>
          <a:p>
            <a:endParaRPr lang="en-US" sz="850"/>
          </a:p>
          <a:p>
            <a:endParaRPr lang="en-US" sz="850"/>
          </a:p>
          <a:p>
            <a:endParaRPr lang="en-US" sz="800"/>
          </a:p>
          <a:p>
            <a:r>
              <a:rPr lang="en-US" sz="800"/>
              <a:t>-10</a:t>
            </a:r>
          </a:p>
          <a:p>
            <a:endParaRPr lang="en-US" sz="900"/>
          </a:p>
          <a:p>
            <a:endParaRPr lang="en-US" sz="900"/>
          </a:p>
          <a:p>
            <a:endParaRPr lang="en-US" sz="800"/>
          </a:p>
          <a:p>
            <a:r>
              <a:rPr lang="en-US" sz="800"/>
              <a:t>-20</a:t>
            </a:r>
          </a:p>
          <a:p>
            <a:endParaRPr lang="en-US" sz="800"/>
          </a:p>
          <a:p>
            <a:endParaRPr lang="en-US" sz="800"/>
          </a:p>
          <a:p>
            <a:endParaRPr lang="en-US" sz="800"/>
          </a:p>
          <a:p>
            <a:r>
              <a:rPr lang="en-US" sz="800"/>
              <a:t>-30</a:t>
            </a:r>
          </a:p>
          <a:p>
            <a:endParaRPr lang="en-US" sz="600"/>
          </a:p>
          <a:p>
            <a:endParaRPr lang="en-US" sz="800"/>
          </a:p>
          <a:p>
            <a:r>
              <a:rPr lang="en-US" sz="800"/>
              <a:t>-40</a:t>
            </a:r>
          </a:p>
        </p:txBody>
      </p:sp>
      <p:sp>
        <p:nvSpPr>
          <p:cNvPr id="37" name="TextBox 36">
            <a:extLst>
              <a:ext uri="{FF2B5EF4-FFF2-40B4-BE49-F238E27FC236}">
                <a16:creationId xmlns:a16="http://schemas.microsoft.com/office/drawing/2014/main" id="{4058101A-4F6C-B835-3644-B95F178F6931}"/>
              </a:ext>
            </a:extLst>
          </p:cNvPr>
          <p:cNvSpPr txBox="1"/>
          <p:nvPr/>
        </p:nvSpPr>
        <p:spPr>
          <a:xfrm>
            <a:off x="567418" y="3003097"/>
            <a:ext cx="7430860"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t>                                                                    </a:t>
            </a:r>
            <a:r>
              <a:rPr lang="en-US" sz="600"/>
              <a:t>   </a:t>
            </a:r>
            <a:r>
              <a:rPr lang="en-US" sz="800"/>
              <a:t>  -30        </a:t>
            </a:r>
            <a:r>
              <a:rPr lang="en-US" sz="900"/>
              <a:t>   </a:t>
            </a:r>
            <a:r>
              <a:rPr lang="en-US" sz="800"/>
              <a:t> -20             -10                       </a:t>
            </a:r>
            <a:r>
              <a:rPr lang="en-US" sz="700"/>
              <a:t>  </a:t>
            </a:r>
            <a:r>
              <a:rPr lang="en-US" sz="800"/>
              <a:t>10                                                                </a:t>
            </a:r>
            <a:r>
              <a:rPr lang="en-US" sz="900"/>
              <a:t> </a:t>
            </a:r>
            <a:r>
              <a:rPr lang="en-US" sz="1000"/>
              <a:t> </a:t>
            </a:r>
            <a:r>
              <a:rPr lang="en-US" sz="800"/>
              <a:t>50           </a:t>
            </a:r>
            <a:r>
              <a:rPr lang="en-US" sz="850"/>
              <a:t>  </a:t>
            </a:r>
            <a:r>
              <a:rPr lang="en-US" sz="800"/>
              <a:t> 60             70 </a:t>
            </a:r>
          </a:p>
        </p:txBody>
      </p:sp>
      <p:sp>
        <p:nvSpPr>
          <p:cNvPr id="38" name="TextBox 37">
            <a:extLst>
              <a:ext uri="{FF2B5EF4-FFF2-40B4-BE49-F238E27FC236}">
                <a16:creationId xmlns:a16="http://schemas.microsoft.com/office/drawing/2014/main" id="{5DA35012-3128-39F1-5D9A-8FD5EA2F4A07}"/>
              </a:ext>
            </a:extLst>
          </p:cNvPr>
          <p:cNvSpPr txBox="1"/>
          <p:nvPr/>
        </p:nvSpPr>
        <p:spPr>
          <a:xfrm>
            <a:off x="6812666" y="937825"/>
            <a:ext cx="2743200" cy="18466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600"/>
              <a:t> 0.2x  0.5x   1x   1.5x   2x</a:t>
            </a:r>
          </a:p>
        </p:txBody>
      </p:sp>
      <p:pic>
        <p:nvPicPr>
          <p:cNvPr id="29" name="Picture 3">
            <a:extLst>
              <a:ext uri="{FF2B5EF4-FFF2-40B4-BE49-F238E27FC236}">
                <a16:creationId xmlns:a16="http://schemas.microsoft.com/office/drawing/2014/main" id="{82FAD6C1-2519-D815-D825-A110CA001154}"/>
              </a:ext>
            </a:extLst>
          </p:cNvPr>
          <p:cNvPicPr>
            <a:picLocks noChangeAspect="1"/>
          </p:cNvPicPr>
          <p:nvPr/>
        </p:nvPicPr>
        <p:blipFill>
          <a:blip r:embed="rId7"/>
          <a:stretch>
            <a:fillRect/>
          </a:stretch>
        </p:blipFill>
        <p:spPr>
          <a:xfrm flipH="1">
            <a:off x="5617028" y="996042"/>
            <a:ext cx="155122" cy="151040"/>
          </a:xfrm>
          <a:prstGeom prst="rect">
            <a:avLst/>
          </a:prstGeom>
        </p:spPr>
      </p:pic>
      <p:sp>
        <p:nvSpPr>
          <p:cNvPr id="40" name="TextBox 39">
            <a:extLst>
              <a:ext uri="{FF2B5EF4-FFF2-40B4-BE49-F238E27FC236}">
                <a16:creationId xmlns:a16="http://schemas.microsoft.com/office/drawing/2014/main" id="{0C9AE98E-83FC-F8B3-30FC-1579E152FE58}"/>
              </a:ext>
            </a:extLst>
          </p:cNvPr>
          <p:cNvSpPr txBox="1"/>
          <p:nvPr/>
        </p:nvSpPr>
        <p:spPr>
          <a:xfrm>
            <a:off x="8073550" y="1210416"/>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(pg 2)</a:t>
            </a:r>
          </a:p>
        </p:txBody>
      </p:sp>
    </p:spTree>
    <p:extLst>
      <p:ext uri="{BB962C8B-B14F-4D97-AF65-F5344CB8AC3E}">
        <p14:creationId xmlns:p14="http://schemas.microsoft.com/office/powerpoint/2010/main" val="3757178284"/>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5" name="TextBox 4">
            <a:extLst>
              <a:ext uri="{FF2B5EF4-FFF2-40B4-BE49-F238E27FC236}">
                <a16:creationId xmlns:a16="http://schemas.microsoft.com/office/drawing/2014/main" id="{77CF38F4-8643-D742-8F96-0042DD50DC6F}"/>
              </a:ext>
            </a:extLst>
          </p:cNvPr>
          <p:cNvSpPr txBox="1"/>
          <p:nvPr/>
        </p:nvSpPr>
        <p:spPr>
          <a:xfrm>
            <a:off x="1505" y="691"/>
            <a:ext cx="1023037" cy="923330"/>
          </a:xfrm>
          <a:prstGeom prst="rect">
            <a:avLst/>
          </a:prstGeom>
          <a:solidFill>
            <a:schemeClr val="accent4"/>
          </a:solidFill>
        </p:spPr>
        <p:txBody>
          <a:bodyPr wrap="square" lIns="91440" tIns="45720" rIns="91440" bIns="45720" rtlCol="0" anchor="t">
            <a:spAutoFit/>
          </a:bodyPr>
          <a:lstStyle/>
          <a:p>
            <a:r>
              <a:rPr lang="en-US"/>
              <a:t>Prototype</a:t>
            </a:r>
            <a:endParaRPr lang="en-US" sz="4000"/>
          </a:p>
          <a:p>
            <a:r>
              <a:rPr lang="en-US" sz="4000"/>
              <a:t>8</a:t>
            </a:r>
          </a:p>
        </p:txBody>
      </p:sp>
      <p:pic>
        <p:nvPicPr>
          <p:cNvPr id="62" name="Picture 9" descr="Graphical user interface, application&#10;&#10;Description automatically generated">
            <a:extLst>
              <a:ext uri="{FF2B5EF4-FFF2-40B4-BE49-F238E27FC236}">
                <a16:creationId xmlns:a16="http://schemas.microsoft.com/office/drawing/2014/main" id="{A5AFF5D0-0345-4DDB-849E-5679874F28BD}"/>
              </a:ext>
            </a:extLst>
          </p:cNvPr>
          <p:cNvPicPr>
            <a:picLocks noChangeAspect="1"/>
          </p:cNvPicPr>
          <p:nvPr/>
        </p:nvPicPr>
        <p:blipFill>
          <a:blip r:embed="rId3"/>
          <a:stretch>
            <a:fillRect/>
          </a:stretch>
        </p:blipFill>
        <p:spPr>
          <a:xfrm>
            <a:off x="548055" y="384837"/>
            <a:ext cx="7439756" cy="4688361"/>
          </a:xfrm>
          <a:prstGeom prst="rect">
            <a:avLst/>
          </a:prstGeom>
        </p:spPr>
      </p:pic>
      <p:pic>
        <p:nvPicPr>
          <p:cNvPr id="263" name="Google Shape;263;p38"/>
          <p:cNvPicPr preferRelativeResize="0"/>
          <p:nvPr/>
        </p:nvPicPr>
        <p:blipFill>
          <a:blip r:embed="rId4">
            <a:alphaModFix/>
          </a:blip>
          <a:stretch>
            <a:fillRect/>
          </a:stretch>
        </p:blipFill>
        <p:spPr>
          <a:xfrm>
            <a:off x="7753350" y="-6"/>
            <a:ext cx="1390650" cy="966788"/>
          </a:xfrm>
          <a:prstGeom prst="rect">
            <a:avLst/>
          </a:prstGeom>
          <a:noFill/>
          <a:ln>
            <a:noFill/>
          </a:ln>
        </p:spPr>
      </p:pic>
      <p:sp>
        <p:nvSpPr>
          <p:cNvPr id="7" name="TextBox 6">
            <a:extLst>
              <a:ext uri="{FF2B5EF4-FFF2-40B4-BE49-F238E27FC236}">
                <a16:creationId xmlns:a16="http://schemas.microsoft.com/office/drawing/2014/main" id="{B54139A4-F124-4CCD-957D-894CB1ADBE8C}"/>
              </a:ext>
            </a:extLst>
          </p:cNvPr>
          <p:cNvSpPr txBox="1"/>
          <p:nvPr/>
        </p:nvSpPr>
        <p:spPr>
          <a:xfrm>
            <a:off x="545436" y="409365"/>
            <a:ext cx="274319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grid</a:t>
            </a:r>
          </a:p>
        </p:txBody>
      </p:sp>
      <p:sp>
        <p:nvSpPr>
          <p:cNvPr id="10" name="Rectangle 9">
            <a:extLst>
              <a:ext uri="{FF2B5EF4-FFF2-40B4-BE49-F238E27FC236}">
                <a16:creationId xmlns:a16="http://schemas.microsoft.com/office/drawing/2014/main" id="{F091F718-A7A8-4706-98F9-FD3C9B82084B}"/>
              </a:ext>
            </a:extLst>
          </p:cNvPr>
          <p:cNvSpPr/>
          <p:nvPr/>
        </p:nvSpPr>
        <p:spPr>
          <a:xfrm>
            <a:off x="651782" y="964746"/>
            <a:ext cx="7313838" cy="224518"/>
          </a:xfrm>
          <a:prstGeom prst="rect">
            <a:avLst/>
          </a:prstGeom>
          <a:solidFill>
            <a:schemeClr val="bg1"/>
          </a:solidFill>
          <a:ln>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E5EC0C29-6E5E-484A-8E4F-609E675877DC}"/>
              </a:ext>
            </a:extLst>
          </p:cNvPr>
          <p:cNvSpPr txBox="1"/>
          <p:nvPr/>
        </p:nvSpPr>
        <p:spPr>
          <a:xfrm>
            <a:off x="650762" y="966278"/>
            <a:ext cx="885825" cy="2308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900">
                <a:latin typeface="Grandview Display"/>
              </a:rPr>
              <a:t>Instructions</a:t>
            </a:r>
            <a:endParaRPr lang="en-US" sz="900"/>
          </a:p>
        </p:txBody>
      </p:sp>
      <p:sp>
        <p:nvSpPr>
          <p:cNvPr id="22" name="TextBox 21">
            <a:extLst>
              <a:ext uri="{FF2B5EF4-FFF2-40B4-BE49-F238E27FC236}">
                <a16:creationId xmlns:a16="http://schemas.microsoft.com/office/drawing/2014/main" id="{98C6B6E5-1B33-473B-A0AC-91AC251B9687}"/>
              </a:ext>
            </a:extLst>
          </p:cNvPr>
          <p:cNvSpPr txBox="1"/>
          <p:nvPr/>
        </p:nvSpPr>
        <p:spPr>
          <a:xfrm>
            <a:off x="1535226" y="959473"/>
            <a:ext cx="885825" cy="2308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900">
                <a:latin typeface="Grandview Display"/>
              </a:rPr>
              <a:t>Grid</a:t>
            </a:r>
            <a:endParaRPr lang="en-US"/>
          </a:p>
        </p:txBody>
      </p:sp>
      <p:sp>
        <p:nvSpPr>
          <p:cNvPr id="23" name="TextBox 22">
            <a:extLst>
              <a:ext uri="{FF2B5EF4-FFF2-40B4-BE49-F238E27FC236}">
                <a16:creationId xmlns:a16="http://schemas.microsoft.com/office/drawing/2014/main" id="{AB656D05-0F39-43B9-A07C-F090CFC27000}"/>
              </a:ext>
            </a:extLst>
          </p:cNvPr>
          <p:cNvSpPr txBox="1"/>
          <p:nvPr/>
        </p:nvSpPr>
        <p:spPr>
          <a:xfrm>
            <a:off x="2099922" y="959473"/>
            <a:ext cx="885825" cy="2308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900">
                <a:latin typeface="Grandview Display"/>
              </a:rPr>
              <a:t>Cheat Sheet</a:t>
            </a:r>
            <a:endParaRPr lang="en-US"/>
          </a:p>
        </p:txBody>
      </p:sp>
      <p:sp>
        <p:nvSpPr>
          <p:cNvPr id="24" name="Rectangle 23">
            <a:extLst>
              <a:ext uri="{FF2B5EF4-FFF2-40B4-BE49-F238E27FC236}">
                <a16:creationId xmlns:a16="http://schemas.microsoft.com/office/drawing/2014/main" id="{6F1F419E-2D7D-4CC4-96A6-E0BE10EA0BB0}"/>
              </a:ext>
            </a:extLst>
          </p:cNvPr>
          <p:cNvSpPr/>
          <p:nvPr/>
        </p:nvSpPr>
        <p:spPr>
          <a:xfrm>
            <a:off x="651782" y="1196067"/>
            <a:ext cx="3374569" cy="231321"/>
          </a:xfrm>
          <a:prstGeom prst="rect">
            <a:avLst/>
          </a:prstGeom>
          <a:solidFill>
            <a:schemeClr val="bg1"/>
          </a:solidFill>
          <a:ln>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057C634D-16F2-4822-A17E-259F82FD829C}"/>
              </a:ext>
            </a:extLst>
          </p:cNvPr>
          <p:cNvSpPr txBox="1"/>
          <p:nvPr/>
        </p:nvSpPr>
        <p:spPr>
          <a:xfrm>
            <a:off x="650762" y="1211205"/>
            <a:ext cx="1715861" cy="215444"/>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latin typeface="Grandview Display"/>
              </a:rPr>
              <a:t>Vector Addition + Multiplication</a:t>
            </a:r>
            <a:endParaRPr lang="en-US" sz="800" err="1"/>
          </a:p>
        </p:txBody>
      </p:sp>
      <p:sp>
        <p:nvSpPr>
          <p:cNvPr id="28" name="TextBox 27">
            <a:extLst>
              <a:ext uri="{FF2B5EF4-FFF2-40B4-BE49-F238E27FC236}">
                <a16:creationId xmlns:a16="http://schemas.microsoft.com/office/drawing/2014/main" id="{996732EB-F534-4A54-99CD-B10501C4A070}"/>
              </a:ext>
            </a:extLst>
          </p:cNvPr>
          <p:cNvSpPr txBox="1"/>
          <p:nvPr/>
        </p:nvSpPr>
        <p:spPr>
          <a:xfrm>
            <a:off x="2317637" y="1211204"/>
            <a:ext cx="1110344"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latin typeface="Grandview Display"/>
              </a:rPr>
              <a:t>Vector Operations</a:t>
            </a:r>
            <a:endParaRPr lang="en-US" sz="800" err="1"/>
          </a:p>
        </p:txBody>
      </p:sp>
      <p:sp>
        <p:nvSpPr>
          <p:cNvPr id="21" name="Rectangle 20">
            <a:extLst>
              <a:ext uri="{FF2B5EF4-FFF2-40B4-BE49-F238E27FC236}">
                <a16:creationId xmlns:a16="http://schemas.microsoft.com/office/drawing/2014/main" id="{3D7F5EBE-91BC-4669-B5DB-442CB2747B2F}"/>
              </a:ext>
            </a:extLst>
          </p:cNvPr>
          <p:cNvSpPr/>
          <p:nvPr/>
        </p:nvSpPr>
        <p:spPr>
          <a:xfrm>
            <a:off x="1447800" y="964747"/>
            <a:ext cx="612321" cy="224518"/>
          </a:xfrm>
          <a:prstGeom prst="rect">
            <a:avLst/>
          </a:prstGeom>
          <a:solidFill>
            <a:srgbClr val="D6FCFF">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6" name="Straight Arrow Connector 105">
            <a:extLst>
              <a:ext uri="{FF2B5EF4-FFF2-40B4-BE49-F238E27FC236}">
                <a16:creationId xmlns:a16="http://schemas.microsoft.com/office/drawing/2014/main" id="{9BD820E5-5CBE-45A4-9F01-A1744A1EA5C7}"/>
              </a:ext>
            </a:extLst>
          </p:cNvPr>
          <p:cNvCxnSpPr/>
          <p:nvPr/>
        </p:nvCxnSpPr>
        <p:spPr>
          <a:xfrm flipH="1">
            <a:off x="3665762" y="1440994"/>
            <a:ext cx="1" cy="3626303"/>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08" name="Straight Arrow Connector 107">
            <a:extLst>
              <a:ext uri="{FF2B5EF4-FFF2-40B4-BE49-F238E27FC236}">
                <a16:creationId xmlns:a16="http://schemas.microsoft.com/office/drawing/2014/main" id="{BD71E9B9-2CEF-42F6-B25A-286F430EC668}"/>
              </a:ext>
            </a:extLst>
          </p:cNvPr>
          <p:cNvCxnSpPr>
            <a:cxnSpLocks/>
          </p:cNvCxnSpPr>
          <p:nvPr/>
        </p:nvCxnSpPr>
        <p:spPr>
          <a:xfrm flipH="1">
            <a:off x="4169225" y="1189263"/>
            <a:ext cx="1" cy="3864427"/>
          </a:xfrm>
          <a:prstGeom prst="straightConnector1">
            <a:avLst/>
          </a:prstGeom>
          <a:ln w="28575">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10" name="Straight Arrow Connector 109">
            <a:extLst>
              <a:ext uri="{FF2B5EF4-FFF2-40B4-BE49-F238E27FC236}">
                <a16:creationId xmlns:a16="http://schemas.microsoft.com/office/drawing/2014/main" id="{6D01EF08-1EA3-47FB-A069-10BF9ABD80E9}"/>
              </a:ext>
            </a:extLst>
          </p:cNvPr>
          <p:cNvCxnSpPr>
            <a:cxnSpLocks/>
          </p:cNvCxnSpPr>
          <p:nvPr/>
        </p:nvCxnSpPr>
        <p:spPr>
          <a:xfrm flipH="1">
            <a:off x="4672688" y="1196066"/>
            <a:ext cx="1" cy="3864427"/>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12" name="Straight Arrow Connector 111">
            <a:extLst>
              <a:ext uri="{FF2B5EF4-FFF2-40B4-BE49-F238E27FC236}">
                <a16:creationId xmlns:a16="http://schemas.microsoft.com/office/drawing/2014/main" id="{2DD596BC-9006-4080-966C-E8AA637E9373}"/>
              </a:ext>
            </a:extLst>
          </p:cNvPr>
          <p:cNvCxnSpPr>
            <a:cxnSpLocks/>
          </p:cNvCxnSpPr>
          <p:nvPr/>
        </p:nvCxnSpPr>
        <p:spPr>
          <a:xfrm flipH="1">
            <a:off x="5176153" y="1196066"/>
            <a:ext cx="1" cy="3864427"/>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14" name="Straight Arrow Connector 113">
            <a:extLst>
              <a:ext uri="{FF2B5EF4-FFF2-40B4-BE49-F238E27FC236}">
                <a16:creationId xmlns:a16="http://schemas.microsoft.com/office/drawing/2014/main" id="{6B052B3F-C47D-4AE9-85F0-398194CA27C4}"/>
              </a:ext>
            </a:extLst>
          </p:cNvPr>
          <p:cNvCxnSpPr>
            <a:cxnSpLocks/>
          </p:cNvCxnSpPr>
          <p:nvPr/>
        </p:nvCxnSpPr>
        <p:spPr>
          <a:xfrm flipH="1">
            <a:off x="5672813" y="1196066"/>
            <a:ext cx="1" cy="3864427"/>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16" name="Straight Arrow Connector 115">
            <a:extLst>
              <a:ext uri="{FF2B5EF4-FFF2-40B4-BE49-F238E27FC236}">
                <a16:creationId xmlns:a16="http://schemas.microsoft.com/office/drawing/2014/main" id="{D7B3B873-B06D-43AF-BCAF-FE3108A8AE2A}"/>
              </a:ext>
            </a:extLst>
          </p:cNvPr>
          <p:cNvCxnSpPr>
            <a:cxnSpLocks/>
          </p:cNvCxnSpPr>
          <p:nvPr/>
        </p:nvCxnSpPr>
        <p:spPr>
          <a:xfrm flipH="1">
            <a:off x="6169474" y="1189262"/>
            <a:ext cx="1" cy="3864427"/>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18" name="Straight Arrow Connector 117">
            <a:extLst>
              <a:ext uri="{FF2B5EF4-FFF2-40B4-BE49-F238E27FC236}">
                <a16:creationId xmlns:a16="http://schemas.microsoft.com/office/drawing/2014/main" id="{3713F6C5-FACE-4514-BD68-324C21C3939C}"/>
              </a:ext>
            </a:extLst>
          </p:cNvPr>
          <p:cNvCxnSpPr>
            <a:cxnSpLocks/>
          </p:cNvCxnSpPr>
          <p:nvPr/>
        </p:nvCxnSpPr>
        <p:spPr>
          <a:xfrm flipH="1">
            <a:off x="6672939" y="1189262"/>
            <a:ext cx="1" cy="3864427"/>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20" name="Straight Arrow Connector 119">
            <a:extLst>
              <a:ext uri="{FF2B5EF4-FFF2-40B4-BE49-F238E27FC236}">
                <a16:creationId xmlns:a16="http://schemas.microsoft.com/office/drawing/2014/main" id="{D7F58F7A-5228-4536-B93C-0A148EFD948A}"/>
              </a:ext>
            </a:extLst>
          </p:cNvPr>
          <p:cNvCxnSpPr>
            <a:cxnSpLocks/>
          </p:cNvCxnSpPr>
          <p:nvPr/>
        </p:nvCxnSpPr>
        <p:spPr>
          <a:xfrm flipH="1">
            <a:off x="7169599" y="1189262"/>
            <a:ext cx="1" cy="3864427"/>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22" name="Straight Arrow Connector 121">
            <a:extLst>
              <a:ext uri="{FF2B5EF4-FFF2-40B4-BE49-F238E27FC236}">
                <a16:creationId xmlns:a16="http://schemas.microsoft.com/office/drawing/2014/main" id="{E995EC54-78C5-4139-A605-883B43A9DE58}"/>
              </a:ext>
            </a:extLst>
          </p:cNvPr>
          <p:cNvCxnSpPr>
            <a:cxnSpLocks/>
          </p:cNvCxnSpPr>
          <p:nvPr/>
        </p:nvCxnSpPr>
        <p:spPr>
          <a:xfrm flipH="1">
            <a:off x="3169100" y="1434191"/>
            <a:ext cx="2" cy="3585479"/>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24" name="Straight Arrow Connector 123">
            <a:extLst>
              <a:ext uri="{FF2B5EF4-FFF2-40B4-BE49-F238E27FC236}">
                <a16:creationId xmlns:a16="http://schemas.microsoft.com/office/drawing/2014/main" id="{76D00864-F20D-4A17-806C-649E110AC0FC}"/>
              </a:ext>
            </a:extLst>
          </p:cNvPr>
          <p:cNvCxnSpPr>
            <a:cxnSpLocks/>
          </p:cNvCxnSpPr>
          <p:nvPr/>
        </p:nvCxnSpPr>
        <p:spPr>
          <a:xfrm flipH="1">
            <a:off x="2665635" y="1447797"/>
            <a:ext cx="2" cy="3585479"/>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26" name="Straight Arrow Connector 125">
            <a:extLst>
              <a:ext uri="{FF2B5EF4-FFF2-40B4-BE49-F238E27FC236}">
                <a16:creationId xmlns:a16="http://schemas.microsoft.com/office/drawing/2014/main" id="{547A992A-C45A-4D38-8577-E63BA3C95D03}"/>
              </a:ext>
            </a:extLst>
          </p:cNvPr>
          <p:cNvCxnSpPr>
            <a:cxnSpLocks/>
          </p:cNvCxnSpPr>
          <p:nvPr/>
        </p:nvCxnSpPr>
        <p:spPr>
          <a:xfrm flipH="1">
            <a:off x="2168975" y="1454602"/>
            <a:ext cx="2" cy="3585479"/>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28" name="Straight Arrow Connector 127">
            <a:extLst>
              <a:ext uri="{FF2B5EF4-FFF2-40B4-BE49-F238E27FC236}">
                <a16:creationId xmlns:a16="http://schemas.microsoft.com/office/drawing/2014/main" id="{F43F455F-66AA-4F19-9369-9EA8DF5C4867}"/>
              </a:ext>
            </a:extLst>
          </p:cNvPr>
          <p:cNvCxnSpPr>
            <a:cxnSpLocks/>
          </p:cNvCxnSpPr>
          <p:nvPr/>
        </p:nvCxnSpPr>
        <p:spPr>
          <a:xfrm flipH="1">
            <a:off x="1658706" y="1440994"/>
            <a:ext cx="2" cy="3585479"/>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30" name="Straight Arrow Connector 129">
            <a:extLst>
              <a:ext uri="{FF2B5EF4-FFF2-40B4-BE49-F238E27FC236}">
                <a16:creationId xmlns:a16="http://schemas.microsoft.com/office/drawing/2014/main" id="{DB5DFDE7-5349-4B4A-BB93-F0BD82C597D8}"/>
              </a:ext>
            </a:extLst>
          </p:cNvPr>
          <p:cNvCxnSpPr>
            <a:cxnSpLocks/>
          </p:cNvCxnSpPr>
          <p:nvPr/>
        </p:nvCxnSpPr>
        <p:spPr>
          <a:xfrm flipH="1">
            <a:off x="1155243" y="1440995"/>
            <a:ext cx="2" cy="3585479"/>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32" name="Straight Arrow Connector 131">
            <a:extLst>
              <a:ext uri="{FF2B5EF4-FFF2-40B4-BE49-F238E27FC236}">
                <a16:creationId xmlns:a16="http://schemas.microsoft.com/office/drawing/2014/main" id="{305AF14D-A70F-4A99-A261-25CB80DFB854}"/>
              </a:ext>
            </a:extLst>
          </p:cNvPr>
          <p:cNvCxnSpPr>
            <a:cxnSpLocks/>
          </p:cNvCxnSpPr>
          <p:nvPr/>
        </p:nvCxnSpPr>
        <p:spPr>
          <a:xfrm flipH="1">
            <a:off x="651778" y="1440994"/>
            <a:ext cx="2" cy="3585479"/>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34" name="Straight Arrow Connector 133">
            <a:extLst>
              <a:ext uri="{FF2B5EF4-FFF2-40B4-BE49-F238E27FC236}">
                <a16:creationId xmlns:a16="http://schemas.microsoft.com/office/drawing/2014/main" id="{D9F763D9-8B7C-46AF-A87E-85CAF6315624}"/>
              </a:ext>
            </a:extLst>
          </p:cNvPr>
          <p:cNvCxnSpPr>
            <a:cxnSpLocks/>
          </p:cNvCxnSpPr>
          <p:nvPr/>
        </p:nvCxnSpPr>
        <p:spPr>
          <a:xfrm flipH="1" flipV="1">
            <a:off x="638171" y="3203115"/>
            <a:ext cx="7341055" cy="20413"/>
          </a:xfrm>
          <a:prstGeom prst="straightConnector1">
            <a:avLst/>
          </a:prstGeom>
          <a:ln w="28575">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36" name="Straight Arrow Connector 135">
            <a:extLst>
              <a:ext uri="{FF2B5EF4-FFF2-40B4-BE49-F238E27FC236}">
                <a16:creationId xmlns:a16="http://schemas.microsoft.com/office/drawing/2014/main" id="{8067B88F-6933-47DD-A1B2-CBCEEE8436E4}"/>
              </a:ext>
            </a:extLst>
          </p:cNvPr>
          <p:cNvCxnSpPr>
            <a:cxnSpLocks/>
          </p:cNvCxnSpPr>
          <p:nvPr/>
        </p:nvCxnSpPr>
        <p:spPr>
          <a:xfrm flipH="1" flipV="1">
            <a:off x="672188" y="2713256"/>
            <a:ext cx="7307037" cy="20413"/>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38" name="Straight Arrow Connector 137">
            <a:extLst>
              <a:ext uri="{FF2B5EF4-FFF2-40B4-BE49-F238E27FC236}">
                <a16:creationId xmlns:a16="http://schemas.microsoft.com/office/drawing/2014/main" id="{79B808DB-836A-44CE-B9AF-B2F38D750382}"/>
              </a:ext>
            </a:extLst>
          </p:cNvPr>
          <p:cNvCxnSpPr>
            <a:cxnSpLocks/>
          </p:cNvCxnSpPr>
          <p:nvPr/>
        </p:nvCxnSpPr>
        <p:spPr>
          <a:xfrm flipH="1" flipV="1">
            <a:off x="631367" y="3706580"/>
            <a:ext cx="7341055" cy="20413"/>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40" name="Straight Arrow Connector 139">
            <a:extLst>
              <a:ext uri="{FF2B5EF4-FFF2-40B4-BE49-F238E27FC236}">
                <a16:creationId xmlns:a16="http://schemas.microsoft.com/office/drawing/2014/main" id="{A9A7A89D-DDF3-481A-889F-0FC63247893D}"/>
              </a:ext>
            </a:extLst>
          </p:cNvPr>
          <p:cNvCxnSpPr>
            <a:cxnSpLocks/>
          </p:cNvCxnSpPr>
          <p:nvPr/>
        </p:nvCxnSpPr>
        <p:spPr>
          <a:xfrm flipH="1" flipV="1">
            <a:off x="644973" y="4210043"/>
            <a:ext cx="7341055" cy="20413"/>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42" name="Straight Arrow Connector 141">
            <a:extLst>
              <a:ext uri="{FF2B5EF4-FFF2-40B4-BE49-F238E27FC236}">
                <a16:creationId xmlns:a16="http://schemas.microsoft.com/office/drawing/2014/main" id="{E4D7AFF5-D755-4305-87F1-9B91209B47C5}"/>
              </a:ext>
            </a:extLst>
          </p:cNvPr>
          <p:cNvCxnSpPr>
            <a:cxnSpLocks/>
          </p:cNvCxnSpPr>
          <p:nvPr/>
        </p:nvCxnSpPr>
        <p:spPr>
          <a:xfrm flipH="1" flipV="1">
            <a:off x="638171" y="4706704"/>
            <a:ext cx="7341055" cy="20413"/>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44" name="Straight Arrow Connector 143">
            <a:extLst>
              <a:ext uri="{FF2B5EF4-FFF2-40B4-BE49-F238E27FC236}">
                <a16:creationId xmlns:a16="http://schemas.microsoft.com/office/drawing/2014/main" id="{F7A5633B-D441-4422-9A55-C0EBCDDF079F}"/>
              </a:ext>
            </a:extLst>
          </p:cNvPr>
          <p:cNvCxnSpPr>
            <a:cxnSpLocks/>
          </p:cNvCxnSpPr>
          <p:nvPr/>
        </p:nvCxnSpPr>
        <p:spPr>
          <a:xfrm flipH="1" flipV="1">
            <a:off x="638171" y="2216596"/>
            <a:ext cx="7341055" cy="20413"/>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46" name="Straight Arrow Connector 145">
            <a:extLst>
              <a:ext uri="{FF2B5EF4-FFF2-40B4-BE49-F238E27FC236}">
                <a16:creationId xmlns:a16="http://schemas.microsoft.com/office/drawing/2014/main" id="{25C9F937-5366-44AF-BCBF-9C2B8A7964B6}"/>
              </a:ext>
            </a:extLst>
          </p:cNvPr>
          <p:cNvCxnSpPr>
            <a:cxnSpLocks/>
          </p:cNvCxnSpPr>
          <p:nvPr/>
        </p:nvCxnSpPr>
        <p:spPr>
          <a:xfrm flipH="1" flipV="1">
            <a:off x="651778" y="1713132"/>
            <a:ext cx="7341055" cy="20413"/>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51" name="Straight Arrow Connector 150">
            <a:extLst>
              <a:ext uri="{FF2B5EF4-FFF2-40B4-BE49-F238E27FC236}">
                <a16:creationId xmlns:a16="http://schemas.microsoft.com/office/drawing/2014/main" id="{49115806-F7FF-4BF8-850F-6982E7E52B14}"/>
              </a:ext>
            </a:extLst>
          </p:cNvPr>
          <p:cNvCxnSpPr>
            <a:cxnSpLocks/>
          </p:cNvCxnSpPr>
          <p:nvPr/>
        </p:nvCxnSpPr>
        <p:spPr>
          <a:xfrm flipH="1">
            <a:off x="7666259" y="1196065"/>
            <a:ext cx="1" cy="3864427"/>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sp>
        <p:nvSpPr>
          <p:cNvPr id="150" name="Rectangle: Rounded Corners 149">
            <a:extLst>
              <a:ext uri="{FF2B5EF4-FFF2-40B4-BE49-F238E27FC236}">
                <a16:creationId xmlns:a16="http://schemas.microsoft.com/office/drawing/2014/main" id="{167E5688-A020-412B-BF75-4783C737E356}"/>
              </a:ext>
            </a:extLst>
          </p:cNvPr>
          <p:cNvSpPr/>
          <p:nvPr/>
        </p:nvSpPr>
        <p:spPr>
          <a:xfrm>
            <a:off x="7421336" y="1277711"/>
            <a:ext cx="489857" cy="176893"/>
          </a:xfrm>
          <a:prstGeom prst="roundRect">
            <a:avLst/>
          </a:prstGeom>
          <a:solidFill>
            <a:srgbClr val="CCF0FF"/>
          </a:solidFill>
          <a:ln>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000">
                <a:solidFill>
                  <a:schemeClr val="tx1"/>
                </a:solidFill>
                <a:cs typeface="Arial"/>
              </a:rPr>
              <a:t>clear</a:t>
            </a:r>
            <a:endParaRPr lang="en-US" sz="1000">
              <a:solidFill>
                <a:schemeClr val="tx1"/>
              </a:solidFill>
            </a:endParaRPr>
          </a:p>
        </p:txBody>
      </p:sp>
      <p:sp>
        <p:nvSpPr>
          <p:cNvPr id="3" name="Rectangle 2">
            <a:extLst>
              <a:ext uri="{FF2B5EF4-FFF2-40B4-BE49-F238E27FC236}">
                <a16:creationId xmlns:a16="http://schemas.microsoft.com/office/drawing/2014/main" id="{3B4F4EE4-ED1E-4EE6-BAFF-BA17EF7C0DB5}"/>
              </a:ext>
            </a:extLst>
          </p:cNvPr>
          <p:cNvSpPr/>
          <p:nvPr/>
        </p:nvSpPr>
        <p:spPr>
          <a:xfrm>
            <a:off x="2362201" y="1443716"/>
            <a:ext cx="1666874" cy="2354034"/>
          </a:xfrm>
          <a:prstGeom prst="rect">
            <a:avLst/>
          </a:prstGeom>
          <a:solidFill>
            <a:schemeClr val="bg1"/>
          </a:solidFill>
          <a:ln w="12700">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DEB058E3-FDEE-43CE-ACC8-99FD470CB35E}"/>
              </a:ext>
            </a:extLst>
          </p:cNvPr>
          <p:cNvSpPr/>
          <p:nvPr/>
        </p:nvSpPr>
        <p:spPr>
          <a:xfrm>
            <a:off x="2359479" y="1209675"/>
            <a:ext cx="1666873" cy="217715"/>
          </a:xfrm>
          <a:prstGeom prst="rect">
            <a:avLst/>
          </a:prstGeom>
          <a:solidFill>
            <a:srgbClr val="D6FCFF">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D981DA50-364A-4A94-9CFB-088BA4011497}"/>
              </a:ext>
            </a:extLst>
          </p:cNvPr>
          <p:cNvSpPr txBox="1"/>
          <p:nvPr/>
        </p:nvSpPr>
        <p:spPr>
          <a:xfrm>
            <a:off x="2610191" y="1537776"/>
            <a:ext cx="953861"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latin typeface="Grandview Display"/>
              </a:rPr>
              <a:t>original vector = </a:t>
            </a:r>
            <a:endParaRPr lang="en-US" sz="800"/>
          </a:p>
        </p:txBody>
      </p:sp>
      <p:sp>
        <p:nvSpPr>
          <p:cNvPr id="11" name="Rectangle 10">
            <a:extLst>
              <a:ext uri="{FF2B5EF4-FFF2-40B4-BE49-F238E27FC236}">
                <a16:creationId xmlns:a16="http://schemas.microsoft.com/office/drawing/2014/main" id="{DF0D7199-EAD2-4115-8DA7-D8389291D6D9}"/>
              </a:ext>
            </a:extLst>
          </p:cNvPr>
          <p:cNvSpPr/>
          <p:nvPr/>
        </p:nvSpPr>
        <p:spPr>
          <a:xfrm>
            <a:off x="2481944" y="1597478"/>
            <a:ext cx="95251" cy="88448"/>
          </a:xfrm>
          <a:prstGeom prst="rect">
            <a:avLst/>
          </a:prstGeom>
          <a:solidFill>
            <a:schemeClr val="bg1"/>
          </a:solidFill>
          <a:ln w="12700">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7" descr="A picture containing text, monitor, screen, screenshot&#10;&#10;Description automatically generated">
            <a:extLst>
              <a:ext uri="{FF2B5EF4-FFF2-40B4-BE49-F238E27FC236}">
                <a16:creationId xmlns:a16="http://schemas.microsoft.com/office/drawing/2014/main" id="{6394F015-FC81-4861-8F3D-2A7D1F06E69C}"/>
              </a:ext>
            </a:extLst>
          </p:cNvPr>
          <p:cNvPicPr>
            <a:picLocks noChangeAspect="1"/>
          </p:cNvPicPr>
          <p:nvPr/>
        </p:nvPicPr>
        <p:blipFill>
          <a:blip r:embed="rId5"/>
          <a:stretch>
            <a:fillRect/>
          </a:stretch>
        </p:blipFill>
        <p:spPr>
          <a:xfrm>
            <a:off x="3518126" y="1487259"/>
            <a:ext cx="250375" cy="311606"/>
          </a:xfrm>
          <a:prstGeom prst="rect">
            <a:avLst/>
          </a:prstGeom>
        </p:spPr>
      </p:pic>
      <p:sp>
        <p:nvSpPr>
          <p:cNvPr id="56" name="TextBox 55">
            <a:extLst>
              <a:ext uri="{FF2B5EF4-FFF2-40B4-BE49-F238E27FC236}">
                <a16:creationId xmlns:a16="http://schemas.microsoft.com/office/drawing/2014/main" id="{8FC1CB5A-6744-4786-BD47-8603616C6C2C}"/>
              </a:ext>
            </a:extLst>
          </p:cNvPr>
          <p:cNvSpPr txBox="1"/>
          <p:nvPr/>
        </p:nvSpPr>
        <p:spPr>
          <a:xfrm>
            <a:off x="2610190" y="1823527"/>
            <a:ext cx="953861"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latin typeface="Grandview Display"/>
              </a:rPr>
              <a:t>horizontal shear factor = </a:t>
            </a:r>
            <a:endParaRPr lang="en-US" sz="800"/>
          </a:p>
        </p:txBody>
      </p:sp>
      <p:pic>
        <p:nvPicPr>
          <p:cNvPr id="15" name="Picture 8" descr="A picture containing text, monitor, electronics, screen&#10;&#10;Description automatically generated">
            <a:extLst>
              <a:ext uri="{FF2B5EF4-FFF2-40B4-BE49-F238E27FC236}">
                <a16:creationId xmlns:a16="http://schemas.microsoft.com/office/drawing/2014/main" id="{80765EC6-B417-4CE9-8FAD-F3A2B13B8283}"/>
              </a:ext>
            </a:extLst>
          </p:cNvPr>
          <p:cNvPicPr>
            <a:picLocks noChangeAspect="1"/>
          </p:cNvPicPr>
          <p:nvPr/>
        </p:nvPicPr>
        <p:blipFill>
          <a:blip r:embed="rId6"/>
          <a:stretch>
            <a:fillRect/>
          </a:stretch>
        </p:blipFill>
        <p:spPr>
          <a:xfrm>
            <a:off x="3515405" y="1848531"/>
            <a:ext cx="249013" cy="242208"/>
          </a:xfrm>
          <a:prstGeom prst="rect">
            <a:avLst/>
          </a:prstGeom>
        </p:spPr>
      </p:pic>
      <p:sp>
        <p:nvSpPr>
          <p:cNvPr id="59" name="TextBox 58">
            <a:extLst>
              <a:ext uri="{FF2B5EF4-FFF2-40B4-BE49-F238E27FC236}">
                <a16:creationId xmlns:a16="http://schemas.microsoft.com/office/drawing/2014/main" id="{4A98CE4F-56A5-49E2-B2DE-15BCADDAE355}"/>
              </a:ext>
            </a:extLst>
          </p:cNvPr>
          <p:cNvSpPr txBox="1"/>
          <p:nvPr/>
        </p:nvSpPr>
        <p:spPr>
          <a:xfrm>
            <a:off x="2610189" y="2102473"/>
            <a:ext cx="953861"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latin typeface="Grandview Display"/>
              </a:rPr>
              <a:t>vertical shear factor = </a:t>
            </a:r>
            <a:endParaRPr lang="en-US" sz="800"/>
          </a:p>
        </p:txBody>
      </p:sp>
      <p:pic>
        <p:nvPicPr>
          <p:cNvPr id="60" name="Picture 8" descr="A picture containing text, monitor, electronics, screen&#10;&#10;Description automatically generated">
            <a:extLst>
              <a:ext uri="{FF2B5EF4-FFF2-40B4-BE49-F238E27FC236}">
                <a16:creationId xmlns:a16="http://schemas.microsoft.com/office/drawing/2014/main" id="{9401026A-D4DA-4DCE-9828-A318CCEC6C0A}"/>
              </a:ext>
            </a:extLst>
          </p:cNvPr>
          <p:cNvPicPr>
            <a:picLocks noChangeAspect="1"/>
          </p:cNvPicPr>
          <p:nvPr/>
        </p:nvPicPr>
        <p:blipFill>
          <a:blip r:embed="rId6"/>
          <a:stretch>
            <a:fillRect/>
          </a:stretch>
        </p:blipFill>
        <p:spPr>
          <a:xfrm>
            <a:off x="3515405" y="2141084"/>
            <a:ext cx="249013" cy="242208"/>
          </a:xfrm>
          <a:prstGeom prst="rect">
            <a:avLst/>
          </a:prstGeom>
        </p:spPr>
      </p:pic>
      <p:pic>
        <p:nvPicPr>
          <p:cNvPr id="61" name="Picture 8" descr="A picture containing text, monitor, electronics, screen&#10;&#10;Description automatically generated">
            <a:extLst>
              <a:ext uri="{FF2B5EF4-FFF2-40B4-BE49-F238E27FC236}">
                <a16:creationId xmlns:a16="http://schemas.microsoft.com/office/drawing/2014/main" id="{175F81FC-280E-46E9-A183-28F27C6A558B}"/>
              </a:ext>
            </a:extLst>
          </p:cNvPr>
          <p:cNvPicPr>
            <a:picLocks noChangeAspect="1"/>
          </p:cNvPicPr>
          <p:nvPr/>
        </p:nvPicPr>
        <p:blipFill>
          <a:blip r:embed="rId6"/>
          <a:stretch>
            <a:fillRect/>
          </a:stretch>
        </p:blipFill>
        <p:spPr>
          <a:xfrm>
            <a:off x="3515405" y="2426832"/>
            <a:ext cx="249013" cy="242208"/>
          </a:xfrm>
          <a:prstGeom prst="rect">
            <a:avLst/>
          </a:prstGeom>
        </p:spPr>
      </p:pic>
      <p:sp>
        <p:nvSpPr>
          <p:cNvPr id="63" name="TextBox 62">
            <a:extLst>
              <a:ext uri="{FF2B5EF4-FFF2-40B4-BE49-F238E27FC236}">
                <a16:creationId xmlns:a16="http://schemas.microsoft.com/office/drawing/2014/main" id="{6CD34817-BA11-45E7-A900-56BC7FFB338E}"/>
              </a:ext>
            </a:extLst>
          </p:cNvPr>
          <p:cNvSpPr txBox="1"/>
          <p:nvPr/>
        </p:nvSpPr>
        <p:spPr>
          <a:xfrm>
            <a:off x="2610190" y="2442651"/>
            <a:ext cx="953861"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latin typeface="Grandview Display"/>
              </a:rPr>
              <a:t>determinant  = </a:t>
            </a:r>
            <a:endParaRPr lang="en-US" sz="800"/>
          </a:p>
        </p:txBody>
      </p:sp>
      <p:sp>
        <p:nvSpPr>
          <p:cNvPr id="64" name="TextBox 63">
            <a:extLst>
              <a:ext uri="{FF2B5EF4-FFF2-40B4-BE49-F238E27FC236}">
                <a16:creationId xmlns:a16="http://schemas.microsoft.com/office/drawing/2014/main" id="{AA9FD07A-663E-45F2-AAE7-15334A02E353}"/>
              </a:ext>
            </a:extLst>
          </p:cNvPr>
          <p:cNvSpPr txBox="1"/>
          <p:nvPr/>
        </p:nvSpPr>
        <p:spPr>
          <a:xfrm>
            <a:off x="2610189" y="2728403"/>
            <a:ext cx="1055914"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750">
                <a:latin typeface="Grandview Display"/>
              </a:rPr>
              <a:t>eigenvalue  = </a:t>
            </a:r>
            <a:endParaRPr lang="en-US" sz="750"/>
          </a:p>
        </p:txBody>
      </p:sp>
      <p:pic>
        <p:nvPicPr>
          <p:cNvPr id="66" name="Picture 8" descr="A picture containing text, monitor, electronics, screen&#10;&#10;Description automatically generated">
            <a:extLst>
              <a:ext uri="{FF2B5EF4-FFF2-40B4-BE49-F238E27FC236}">
                <a16:creationId xmlns:a16="http://schemas.microsoft.com/office/drawing/2014/main" id="{01895970-5FD7-462C-8ADA-50E6A4EBD76F}"/>
              </a:ext>
            </a:extLst>
          </p:cNvPr>
          <p:cNvPicPr>
            <a:picLocks noChangeAspect="1"/>
          </p:cNvPicPr>
          <p:nvPr/>
        </p:nvPicPr>
        <p:blipFill>
          <a:blip r:embed="rId6"/>
          <a:stretch>
            <a:fillRect/>
          </a:stretch>
        </p:blipFill>
        <p:spPr>
          <a:xfrm>
            <a:off x="3515405" y="2712582"/>
            <a:ext cx="249013" cy="242208"/>
          </a:xfrm>
          <a:prstGeom prst="rect">
            <a:avLst/>
          </a:prstGeom>
        </p:spPr>
      </p:pic>
      <p:sp>
        <p:nvSpPr>
          <p:cNvPr id="68" name="TextBox 67">
            <a:extLst>
              <a:ext uri="{FF2B5EF4-FFF2-40B4-BE49-F238E27FC236}">
                <a16:creationId xmlns:a16="http://schemas.microsoft.com/office/drawing/2014/main" id="{66155966-E8D2-457C-AF92-4E68D2302448}"/>
              </a:ext>
            </a:extLst>
          </p:cNvPr>
          <p:cNvSpPr txBox="1"/>
          <p:nvPr/>
        </p:nvSpPr>
        <p:spPr>
          <a:xfrm>
            <a:off x="2610189" y="3061777"/>
            <a:ext cx="1055914"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750">
                <a:latin typeface="Grandview Display"/>
              </a:rPr>
              <a:t>rotate vector   </a:t>
            </a:r>
            <a:endParaRPr lang="en-US" sz="750"/>
          </a:p>
        </p:txBody>
      </p:sp>
      <p:sp>
        <p:nvSpPr>
          <p:cNvPr id="69" name="Rectangle 68">
            <a:extLst>
              <a:ext uri="{FF2B5EF4-FFF2-40B4-BE49-F238E27FC236}">
                <a16:creationId xmlns:a16="http://schemas.microsoft.com/office/drawing/2014/main" id="{D356B036-830C-45E8-A65E-5563BB088CBE}"/>
              </a:ext>
            </a:extLst>
          </p:cNvPr>
          <p:cNvSpPr/>
          <p:nvPr/>
        </p:nvSpPr>
        <p:spPr>
          <a:xfrm>
            <a:off x="2481944" y="1924049"/>
            <a:ext cx="95251" cy="88448"/>
          </a:xfrm>
          <a:prstGeom prst="rect">
            <a:avLst/>
          </a:prstGeom>
          <a:solidFill>
            <a:schemeClr val="bg1"/>
          </a:solidFill>
          <a:ln w="12700">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0574AA51-362A-4156-B30F-AC0E5DB39D5B}"/>
              </a:ext>
            </a:extLst>
          </p:cNvPr>
          <p:cNvSpPr/>
          <p:nvPr/>
        </p:nvSpPr>
        <p:spPr>
          <a:xfrm>
            <a:off x="2481944" y="2223407"/>
            <a:ext cx="95251" cy="88448"/>
          </a:xfrm>
          <a:prstGeom prst="rect">
            <a:avLst/>
          </a:prstGeom>
          <a:solidFill>
            <a:schemeClr val="bg1"/>
          </a:solidFill>
          <a:ln w="12700">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a:extLst>
              <a:ext uri="{FF2B5EF4-FFF2-40B4-BE49-F238E27FC236}">
                <a16:creationId xmlns:a16="http://schemas.microsoft.com/office/drawing/2014/main" id="{532599AA-B7B2-4DEF-807A-A7363AD51882}"/>
              </a:ext>
            </a:extLst>
          </p:cNvPr>
          <p:cNvSpPr/>
          <p:nvPr/>
        </p:nvSpPr>
        <p:spPr>
          <a:xfrm>
            <a:off x="2481944" y="2509157"/>
            <a:ext cx="95251" cy="88448"/>
          </a:xfrm>
          <a:prstGeom prst="rect">
            <a:avLst/>
          </a:prstGeom>
          <a:solidFill>
            <a:schemeClr val="bg1"/>
          </a:solidFill>
          <a:ln w="12700">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a:extLst>
              <a:ext uri="{FF2B5EF4-FFF2-40B4-BE49-F238E27FC236}">
                <a16:creationId xmlns:a16="http://schemas.microsoft.com/office/drawing/2014/main" id="{012D7D55-8B9A-497E-8566-D85B605CE9D3}"/>
              </a:ext>
            </a:extLst>
          </p:cNvPr>
          <p:cNvSpPr/>
          <p:nvPr/>
        </p:nvSpPr>
        <p:spPr>
          <a:xfrm>
            <a:off x="2481944" y="2794907"/>
            <a:ext cx="95251" cy="88448"/>
          </a:xfrm>
          <a:prstGeom prst="rect">
            <a:avLst/>
          </a:prstGeom>
          <a:solidFill>
            <a:schemeClr val="bg1"/>
          </a:solidFill>
          <a:ln w="12700">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ACC050CD-AF37-4C79-A8F2-CBA5100A6E7F}"/>
              </a:ext>
            </a:extLst>
          </p:cNvPr>
          <p:cNvSpPr/>
          <p:nvPr/>
        </p:nvSpPr>
        <p:spPr>
          <a:xfrm>
            <a:off x="2481944" y="3121478"/>
            <a:ext cx="95251" cy="88448"/>
          </a:xfrm>
          <a:prstGeom prst="rect">
            <a:avLst/>
          </a:prstGeom>
          <a:solidFill>
            <a:schemeClr val="bg1"/>
          </a:solidFill>
          <a:ln w="12700">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0CD49C68-91A0-4DEB-8167-79B6BDC61509}"/>
              </a:ext>
            </a:extLst>
          </p:cNvPr>
          <p:cNvSpPr/>
          <p:nvPr/>
        </p:nvSpPr>
        <p:spPr>
          <a:xfrm>
            <a:off x="2481944" y="3400424"/>
            <a:ext cx="95251" cy="88448"/>
          </a:xfrm>
          <a:prstGeom prst="rect">
            <a:avLst/>
          </a:prstGeom>
          <a:solidFill>
            <a:schemeClr val="bg1"/>
          </a:solidFill>
          <a:ln w="12700">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TextBox 74">
            <a:extLst>
              <a:ext uri="{FF2B5EF4-FFF2-40B4-BE49-F238E27FC236}">
                <a16:creationId xmlns:a16="http://schemas.microsoft.com/office/drawing/2014/main" id="{63662AC0-B005-4E78-9098-35DB6A8BFCF3}"/>
              </a:ext>
            </a:extLst>
          </p:cNvPr>
          <p:cNvSpPr txBox="1"/>
          <p:nvPr/>
        </p:nvSpPr>
        <p:spPr>
          <a:xfrm>
            <a:off x="2610189" y="3340723"/>
            <a:ext cx="1055914"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750">
                <a:latin typeface="Grandview Display"/>
              </a:rPr>
              <a:t>x-axis reflection</a:t>
            </a:r>
            <a:endParaRPr lang="en-US" sz="750"/>
          </a:p>
        </p:txBody>
      </p:sp>
      <p:sp>
        <p:nvSpPr>
          <p:cNvPr id="76" name="TextBox 75">
            <a:extLst>
              <a:ext uri="{FF2B5EF4-FFF2-40B4-BE49-F238E27FC236}">
                <a16:creationId xmlns:a16="http://schemas.microsoft.com/office/drawing/2014/main" id="{064F3F24-EA92-453A-BBDB-4B63668597C5}"/>
              </a:ext>
            </a:extLst>
          </p:cNvPr>
          <p:cNvSpPr txBox="1"/>
          <p:nvPr/>
        </p:nvSpPr>
        <p:spPr>
          <a:xfrm>
            <a:off x="2610189" y="3558438"/>
            <a:ext cx="1055914"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750">
                <a:latin typeface="Grandview Display"/>
              </a:rPr>
              <a:t>y-axis reflection</a:t>
            </a:r>
            <a:endParaRPr lang="en-US" sz="750"/>
          </a:p>
        </p:txBody>
      </p:sp>
      <p:sp>
        <p:nvSpPr>
          <p:cNvPr id="77" name="Rectangle 76">
            <a:extLst>
              <a:ext uri="{FF2B5EF4-FFF2-40B4-BE49-F238E27FC236}">
                <a16:creationId xmlns:a16="http://schemas.microsoft.com/office/drawing/2014/main" id="{D634727E-E6ED-4EDA-9230-16499746F5ED}"/>
              </a:ext>
            </a:extLst>
          </p:cNvPr>
          <p:cNvSpPr/>
          <p:nvPr/>
        </p:nvSpPr>
        <p:spPr>
          <a:xfrm>
            <a:off x="2481944" y="3618137"/>
            <a:ext cx="95251" cy="88448"/>
          </a:xfrm>
          <a:prstGeom prst="rect">
            <a:avLst/>
          </a:prstGeom>
          <a:solidFill>
            <a:schemeClr val="bg1"/>
          </a:solidFill>
          <a:ln w="12700">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15">
            <a:extLst>
              <a:ext uri="{FF2B5EF4-FFF2-40B4-BE49-F238E27FC236}">
                <a16:creationId xmlns:a16="http://schemas.microsoft.com/office/drawing/2014/main" id="{A24D2F56-62DF-48E3-954C-9872A7A43C3B}"/>
              </a:ext>
            </a:extLst>
          </p:cNvPr>
          <p:cNvSpPr/>
          <p:nvPr/>
        </p:nvSpPr>
        <p:spPr>
          <a:xfrm>
            <a:off x="6414407" y="1284513"/>
            <a:ext cx="864053" cy="170090"/>
          </a:xfrm>
          <a:prstGeom prst="roundRect">
            <a:avLst/>
          </a:prstGeom>
          <a:solidFill>
            <a:srgbClr val="CCF0FF"/>
          </a:solidFill>
          <a:ln>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000">
                <a:solidFill>
                  <a:schemeClr val="tx1"/>
                </a:solidFill>
                <a:cs typeface="Arial"/>
              </a:rPr>
              <a:t>calculations</a:t>
            </a:r>
            <a:endParaRPr lang="en-US" sz="1000">
              <a:solidFill>
                <a:schemeClr val="tx1"/>
              </a:solidFill>
            </a:endParaRPr>
          </a:p>
        </p:txBody>
      </p:sp>
      <p:cxnSp>
        <p:nvCxnSpPr>
          <p:cNvPr id="17" name="Straight Arrow Connector 16">
            <a:extLst>
              <a:ext uri="{FF2B5EF4-FFF2-40B4-BE49-F238E27FC236}">
                <a16:creationId xmlns:a16="http://schemas.microsoft.com/office/drawing/2014/main" id="{0982E4B6-6BFD-4F85-8390-4E1275AD1837}"/>
              </a:ext>
            </a:extLst>
          </p:cNvPr>
          <p:cNvCxnSpPr>
            <a:cxnSpLocks/>
          </p:cNvCxnSpPr>
          <p:nvPr/>
        </p:nvCxnSpPr>
        <p:spPr>
          <a:xfrm>
            <a:off x="6992710" y="1114424"/>
            <a:ext cx="734786" cy="0"/>
          </a:xfrm>
          <a:prstGeom prst="straightConnector1">
            <a:avLst/>
          </a:prstGeom>
          <a:ln w="12700"/>
        </p:spPr>
        <p:style>
          <a:lnRef idx="1">
            <a:schemeClr val="dk1"/>
          </a:lnRef>
          <a:fillRef idx="0">
            <a:schemeClr val="dk1"/>
          </a:fillRef>
          <a:effectRef idx="0">
            <a:schemeClr val="dk1"/>
          </a:effectRef>
          <a:fontRef idx="minor">
            <a:schemeClr val="tx1"/>
          </a:fontRef>
        </p:style>
      </p:cxnSp>
      <p:sp>
        <p:nvSpPr>
          <p:cNvPr id="18" name="Flowchart: Connector 17">
            <a:extLst>
              <a:ext uri="{FF2B5EF4-FFF2-40B4-BE49-F238E27FC236}">
                <a16:creationId xmlns:a16="http://schemas.microsoft.com/office/drawing/2014/main" id="{E28538E8-D7F2-4617-9CA4-0262C826ABE4}"/>
              </a:ext>
            </a:extLst>
          </p:cNvPr>
          <p:cNvSpPr/>
          <p:nvPr/>
        </p:nvSpPr>
        <p:spPr>
          <a:xfrm>
            <a:off x="7323365" y="1084489"/>
            <a:ext cx="68034" cy="68035"/>
          </a:xfrm>
          <a:prstGeom prst="flowChartConnector">
            <a:avLst/>
          </a:prstGeom>
          <a:solidFill>
            <a:srgbClr val="80D0FF"/>
          </a:solidFill>
          <a:ln>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lowchart: Connector 19">
            <a:extLst>
              <a:ext uri="{FF2B5EF4-FFF2-40B4-BE49-F238E27FC236}">
                <a16:creationId xmlns:a16="http://schemas.microsoft.com/office/drawing/2014/main" id="{B8CF2332-98C8-49D3-823D-AE54A1BEAB3F}"/>
              </a:ext>
            </a:extLst>
          </p:cNvPr>
          <p:cNvSpPr/>
          <p:nvPr/>
        </p:nvSpPr>
        <p:spPr>
          <a:xfrm>
            <a:off x="7690758" y="1084489"/>
            <a:ext cx="68034" cy="68035"/>
          </a:xfrm>
          <a:prstGeom prst="flowChartConnector">
            <a:avLst/>
          </a:prstGeom>
          <a:solidFill>
            <a:schemeClr val="bg1"/>
          </a:solidFill>
          <a:ln>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lowchart: Connector 25">
            <a:extLst>
              <a:ext uri="{FF2B5EF4-FFF2-40B4-BE49-F238E27FC236}">
                <a16:creationId xmlns:a16="http://schemas.microsoft.com/office/drawing/2014/main" id="{A6235FF4-961E-41C8-9531-FC71C0244CC6}"/>
              </a:ext>
            </a:extLst>
          </p:cNvPr>
          <p:cNvSpPr/>
          <p:nvPr/>
        </p:nvSpPr>
        <p:spPr>
          <a:xfrm>
            <a:off x="6962776" y="1084489"/>
            <a:ext cx="68034" cy="68035"/>
          </a:xfrm>
          <a:prstGeom prst="flowChartConnector">
            <a:avLst/>
          </a:prstGeom>
          <a:solidFill>
            <a:schemeClr val="bg1"/>
          </a:solidFill>
          <a:ln>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lowchart: Connector 26">
            <a:extLst>
              <a:ext uri="{FF2B5EF4-FFF2-40B4-BE49-F238E27FC236}">
                <a16:creationId xmlns:a16="http://schemas.microsoft.com/office/drawing/2014/main" id="{119F516F-FE7C-4380-89F3-E177F4E0A4F6}"/>
              </a:ext>
            </a:extLst>
          </p:cNvPr>
          <p:cNvSpPr/>
          <p:nvPr/>
        </p:nvSpPr>
        <p:spPr>
          <a:xfrm>
            <a:off x="7146472" y="1084489"/>
            <a:ext cx="68034" cy="68035"/>
          </a:xfrm>
          <a:prstGeom prst="flowChartConnector">
            <a:avLst/>
          </a:prstGeom>
          <a:solidFill>
            <a:schemeClr val="bg1"/>
          </a:solidFill>
          <a:ln>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lowchart: Connector 28">
            <a:extLst>
              <a:ext uri="{FF2B5EF4-FFF2-40B4-BE49-F238E27FC236}">
                <a16:creationId xmlns:a16="http://schemas.microsoft.com/office/drawing/2014/main" id="{77C84C09-52E7-4B54-A667-63C6BBFF1418}"/>
              </a:ext>
            </a:extLst>
          </p:cNvPr>
          <p:cNvSpPr/>
          <p:nvPr/>
        </p:nvSpPr>
        <p:spPr>
          <a:xfrm>
            <a:off x="7500257" y="1084489"/>
            <a:ext cx="68034" cy="68035"/>
          </a:xfrm>
          <a:prstGeom prst="flowChartConnector">
            <a:avLst/>
          </a:prstGeom>
          <a:solidFill>
            <a:schemeClr val="bg1"/>
          </a:solidFill>
          <a:ln>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Arrow: Right 77">
            <a:extLst>
              <a:ext uri="{FF2B5EF4-FFF2-40B4-BE49-F238E27FC236}">
                <a16:creationId xmlns:a16="http://schemas.microsoft.com/office/drawing/2014/main" id="{9273766F-F607-4C18-BC7E-12A2CB5C928C}"/>
              </a:ext>
            </a:extLst>
          </p:cNvPr>
          <p:cNvSpPr/>
          <p:nvPr/>
        </p:nvSpPr>
        <p:spPr>
          <a:xfrm rot="6780000">
            <a:off x="4444672" y="2828715"/>
            <a:ext cx="259582" cy="104670"/>
          </a:xfrm>
          <a:prstGeom prst="rightArrow">
            <a:avLst/>
          </a:prstGeom>
          <a:solidFill>
            <a:srgbClr val="FF0000"/>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en-US"/>
          </a:p>
        </p:txBody>
      </p:sp>
      <p:sp>
        <p:nvSpPr>
          <p:cNvPr id="79" name="TextBox 78">
            <a:extLst>
              <a:ext uri="{FF2B5EF4-FFF2-40B4-BE49-F238E27FC236}">
                <a16:creationId xmlns:a16="http://schemas.microsoft.com/office/drawing/2014/main" id="{ED5077C7-2102-45E8-AB1A-C73BC67ABF78}"/>
              </a:ext>
            </a:extLst>
          </p:cNvPr>
          <p:cNvSpPr txBox="1"/>
          <p:nvPr/>
        </p:nvSpPr>
        <p:spPr>
          <a:xfrm>
            <a:off x="4577853" y="2331112"/>
            <a:ext cx="2389414" cy="400110"/>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t>Rotate vector by preset values or enter your own values</a:t>
            </a:r>
          </a:p>
        </p:txBody>
      </p:sp>
      <p:sp>
        <p:nvSpPr>
          <p:cNvPr id="4" name="TextBox 3">
            <a:extLst>
              <a:ext uri="{FF2B5EF4-FFF2-40B4-BE49-F238E27FC236}">
                <a16:creationId xmlns:a16="http://schemas.microsoft.com/office/drawing/2014/main" id="{8041B754-4081-4CDD-9902-31C8A3D6239F}"/>
              </a:ext>
            </a:extLst>
          </p:cNvPr>
          <p:cNvSpPr txBox="1"/>
          <p:nvPr/>
        </p:nvSpPr>
        <p:spPr>
          <a:xfrm>
            <a:off x="7755126" y="3188360"/>
            <a:ext cx="98107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t>x</a:t>
            </a:r>
          </a:p>
        </p:txBody>
      </p:sp>
      <p:sp>
        <p:nvSpPr>
          <p:cNvPr id="8" name="TextBox 7">
            <a:extLst>
              <a:ext uri="{FF2B5EF4-FFF2-40B4-BE49-F238E27FC236}">
                <a16:creationId xmlns:a16="http://schemas.microsoft.com/office/drawing/2014/main" id="{377085D6-B037-443C-9804-1309DB1F41BA}"/>
              </a:ext>
            </a:extLst>
          </p:cNvPr>
          <p:cNvSpPr txBox="1"/>
          <p:nvPr/>
        </p:nvSpPr>
        <p:spPr>
          <a:xfrm>
            <a:off x="3951930" y="4834826"/>
            <a:ext cx="98107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t>y</a:t>
            </a:r>
          </a:p>
        </p:txBody>
      </p:sp>
      <p:pic>
        <p:nvPicPr>
          <p:cNvPr id="13" name="Picture 3">
            <a:extLst>
              <a:ext uri="{FF2B5EF4-FFF2-40B4-BE49-F238E27FC236}">
                <a16:creationId xmlns:a16="http://schemas.microsoft.com/office/drawing/2014/main" id="{00F59A2C-B3A9-440B-9D9A-9113C50B195A}"/>
              </a:ext>
            </a:extLst>
          </p:cNvPr>
          <p:cNvPicPr>
            <a:picLocks noChangeAspect="1"/>
          </p:cNvPicPr>
          <p:nvPr/>
        </p:nvPicPr>
        <p:blipFill>
          <a:blip r:embed="rId7"/>
          <a:stretch>
            <a:fillRect/>
          </a:stretch>
        </p:blipFill>
        <p:spPr>
          <a:xfrm flipH="1">
            <a:off x="3807278" y="1560738"/>
            <a:ext cx="155122" cy="151040"/>
          </a:xfrm>
          <a:prstGeom prst="rect">
            <a:avLst/>
          </a:prstGeom>
        </p:spPr>
      </p:pic>
      <p:cxnSp>
        <p:nvCxnSpPr>
          <p:cNvPr id="35" name="Straight Arrow Connector 34">
            <a:extLst>
              <a:ext uri="{FF2B5EF4-FFF2-40B4-BE49-F238E27FC236}">
                <a16:creationId xmlns:a16="http://schemas.microsoft.com/office/drawing/2014/main" id="{CA847AA9-F637-42B2-038E-37CD896D0399}"/>
              </a:ext>
            </a:extLst>
          </p:cNvPr>
          <p:cNvCxnSpPr/>
          <p:nvPr/>
        </p:nvCxnSpPr>
        <p:spPr>
          <a:xfrm flipV="1">
            <a:off x="4169228" y="1178379"/>
            <a:ext cx="2721" cy="289832"/>
          </a:xfrm>
          <a:prstGeom prst="straightConnector1">
            <a:avLst/>
          </a:prstGeom>
          <a:ln w="28575">
            <a:solidFill>
              <a:schemeClr val="bg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48CD8042-DC11-4396-B49D-C64826C9EA83}"/>
              </a:ext>
            </a:extLst>
          </p:cNvPr>
          <p:cNvSpPr/>
          <p:nvPr/>
        </p:nvSpPr>
        <p:spPr>
          <a:xfrm>
            <a:off x="4026354" y="3060246"/>
            <a:ext cx="911678" cy="911678"/>
          </a:xfrm>
          <a:prstGeom prst="rect">
            <a:avLst/>
          </a:prstGeom>
          <a:solidFill>
            <a:schemeClr val="bg1"/>
          </a:solidFill>
          <a:ln w="12700">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Straight Arrow Connector 36">
            <a:extLst>
              <a:ext uri="{FF2B5EF4-FFF2-40B4-BE49-F238E27FC236}">
                <a16:creationId xmlns:a16="http://schemas.microsoft.com/office/drawing/2014/main" id="{97609155-A791-1E7A-8C43-4182B717AF58}"/>
              </a:ext>
            </a:extLst>
          </p:cNvPr>
          <p:cNvCxnSpPr>
            <a:cxnSpLocks/>
          </p:cNvCxnSpPr>
          <p:nvPr/>
        </p:nvCxnSpPr>
        <p:spPr>
          <a:xfrm>
            <a:off x="7720692" y="3223531"/>
            <a:ext cx="281667" cy="2722"/>
          </a:xfrm>
          <a:prstGeom prst="straightConnector1">
            <a:avLst/>
          </a:prstGeom>
          <a:ln w="28575">
            <a:solidFill>
              <a:schemeClr val="bg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003777BE-6C93-502A-0C72-31F1681AD737}"/>
              </a:ext>
            </a:extLst>
          </p:cNvPr>
          <p:cNvCxnSpPr>
            <a:cxnSpLocks/>
          </p:cNvCxnSpPr>
          <p:nvPr/>
        </p:nvCxnSpPr>
        <p:spPr>
          <a:xfrm flipH="1">
            <a:off x="627289" y="3203121"/>
            <a:ext cx="276224" cy="2721"/>
          </a:xfrm>
          <a:prstGeom prst="straightConnector1">
            <a:avLst/>
          </a:prstGeom>
          <a:ln w="28575">
            <a:solidFill>
              <a:schemeClr val="bg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739AB140-1FE6-60BC-4CD3-988EA3992B3B}"/>
              </a:ext>
            </a:extLst>
          </p:cNvPr>
          <p:cNvCxnSpPr>
            <a:cxnSpLocks/>
          </p:cNvCxnSpPr>
          <p:nvPr/>
        </p:nvCxnSpPr>
        <p:spPr>
          <a:xfrm flipH="1">
            <a:off x="4167867" y="4859111"/>
            <a:ext cx="4081" cy="213631"/>
          </a:xfrm>
          <a:prstGeom prst="straightConnector1">
            <a:avLst/>
          </a:prstGeom>
          <a:ln w="28575">
            <a:solidFill>
              <a:schemeClr val="bg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95" name="Picture 3">
            <a:extLst>
              <a:ext uri="{FF2B5EF4-FFF2-40B4-BE49-F238E27FC236}">
                <a16:creationId xmlns:a16="http://schemas.microsoft.com/office/drawing/2014/main" id="{56645A45-CA8F-F455-DC7D-BE47461AAF63}"/>
              </a:ext>
            </a:extLst>
          </p:cNvPr>
          <p:cNvPicPr>
            <a:picLocks noChangeAspect="1"/>
          </p:cNvPicPr>
          <p:nvPr/>
        </p:nvPicPr>
        <p:blipFill>
          <a:blip r:embed="rId7"/>
          <a:stretch>
            <a:fillRect/>
          </a:stretch>
        </p:blipFill>
        <p:spPr>
          <a:xfrm flipH="1">
            <a:off x="3800474" y="3057523"/>
            <a:ext cx="155122" cy="151040"/>
          </a:xfrm>
          <a:prstGeom prst="rect">
            <a:avLst/>
          </a:prstGeom>
        </p:spPr>
      </p:pic>
      <p:sp>
        <p:nvSpPr>
          <p:cNvPr id="96" name="Rectangle 95">
            <a:extLst>
              <a:ext uri="{FF2B5EF4-FFF2-40B4-BE49-F238E27FC236}">
                <a16:creationId xmlns:a16="http://schemas.microsoft.com/office/drawing/2014/main" id="{37EDDFFB-409D-2F62-C5C3-07D06ACD1479}"/>
              </a:ext>
            </a:extLst>
          </p:cNvPr>
          <p:cNvSpPr/>
          <p:nvPr/>
        </p:nvSpPr>
        <p:spPr>
          <a:xfrm>
            <a:off x="4121605" y="3121478"/>
            <a:ext cx="95251" cy="88448"/>
          </a:xfrm>
          <a:prstGeom prst="rect">
            <a:avLst/>
          </a:prstGeom>
          <a:solidFill>
            <a:schemeClr val="bg1"/>
          </a:solidFill>
          <a:ln w="12700">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96">
            <a:extLst>
              <a:ext uri="{FF2B5EF4-FFF2-40B4-BE49-F238E27FC236}">
                <a16:creationId xmlns:a16="http://schemas.microsoft.com/office/drawing/2014/main" id="{CA85FC4E-083E-F6A4-FE26-50FFE2CBCD58}"/>
              </a:ext>
            </a:extLst>
          </p:cNvPr>
          <p:cNvSpPr/>
          <p:nvPr/>
        </p:nvSpPr>
        <p:spPr>
          <a:xfrm>
            <a:off x="4121605" y="3339192"/>
            <a:ext cx="95251" cy="88448"/>
          </a:xfrm>
          <a:prstGeom prst="rect">
            <a:avLst/>
          </a:prstGeom>
          <a:solidFill>
            <a:schemeClr val="bg1"/>
          </a:solidFill>
          <a:ln w="12700">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7">
            <a:extLst>
              <a:ext uri="{FF2B5EF4-FFF2-40B4-BE49-F238E27FC236}">
                <a16:creationId xmlns:a16="http://schemas.microsoft.com/office/drawing/2014/main" id="{8C598DEF-39E2-071B-D7E0-54108A54A0DF}"/>
              </a:ext>
            </a:extLst>
          </p:cNvPr>
          <p:cNvSpPr/>
          <p:nvPr/>
        </p:nvSpPr>
        <p:spPr>
          <a:xfrm>
            <a:off x="4121605" y="3556907"/>
            <a:ext cx="95251" cy="88448"/>
          </a:xfrm>
          <a:prstGeom prst="rect">
            <a:avLst/>
          </a:prstGeom>
          <a:solidFill>
            <a:schemeClr val="bg1"/>
          </a:solidFill>
          <a:ln w="12700">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ectangle 98">
            <a:extLst>
              <a:ext uri="{FF2B5EF4-FFF2-40B4-BE49-F238E27FC236}">
                <a16:creationId xmlns:a16="http://schemas.microsoft.com/office/drawing/2014/main" id="{687E5EA5-B9D6-ADCC-778A-2E48AD25B1B8}"/>
              </a:ext>
            </a:extLst>
          </p:cNvPr>
          <p:cNvSpPr/>
          <p:nvPr/>
        </p:nvSpPr>
        <p:spPr>
          <a:xfrm>
            <a:off x="4135212" y="3774621"/>
            <a:ext cx="693965" cy="115662"/>
          </a:xfrm>
          <a:prstGeom prst="rect">
            <a:avLst/>
          </a:prstGeom>
          <a:solidFill>
            <a:schemeClr val="bg1"/>
          </a:solidFill>
          <a:ln w="12700">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600" b="1">
                <a:solidFill>
                  <a:schemeClr val="tx1"/>
                </a:solidFill>
                <a:latin typeface="Grandview Display"/>
                <a:cs typeface="Arial"/>
              </a:rPr>
              <a:t>Enter Degrees</a:t>
            </a:r>
          </a:p>
        </p:txBody>
      </p:sp>
      <p:sp>
        <p:nvSpPr>
          <p:cNvPr id="100" name="TextBox 99">
            <a:extLst>
              <a:ext uri="{FF2B5EF4-FFF2-40B4-BE49-F238E27FC236}">
                <a16:creationId xmlns:a16="http://schemas.microsoft.com/office/drawing/2014/main" id="{3443CDEC-784E-A044-015A-571F16AC9C52}"/>
              </a:ext>
            </a:extLst>
          </p:cNvPr>
          <p:cNvSpPr txBox="1"/>
          <p:nvPr/>
        </p:nvSpPr>
        <p:spPr>
          <a:xfrm>
            <a:off x="4229439" y="3075385"/>
            <a:ext cx="1055914" cy="18466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600" b="1">
                <a:latin typeface="Grandview Display"/>
              </a:rPr>
              <a:t>45 degrees </a:t>
            </a:r>
            <a:endParaRPr lang="en-US" sz="600" b="1"/>
          </a:p>
        </p:txBody>
      </p:sp>
      <p:sp>
        <p:nvSpPr>
          <p:cNvPr id="102" name="TextBox 101">
            <a:extLst>
              <a:ext uri="{FF2B5EF4-FFF2-40B4-BE49-F238E27FC236}">
                <a16:creationId xmlns:a16="http://schemas.microsoft.com/office/drawing/2014/main" id="{060758AC-BFD8-8CB1-220B-25CFE0D37C87}"/>
              </a:ext>
            </a:extLst>
          </p:cNvPr>
          <p:cNvSpPr txBox="1"/>
          <p:nvPr/>
        </p:nvSpPr>
        <p:spPr>
          <a:xfrm>
            <a:off x="4229439" y="3293099"/>
            <a:ext cx="1055914" cy="18466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600" b="1">
                <a:latin typeface="Grandview Display"/>
              </a:rPr>
              <a:t>90 degrees </a:t>
            </a:r>
            <a:endParaRPr lang="en-US" sz="600" b="1"/>
          </a:p>
        </p:txBody>
      </p:sp>
      <p:sp>
        <p:nvSpPr>
          <p:cNvPr id="103" name="TextBox 102">
            <a:extLst>
              <a:ext uri="{FF2B5EF4-FFF2-40B4-BE49-F238E27FC236}">
                <a16:creationId xmlns:a16="http://schemas.microsoft.com/office/drawing/2014/main" id="{0ABCBBA1-2560-6188-3762-A7FDC1B00669}"/>
              </a:ext>
            </a:extLst>
          </p:cNvPr>
          <p:cNvSpPr txBox="1"/>
          <p:nvPr/>
        </p:nvSpPr>
        <p:spPr>
          <a:xfrm>
            <a:off x="4229439" y="3510813"/>
            <a:ext cx="1055914" cy="18466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600" b="1">
                <a:latin typeface="Grandview Display"/>
              </a:rPr>
              <a:t>180 degrees </a:t>
            </a:r>
            <a:endParaRPr lang="en-US" sz="600" b="1"/>
          </a:p>
        </p:txBody>
      </p:sp>
      <p:sp>
        <p:nvSpPr>
          <p:cNvPr id="41" name="TextBox 40">
            <a:extLst>
              <a:ext uri="{FF2B5EF4-FFF2-40B4-BE49-F238E27FC236}">
                <a16:creationId xmlns:a16="http://schemas.microsoft.com/office/drawing/2014/main" id="{BB1B2BC5-DC57-0E2E-B0A5-E8E5C64A8DB3}"/>
              </a:ext>
            </a:extLst>
          </p:cNvPr>
          <p:cNvSpPr txBox="1"/>
          <p:nvPr/>
        </p:nvSpPr>
        <p:spPr>
          <a:xfrm>
            <a:off x="4166508" y="1152526"/>
            <a:ext cx="450396" cy="401648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800"/>
              <a:t>40</a:t>
            </a:r>
          </a:p>
          <a:p>
            <a:endParaRPr lang="en-US" sz="900"/>
          </a:p>
          <a:p>
            <a:endParaRPr lang="en-US" sz="900"/>
          </a:p>
          <a:p>
            <a:r>
              <a:rPr lang="en-US" sz="800"/>
              <a:t>30</a:t>
            </a:r>
          </a:p>
          <a:p>
            <a:endParaRPr lang="en-US" sz="900"/>
          </a:p>
          <a:p>
            <a:endParaRPr lang="en-US" sz="900"/>
          </a:p>
          <a:p>
            <a:endParaRPr lang="en-US" sz="800"/>
          </a:p>
          <a:p>
            <a:r>
              <a:rPr lang="en-US" sz="800"/>
              <a:t>20</a:t>
            </a:r>
          </a:p>
          <a:p>
            <a:endParaRPr lang="en-US" sz="800"/>
          </a:p>
          <a:p>
            <a:endParaRPr lang="en-US" sz="800"/>
          </a:p>
          <a:p>
            <a:endParaRPr lang="en-US" sz="800"/>
          </a:p>
          <a:p>
            <a:r>
              <a:rPr lang="en-US" sz="800"/>
              <a:t>10</a:t>
            </a:r>
          </a:p>
          <a:p>
            <a:endParaRPr lang="en-US" sz="800"/>
          </a:p>
          <a:p>
            <a:endParaRPr lang="en-US" sz="800"/>
          </a:p>
          <a:p>
            <a:endParaRPr lang="en-US" sz="800"/>
          </a:p>
          <a:p>
            <a:endParaRPr lang="en-US" sz="800"/>
          </a:p>
          <a:p>
            <a:endParaRPr lang="en-US" sz="850"/>
          </a:p>
          <a:p>
            <a:endParaRPr lang="en-US" sz="850"/>
          </a:p>
          <a:p>
            <a:endParaRPr lang="en-US" sz="800"/>
          </a:p>
          <a:p>
            <a:endParaRPr lang="en-US" sz="800"/>
          </a:p>
          <a:p>
            <a:endParaRPr lang="en-US" sz="900"/>
          </a:p>
          <a:p>
            <a:endParaRPr lang="en-US" sz="900"/>
          </a:p>
          <a:p>
            <a:endParaRPr lang="en-US" sz="800"/>
          </a:p>
          <a:p>
            <a:r>
              <a:rPr lang="en-US" sz="800"/>
              <a:t>-20</a:t>
            </a:r>
          </a:p>
          <a:p>
            <a:endParaRPr lang="en-US" sz="800"/>
          </a:p>
          <a:p>
            <a:endParaRPr lang="en-US" sz="800"/>
          </a:p>
          <a:p>
            <a:endParaRPr lang="en-US" sz="800"/>
          </a:p>
          <a:p>
            <a:r>
              <a:rPr lang="en-US" sz="800"/>
              <a:t>-30</a:t>
            </a:r>
          </a:p>
          <a:p>
            <a:endParaRPr lang="en-US" sz="600"/>
          </a:p>
          <a:p>
            <a:endParaRPr lang="en-US" sz="800"/>
          </a:p>
          <a:p>
            <a:r>
              <a:rPr lang="en-US" sz="800"/>
              <a:t>-40</a:t>
            </a:r>
          </a:p>
        </p:txBody>
      </p:sp>
      <p:sp>
        <p:nvSpPr>
          <p:cNvPr id="36" name="Rectangle: Rounded Corners 35">
            <a:extLst>
              <a:ext uri="{FF2B5EF4-FFF2-40B4-BE49-F238E27FC236}">
                <a16:creationId xmlns:a16="http://schemas.microsoft.com/office/drawing/2014/main" id="{F2EF7690-FBA5-8392-FC86-EF8E632E56F0}"/>
              </a:ext>
            </a:extLst>
          </p:cNvPr>
          <p:cNvSpPr/>
          <p:nvPr/>
        </p:nvSpPr>
        <p:spPr>
          <a:xfrm>
            <a:off x="5829298" y="1019170"/>
            <a:ext cx="503464" cy="122466"/>
          </a:xfrm>
          <a:prstGeom prst="roundRect">
            <a:avLst/>
          </a:prstGeom>
          <a:solidFill>
            <a:srgbClr val="CCF0FF"/>
          </a:solidFill>
          <a:ln>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600">
                <a:solidFill>
                  <a:schemeClr val="tx1"/>
                </a:solidFill>
                <a:cs typeface="Arial"/>
              </a:rPr>
              <a:t>hide axis</a:t>
            </a:r>
            <a:endParaRPr lang="en-US" sz="600">
              <a:solidFill>
                <a:schemeClr val="tx1"/>
              </a:solidFill>
            </a:endParaRPr>
          </a:p>
        </p:txBody>
      </p:sp>
      <p:sp>
        <p:nvSpPr>
          <p:cNvPr id="40" name="Rectangle: Rounded Corners 39">
            <a:extLst>
              <a:ext uri="{FF2B5EF4-FFF2-40B4-BE49-F238E27FC236}">
                <a16:creationId xmlns:a16="http://schemas.microsoft.com/office/drawing/2014/main" id="{33D9FF75-A9CF-6A5E-2EAB-6BE11B787F29}"/>
              </a:ext>
            </a:extLst>
          </p:cNvPr>
          <p:cNvSpPr/>
          <p:nvPr/>
        </p:nvSpPr>
        <p:spPr>
          <a:xfrm>
            <a:off x="6387192" y="1019171"/>
            <a:ext cx="503464" cy="122466"/>
          </a:xfrm>
          <a:prstGeom prst="roundRect">
            <a:avLst/>
          </a:prstGeom>
          <a:solidFill>
            <a:srgbClr val="CCF0FF"/>
          </a:solidFill>
          <a:ln>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600">
                <a:solidFill>
                  <a:schemeClr val="tx1"/>
                </a:solidFill>
                <a:cs typeface="Arial"/>
              </a:rPr>
              <a:t>hide grid</a:t>
            </a:r>
            <a:endParaRPr lang="en-US" sz="600">
              <a:solidFill>
                <a:schemeClr val="tx1"/>
              </a:solidFill>
            </a:endParaRPr>
          </a:p>
        </p:txBody>
      </p:sp>
      <p:sp>
        <p:nvSpPr>
          <p:cNvPr id="42" name="TextBox 41">
            <a:extLst>
              <a:ext uri="{FF2B5EF4-FFF2-40B4-BE49-F238E27FC236}">
                <a16:creationId xmlns:a16="http://schemas.microsoft.com/office/drawing/2014/main" id="{861AE902-04E8-7A65-4414-1AF82A3A5D03}"/>
              </a:ext>
            </a:extLst>
          </p:cNvPr>
          <p:cNvSpPr txBox="1"/>
          <p:nvPr/>
        </p:nvSpPr>
        <p:spPr>
          <a:xfrm>
            <a:off x="567418" y="3003097"/>
            <a:ext cx="7430860"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t>-70             -60          </a:t>
            </a:r>
            <a:r>
              <a:rPr lang="en-US" sz="700"/>
              <a:t>  </a:t>
            </a:r>
            <a:r>
              <a:rPr lang="en-US" sz="800"/>
              <a:t> -50             -40                                                                                                20            </a:t>
            </a:r>
            <a:r>
              <a:rPr lang="en-US" sz="600"/>
              <a:t> </a:t>
            </a:r>
            <a:r>
              <a:rPr lang="en-US" sz="800"/>
              <a:t> 30           </a:t>
            </a:r>
            <a:r>
              <a:rPr lang="en-US" sz="650"/>
              <a:t>  </a:t>
            </a:r>
            <a:r>
              <a:rPr lang="en-US" sz="800"/>
              <a:t> 40           </a:t>
            </a:r>
            <a:r>
              <a:rPr lang="en-US" sz="900"/>
              <a:t> </a:t>
            </a:r>
            <a:r>
              <a:rPr lang="en-US" sz="1000"/>
              <a:t> </a:t>
            </a:r>
            <a:r>
              <a:rPr lang="en-US" sz="800"/>
              <a:t>50           </a:t>
            </a:r>
            <a:r>
              <a:rPr lang="en-US" sz="850"/>
              <a:t>  </a:t>
            </a:r>
            <a:r>
              <a:rPr lang="en-US" sz="800"/>
              <a:t> 60             70 </a:t>
            </a:r>
          </a:p>
        </p:txBody>
      </p:sp>
      <p:sp>
        <p:nvSpPr>
          <p:cNvPr id="2" name="TextBox 1">
            <a:extLst>
              <a:ext uri="{FF2B5EF4-FFF2-40B4-BE49-F238E27FC236}">
                <a16:creationId xmlns:a16="http://schemas.microsoft.com/office/drawing/2014/main" id="{136B2C2D-5B54-CDF1-9CFF-5D7877094E28}"/>
              </a:ext>
            </a:extLst>
          </p:cNvPr>
          <p:cNvSpPr txBox="1"/>
          <p:nvPr/>
        </p:nvSpPr>
        <p:spPr>
          <a:xfrm>
            <a:off x="6812666" y="937825"/>
            <a:ext cx="2743200" cy="18466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600"/>
              <a:t> 0.2x  0.5x   1x   1.5x   2x</a:t>
            </a:r>
          </a:p>
        </p:txBody>
      </p:sp>
      <p:pic>
        <p:nvPicPr>
          <p:cNvPr id="12" name="Picture 3">
            <a:extLst>
              <a:ext uri="{FF2B5EF4-FFF2-40B4-BE49-F238E27FC236}">
                <a16:creationId xmlns:a16="http://schemas.microsoft.com/office/drawing/2014/main" id="{486F573B-2C56-8867-1258-11289584C879}"/>
              </a:ext>
            </a:extLst>
          </p:cNvPr>
          <p:cNvPicPr>
            <a:picLocks noChangeAspect="1"/>
          </p:cNvPicPr>
          <p:nvPr/>
        </p:nvPicPr>
        <p:blipFill>
          <a:blip r:embed="rId7"/>
          <a:stretch>
            <a:fillRect/>
          </a:stretch>
        </p:blipFill>
        <p:spPr>
          <a:xfrm flipH="1">
            <a:off x="5617028" y="996042"/>
            <a:ext cx="155122" cy="151040"/>
          </a:xfrm>
          <a:prstGeom prst="rect">
            <a:avLst/>
          </a:prstGeom>
        </p:spPr>
      </p:pic>
      <p:sp>
        <p:nvSpPr>
          <p:cNvPr id="30" name="TextBox 29">
            <a:extLst>
              <a:ext uri="{FF2B5EF4-FFF2-40B4-BE49-F238E27FC236}">
                <a16:creationId xmlns:a16="http://schemas.microsoft.com/office/drawing/2014/main" id="{818AD365-7193-EB52-793D-A90F46C84409}"/>
              </a:ext>
            </a:extLst>
          </p:cNvPr>
          <p:cNvSpPr txBox="1"/>
          <p:nvPr/>
        </p:nvSpPr>
        <p:spPr>
          <a:xfrm>
            <a:off x="8066705" y="1179617"/>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a:t>
            </a:r>
            <a:r>
              <a:rPr lang="en-US" err="1"/>
              <a:t>pg</a:t>
            </a:r>
            <a:r>
              <a:rPr lang="en-US"/>
              <a:t> 2)</a:t>
            </a:r>
          </a:p>
        </p:txBody>
      </p:sp>
    </p:spTree>
    <p:extLst>
      <p:ext uri="{BB962C8B-B14F-4D97-AF65-F5344CB8AC3E}">
        <p14:creationId xmlns:p14="http://schemas.microsoft.com/office/powerpoint/2010/main" val="1222169904"/>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5" name="TextBox 4">
            <a:extLst>
              <a:ext uri="{FF2B5EF4-FFF2-40B4-BE49-F238E27FC236}">
                <a16:creationId xmlns:a16="http://schemas.microsoft.com/office/drawing/2014/main" id="{77CF38F4-8643-D742-8F96-0042DD50DC6F}"/>
              </a:ext>
            </a:extLst>
          </p:cNvPr>
          <p:cNvSpPr txBox="1"/>
          <p:nvPr/>
        </p:nvSpPr>
        <p:spPr>
          <a:xfrm>
            <a:off x="1505" y="691"/>
            <a:ext cx="1023037" cy="923330"/>
          </a:xfrm>
          <a:prstGeom prst="rect">
            <a:avLst/>
          </a:prstGeom>
          <a:solidFill>
            <a:schemeClr val="accent4"/>
          </a:solidFill>
        </p:spPr>
        <p:txBody>
          <a:bodyPr wrap="square" lIns="91440" tIns="45720" rIns="91440" bIns="45720" rtlCol="0" anchor="t">
            <a:spAutoFit/>
          </a:bodyPr>
          <a:lstStyle/>
          <a:p>
            <a:r>
              <a:rPr lang="en-US"/>
              <a:t>Prototype</a:t>
            </a:r>
            <a:endParaRPr lang="en-US" sz="4000"/>
          </a:p>
          <a:p>
            <a:r>
              <a:rPr lang="en-US" sz="4000"/>
              <a:t>8</a:t>
            </a:r>
          </a:p>
        </p:txBody>
      </p:sp>
      <p:pic>
        <p:nvPicPr>
          <p:cNvPr id="62" name="Picture 9" descr="Graphical user interface, application&#10;&#10;Description automatically generated">
            <a:extLst>
              <a:ext uri="{FF2B5EF4-FFF2-40B4-BE49-F238E27FC236}">
                <a16:creationId xmlns:a16="http://schemas.microsoft.com/office/drawing/2014/main" id="{A5AFF5D0-0345-4DDB-849E-5679874F28BD}"/>
              </a:ext>
            </a:extLst>
          </p:cNvPr>
          <p:cNvPicPr>
            <a:picLocks noChangeAspect="1"/>
          </p:cNvPicPr>
          <p:nvPr/>
        </p:nvPicPr>
        <p:blipFill>
          <a:blip r:embed="rId3"/>
          <a:stretch>
            <a:fillRect/>
          </a:stretch>
        </p:blipFill>
        <p:spPr>
          <a:xfrm>
            <a:off x="548055" y="384837"/>
            <a:ext cx="7439756" cy="4688361"/>
          </a:xfrm>
          <a:prstGeom prst="rect">
            <a:avLst/>
          </a:prstGeom>
        </p:spPr>
      </p:pic>
      <p:pic>
        <p:nvPicPr>
          <p:cNvPr id="263" name="Google Shape;263;p38"/>
          <p:cNvPicPr preferRelativeResize="0"/>
          <p:nvPr/>
        </p:nvPicPr>
        <p:blipFill>
          <a:blip r:embed="rId4">
            <a:alphaModFix/>
          </a:blip>
          <a:stretch>
            <a:fillRect/>
          </a:stretch>
        </p:blipFill>
        <p:spPr>
          <a:xfrm>
            <a:off x="7753350" y="-6"/>
            <a:ext cx="1390650" cy="966788"/>
          </a:xfrm>
          <a:prstGeom prst="rect">
            <a:avLst/>
          </a:prstGeom>
          <a:noFill/>
          <a:ln>
            <a:noFill/>
          </a:ln>
        </p:spPr>
      </p:pic>
      <p:sp>
        <p:nvSpPr>
          <p:cNvPr id="7" name="TextBox 6">
            <a:extLst>
              <a:ext uri="{FF2B5EF4-FFF2-40B4-BE49-F238E27FC236}">
                <a16:creationId xmlns:a16="http://schemas.microsoft.com/office/drawing/2014/main" id="{B54139A4-F124-4CCD-957D-894CB1ADBE8C}"/>
              </a:ext>
            </a:extLst>
          </p:cNvPr>
          <p:cNvSpPr txBox="1"/>
          <p:nvPr/>
        </p:nvSpPr>
        <p:spPr>
          <a:xfrm>
            <a:off x="545436" y="409365"/>
            <a:ext cx="274319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instructions</a:t>
            </a:r>
          </a:p>
        </p:txBody>
      </p:sp>
      <p:sp>
        <p:nvSpPr>
          <p:cNvPr id="10" name="Rectangle 9">
            <a:extLst>
              <a:ext uri="{FF2B5EF4-FFF2-40B4-BE49-F238E27FC236}">
                <a16:creationId xmlns:a16="http://schemas.microsoft.com/office/drawing/2014/main" id="{F091F718-A7A8-4706-98F9-FD3C9B82084B}"/>
              </a:ext>
            </a:extLst>
          </p:cNvPr>
          <p:cNvSpPr/>
          <p:nvPr/>
        </p:nvSpPr>
        <p:spPr>
          <a:xfrm>
            <a:off x="651782" y="964746"/>
            <a:ext cx="7313838" cy="224518"/>
          </a:xfrm>
          <a:prstGeom prst="rect">
            <a:avLst/>
          </a:prstGeom>
          <a:solidFill>
            <a:schemeClr val="bg1"/>
          </a:solidFill>
          <a:ln>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E5EC0C29-6E5E-484A-8E4F-609E675877DC}"/>
              </a:ext>
            </a:extLst>
          </p:cNvPr>
          <p:cNvSpPr txBox="1"/>
          <p:nvPr/>
        </p:nvSpPr>
        <p:spPr>
          <a:xfrm>
            <a:off x="650762" y="966278"/>
            <a:ext cx="885825" cy="230832"/>
          </a:xfrm>
          <a:prstGeom prst="rect">
            <a:avLst/>
          </a:prstGeom>
          <a:solidFill>
            <a:srgbClr val="D6FCFF">
              <a:alpha val="71000"/>
            </a:srgbClr>
          </a:solid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900">
                <a:latin typeface="Grandview Display"/>
              </a:rPr>
              <a:t>Instructions</a:t>
            </a:r>
            <a:endParaRPr lang="en-US" sz="900"/>
          </a:p>
        </p:txBody>
      </p:sp>
      <p:sp>
        <p:nvSpPr>
          <p:cNvPr id="22" name="TextBox 21">
            <a:extLst>
              <a:ext uri="{FF2B5EF4-FFF2-40B4-BE49-F238E27FC236}">
                <a16:creationId xmlns:a16="http://schemas.microsoft.com/office/drawing/2014/main" id="{98C6B6E5-1B33-473B-A0AC-91AC251B9687}"/>
              </a:ext>
            </a:extLst>
          </p:cNvPr>
          <p:cNvSpPr txBox="1"/>
          <p:nvPr/>
        </p:nvSpPr>
        <p:spPr>
          <a:xfrm>
            <a:off x="1535226" y="959473"/>
            <a:ext cx="885825" cy="2308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900">
                <a:latin typeface="Grandview Display"/>
              </a:rPr>
              <a:t>Grid</a:t>
            </a:r>
            <a:endParaRPr lang="en-US"/>
          </a:p>
        </p:txBody>
      </p:sp>
      <p:sp>
        <p:nvSpPr>
          <p:cNvPr id="23" name="TextBox 22">
            <a:extLst>
              <a:ext uri="{FF2B5EF4-FFF2-40B4-BE49-F238E27FC236}">
                <a16:creationId xmlns:a16="http://schemas.microsoft.com/office/drawing/2014/main" id="{AB656D05-0F39-43B9-A07C-F090CFC27000}"/>
              </a:ext>
            </a:extLst>
          </p:cNvPr>
          <p:cNvSpPr txBox="1"/>
          <p:nvPr/>
        </p:nvSpPr>
        <p:spPr>
          <a:xfrm>
            <a:off x="2099922" y="959473"/>
            <a:ext cx="885825" cy="2308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900">
                <a:latin typeface="Grandview Display"/>
              </a:rPr>
              <a:t>Cheat Sheet</a:t>
            </a:r>
            <a:endParaRPr lang="en-US"/>
          </a:p>
        </p:txBody>
      </p:sp>
      <p:sp>
        <p:nvSpPr>
          <p:cNvPr id="21" name="Rectangle 20">
            <a:extLst>
              <a:ext uri="{FF2B5EF4-FFF2-40B4-BE49-F238E27FC236}">
                <a16:creationId xmlns:a16="http://schemas.microsoft.com/office/drawing/2014/main" id="{3D7F5EBE-91BC-4669-B5DB-442CB2747B2F}"/>
              </a:ext>
            </a:extLst>
          </p:cNvPr>
          <p:cNvSpPr/>
          <p:nvPr/>
        </p:nvSpPr>
        <p:spPr>
          <a:xfrm>
            <a:off x="1447800" y="964747"/>
            <a:ext cx="612321" cy="2245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2" name="Straight Arrow Connector 131">
            <a:extLst>
              <a:ext uri="{FF2B5EF4-FFF2-40B4-BE49-F238E27FC236}">
                <a16:creationId xmlns:a16="http://schemas.microsoft.com/office/drawing/2014/main" id="{305AF14D-A70F-4A99-A261-25CB80DFB854}"/>
              </a:ext>
            </a:extLst>
          </p:cNvPr>
          <p:cNvCxnSpPr>
            <a:cxnSpLocks/>
          </p:cNvCxnSpPr>
          <p:nvPr/>
        </p:nvCxnSpPr>
        <p:spPr>
          <a:xfrm flipH="1">
            <a:off x="651778" y="1440994"/>
            <a:ext cx="2" cy="3585479"/>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pic>
        <p:nvPicPr>
          <p:cNvPr id="2" name="Picture 2" descr="Background pattern&#10;&#10;Description automatically generated">
            <a:extLst>
              <a:ext uri="{FF2B5EF4-FFF2-40B4-BE49-F238E27FC236}">
                <a16:creationId xmlns:a16="http://schemas.microsoft.com/office/drawing/2014/main" id="{593D0106-850F-B0C2-2AE7-B059DBA10688}"/>
              </a:ext>
            </a:extLst>
          </p:cNvPr>
          <p:cNvPicPr>
            <a:picLocks noChangeAspect="1"/>
          </p:cNvPicPr>
          <p:nvPr/>
        </p:nvPicPr>
        <p:blipFill>
          <a:blip r:embed="rId5"/>
          <a:stretch>
            <a:fillRect/>
          </a:stretch>
        </p:blipFill>
        <p:spPr>
          <a:xfrm>
            <a:off x="1152525" y="1494495"/>
            <a:ext cx="6308271" cy="3481208"/>
          </a:xfrm>
          <a:prstGeom prst="rect">
            <a:avLst/>
          </a:prstGeom>
        </p:spPr>
      </p:pic>
      <p:sp>
        <p:nvSpPr>
          <p:cNvPr id="44" name="Arrow: Right 43">
            <a:extLst>
              <a:ext uri="{FF2B5EF4-FFF2-40B4-BE49-F238E27FC236}">
                <a16:creationId xmlns:a16="http://schemas.microsoft.com/office/drawing/2014/main" id="{26023C01-3689-92DD-08A1-5B45D7204BBF}"/>
              </a:ext>
            </a:extLst>
          </p:cNvPr>
          <p:cNvSpPr/>
          <p:nvPr/>
        </p:nvSpPr>
        <p:spPr>
          <a:xfrm rot="3780000">
            <a:off x="4844789" y="2596038"/>
            <a:ext cx="647183" cy="213446"/>
          </a:xfrm>
          <a:prstGeom prst="rightArrow">
            <a:avLst/>
          </a:prstGeom>
          <a:solidFill>
            <a:srgbClr val="FF0000"/>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60C2D1C5-68B8-42EB-F566-E7513DC686C3}"/>
              </a:ext>
            </a:extLst>
          </p:cNvPr>
          <p:cNvSpPr txBox="1"/>
          <p:nvPr/>
        </p:nvSpPr>
        <p:spPr>
          <a:xfrm>
            <a:off x="2983911" y="2015295"/>
            <a:ext cx="4673294"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If the user choose "cheat sheet and key definitions"</a:t>
            </a:r>
          </a:p>
          <a:p>
            <a:endParaRPr lang="en-US"/>
          </a:p>
        </p:txBody>
      </p:sp>
      <p:sp>
        <p:nvSpPr>
          <p:cNvPr id="48" name="Rectangle: Rounded Corners 47">
            <a:extLst>
              <a:ext uri="{FF2B5EF4-FFF2-40B4-BE49-F238E27FC236}">
                <a16:creationId xmlns:a16="http://schemas.microsoft.com/office/drawing/2014/main" id="{6CECBBA1-E617-0E6F-3B54-451710241155}"/>
              </a:ext>
            </a:extLst>
          </p:cNvPr>
          <p:cNvSpPr/>
          <p:nvPr/>
        </p:nvSpPr>
        <p:spPr>
          <a:xfrm>
            <a:off x="1920790" y="3080573"/>
            <a:ext cx="1646464" cy="571459"/>
          </a:xfrm>
          <a:prstGeom prst="roundRect">
            <a:avLst/>
          </a:prstGeom>
          <a:solidFill>
            <a:schemeClr val="bg1"/>
          </a:solidFill>
          <a:ln>
            <a:solidFill>
              <a:srgbClr val="80D0FF"/>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0" name="Rectangle: Rounded Corners 49">
            <a:extLst>
              <a:ext uri="{FF2B5EF4-FFF2-40B4-BE49-F238E27FC236}">
                <a16:creationId xmlns:a16="http://schemas.microsoft.com/office/drawing/2014/main" id="{B3DBC704-F1FC-37E2-BBEF-894A67D6B4D8}"/>
              </a:ext>
            </a:extLst>
          </p:cNvPr>
          <p:cNvSpPr/>
          <p:nvPr/>
        </p:nvSpPr>
        <p:spPr>
          <a:xfrm>
            <a:off x="4580905" y="3104448"/>
            <a:ext cx="1646464" cy="578303"/>
          </a:xfrm>
          <a:prstGeom prst="roundRect">
            <a:avLst/>
          </a:prstGeom>
          <a:solidFill>
            <a:schemeClr val="bg1"/>
          </a:solidFill>
          <a:ln>
            <a:solidFill>
              <a:srgbClr val="80D0FF"/>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2" name="TextBox 51">
            <a:extLst>
              <a:ext uri="{FF2B5EF4-FFF2-40B4-BE49-F238E27FC236}">
                <a16:creationId xmlns:a16="http://schemas.microsoft.com/office/drawing/2014/main" id="{DF339407-D87A-E740-2E88-284CF5AC91E6}"/>
              </a:ext>
            </a:extLst>
          </p:cNvPr>
          <p:cNvSpPr txBox="1"/>
          <p:nvPr/>
        </p:nvSpPr>
        <p:spPr>
          <a:xfrm>
            <a:off x="2300404" y="3197688"/>
            <a:ext cx="1396093"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latin typeface="Grandview Display"/>
              </a:rPr>
              <a:t>to grid</a:t>
            </a:r>
            <a:endParaRPr lang="en-US"/>
          </a:p>
        </p:txBody>
      </p:sp>
      <p:pic>
        <p:nvPicPr>
          <p:cNvPr id="54" name="Picture 53">
            <a:extLst>
              <a:ext uri="{FF2B5EF4-FFF2-40B4-BE49-F238E27FC236}">
                <a16:creationId xmlns:a16="http://schemas.microsoft.com/office/drawing/2014/main" id="{ED754529-A161-93FD-127F-5E9CD36A0641}"/>
              </a:ext>
            </a:extLst>
          </p:cNvPr>
          <p:cNvPicPr>
            <a:picLocks noChangeAspect="1"/>
          </p:cNvPicPr>
          <p:nvPr/>
        </p:nvPicPr>
        <p:blipFill>
          <a:blip r:embed="rId6"/>
          <a:stretch>
            <a:fillRect/>
          </a:stretch>
        </p:blipFill>
        <p:spPr>
          <a:xfrm flipH="1">
            <a:off x="6984546" y="4506685"/>
            <a:ext cx="366032" cy="355147"/>
          </a:xfrm>
          <a:prstGeom prst="rect">
            <a:avLst/>
          </a:prstGeom>
        </p:spPr>
      </p:pic>
      <p:sp>
        <p:nvSpPr>
          <p:cNvPr id="56" name="TextBox 55">
            <a:extLst>
              <a:ext uri="{FF2B5EF4-FFF2-40B4-BE49-F238E27FC236}">
                <a16:creationId xmlns:a16="http://schemas.microsoft.com/office/drawing/2014/main" id="{60590605-D7B5-AB17-EFB9-3DF98F2A9418}"/>
              </a:ext>
            </a:extLst>
          </p:cNvPr>
          <p:cNvSpPr txBox="1"/>
          <p:nvPr/>
        </p:nvSpPr>
        <p:spPr>
          <a:xfrm>
            <a:off x="4776985" y="3041124"/>
            <a:ext cx="1396093" cy="3231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500">
                <a:latin typeface="Grandview Display"/>
              </a:rPr>
              <a:t>cheat sheet </a:t>
            </a:r>
          </a:p>
        </p:txBody>
      </p:sp>
      <p:sp>
        <p:nvSpPr>
          <p:cNvPr id="58" name="TextBox 57">
            <a:extLst>
              <a:ext uri="{FF2B5EF4-FFF2-40B4-BE49-F238E27FC236}">
                <a16:creationId xmlns:a16="http://schemas.microsoft.com/office/drawing/2014/main" id="{6E54A438-6665-EE91-F458-580A13CFD775}"/>
              </a:ext>
            </a:extLst>
          </p:cNvPr>
          <p:cNvSpPr txBox="1"/>
          <p:nvPr/>
        </p:nvSpPr>
        <p:spPr>
          <a:xfrm>
            <a:off x="5168413" y="3241931"/>
            <a:ext cx="1396093" cy="25391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50">
                <a:latin typeface="Grandview Display"/>
              </a:rPr>
              <a:t>and</a:t>
            </a:r>
          </a:p>
        </p:txBody>
      </p:sp>
      <p:sp>
        <p:nvSpPr>
          <p:cNvPr id="60" name="TextBox 59">
            <a:extLst>
              <a:ext uri="{FF2B5EF4-FFF2-40B4-BE49-F238E27FC236}">
                <a16:creationId xmlns:a16="http://schemas.microsoft.com/office/drawing/2014/main" id="{BBD4C743-608F-8EAF-6210-1832D453F32D}"/>
              </a:ext>
            </a:extLst>
          </p:cNvPr>
          <p:cNvSpPr txBox="1"/>
          <p:nvPr/>
        </p:nvSpPr>
        <p:spPr>
          <a:xfrm>
            <a:off x="4777431" y="3367777"/>
            <a:ext cx="1593396" cy="3231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500">
                <a:latin typeface="Grandview Display"/>
              </a:rPr>
              <a:t>key definitions </a:t>
            </a:r>
          </a:p>
        </p:txBody>
      </p:sp>
      <p:sp>
        <p:nvSpPr>
          <p:cNvPr id="71" name="TextBox 70">
            <a:extLst>
              <a:ext uri="{FF2B5EF4-FFF2-40B4-BE49-F238E27FC236}">
                <a16:creationId xmlns:a16="http://schemas.microsoft.com/office/drawing/2014/main" id="{8DD303EA-1030-1818-78EA-9EF6601F8F16}"/>
              </a:ext>
            </a:extLst>
          </p:cNvPr>
          <p:cNvSpPr txBox="1"/>
          <p:nvPr/>
        </p:nvSpPr>
        <p:spPr>
          <a:xfrm>
            <a:off x="6985348" y="1185179"/>
            <a:ext cx="4673294"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err="1"/>
              <a:t>pg</a:t>
            </a:r>
            <a:r>
              <a:rPr lang="en-US"/>
              <a:t> 3/3</a:t>
            </a:r>
          </a:p>
        </p:txBody>
      </p:sp>
      <p:sp>
        <p:nvSpPr>
          <p:cNvPr id="69" name="Arrow: Down 68">
            <a:extLst>
              <a:ext uri="{FF2B5EF4-FFF2-40B4-BE49-F238E27FC236}">
                <a16:creationId xmlns:a16="http://schemas.microsoft.com/office/drawing/2014/main" id="{47835464-7A62-C574-279C-56E111A6A7D2}"/>
              </a:ext>
            </a:extLst>
          </p:cNvPr>
          <p:cNvSpPr/>
          <p:nvPr/>
        </p:nvSpPr>
        <p:spPr>
          <a:xfrm rot="-5400000">
            <a:off x="7663434" y="1238903"/>
            <a:ext cx="176893" cy="22451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Arrow: Down 75">
            <a:extLst>
              <a:ext uri="{FF2B5EF4-FFF2-40B4-BE49-F238E27FC236}">
                <a16:creationId xmlns:a16="http://schemas.microsoft.com/office/drawing/2014/main" id="{2341048E-8788-099D-C42C-D4BB17F4FD93}"/>
              </a:ext>
            </a:extLst>
          </p:cNvPr>
          <p:cNvSpPr/>
          <p:nvPr/>
        </p:nvSpPr>
        <p:spPr>
          <a:xfrm rot="5400000">
            <a:off x="6778970" y="1238903"/>
            <a:ext cx="176893" cy="22451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9319799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5" name="TextBox 4">
            <a:extLst>
              <a:ext uri="{FF2B5EF4-FFF2-40B4-BE49-F238E27FC236}">
                <a16:creationId xmlns:a16="http://schemas.microsoft.com/office/drawing/2014/main" id="{77CF38F4-8643-D742-8F96-0042DD50DC6F}"/>
              </a:ext>
            </a:extLst>
          </p:cNvPr>
          <p:cNvSpPr txBox="1"/>
          <p:nvPr/>
        </p:nvSpPr>
        <p:spPr>
          <a:xfrm>
            <a:off x="1505" y="691"/>
            <a:ext cx="1023037" cy="923330"/>
          </a:xfrm>
          <a:prstGeom prst="rect">
            <a:avLst/>
          </a:prstGeom>
          <a:solidFill>
            <a:schemeClr val="accent4"/>
          </a:solidFill>
        </p:spPr>
        <p:txBody>
          <a:bodyPr wrap="square" lIns="91440" tIns="45720" rIns="91440" bIns="45720" rtlCol="0" anchor="t">
            <a:spAutoFit/>
          </a:bodyPr>
          <a:lstStyle/>
          <a:p>
            <a:r>
              <a:rPr lang="en-US"/>
              <a:t>Prototype</a:t>
            </a:r>
            <a:endParaRPr lang="en-US" sz="4000"/>
          </a:p>
          <a:p>
            <a:r>
              <a:rPr lang="en-US" sz="4000"/>
              <a:t>8</a:t>
            </a:r>
          </a:p>
        </p:txBody>
      </p:sp>
      <p:pic>
        <p:nvPicPr>
          <p:cNvPr id="62" name="Picture 9" descr="Graphical user interface, application&#10;&#10;Description automatically generated">
            <a:extLst>
              <a:ext uri="{FF2B5EF4-FFF2-40B4-BE49-F238E27FC236}">
                <a16:creationId xmlns:a16="http://schemas.microsoft.com/office/drawing/2014/main" id="{A5AFF5D0-0345-4DDB-849E-5679874F28BD}"/>
              </a:ext>
            </a:extLst>
          </p:cNvPr>
          <p:cNvPicPr>
            <a:picLocks noChangeAspect="1"/>
          </p:cNvPicPr>
          <p:nvPr/>
        </p:nvPicPr>
        <p:blipFill>
          <a:blip r:embed="rId3"/>
          <a:stretch>
            <a:fillRect/>
          </a:stretch>
        </p:blipFill>
        <p:spPr>
          <a:xfrm>
            <a:off x="548055" y="384837"/>
            <a:ext cx="7439756" cy="4688361"/>
          </a:xfrm>
          <a:prstGeom prst="rect">
            <a:avLst/>
          </a:prstGeom>
        </p:spPr>
      </p:pic>
      <p:pic>
        <p:nvPicPr>
          <p:cNvPr id="263" name="Google Shape;263;p38"/>
          <p:cNvPicPr preferRelativeResize="0"/>
          <p:nvPr/>
        </p:nvPicPr>
        <p:blipFill>
          <a:blip r:embed="rId4">
            <a:alphaModFix/>
          </a:blip>
          <a:stretch>
            <a:fillRect/>
          </a:stretch>
        </p:blipFill>
        <p:spPr>
          <a:xfrm>
            <a:off x="7753350" y="-6"/>
            <a:ext cx="1390650" cy="966788"/>
          </a:xfrm>
          <a:prstGeom prst="rect">
            <a:avLst/>
          </a:prstGeom>
          <a:noFill/>
          <a:ln>
            <a:noFill/>
          </a:ln>
        </p:spPr>
      </p:pic>
      <p:sp>
        <p:nvSpPr>
          <p:cNvPr id="7" name="TextBox 6">
            <a:extLst>
              <a:ext uri="{FF2B5EF4-FFF2-40B4-BE49-F238E27FC236}">
                <a16:creationId xmlns:a16="http://schemas.microsoft.com/office/drawing/2014/main" id="{B54139A4-F124-4CCD-957D-894CB1ADBE8C}"/>
              </a:ext>
            </a:extLst>
          </p:cNvPr>
          <p:cNvSpPr txBox="1"/>
          <p:nvPr/>
        </p:nvSpPr>
        <p:spPr>
          <a:xfrm>
            <a:off x="545436" y="409365"/>
            <a:ext cx="274319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instructions</a:t>
            </a:r>
          </a:p>
        </p:txBody>
      </p:sp>
      <p:sp>
        <p:nvSpPr>
          <p:cNvPr id="10" name="Rectangle 9">
            <a:extLst>
              <a:ext uri="{FF2B5EF4-FFF2-40B4-BE49-F238E27FC236}">
                <a16:creationId xmlns:a16="http://schemas.microsoft.com/office/drawing/2014/main" id="{F091F718-A7A8-4706-98F9-FD3C9B82084B}"/>
              </a:ext>
            </a:extLst>
          </p:cNvPr>
          <p:cNvSpPr/>
          <p:nvPr/>
        </p:nvSpPr>
        <p:spPr>
          <a:xfrm>
            <a:off x="651782" y="964746"/>
            <a:ext cx="7313838" cy="224518"/>
          </a:xfrm>
          <a:prstGeom prst="rect">
            <a:avLst/>
          </a:prstGeom>
          <a:solidFill>
            <a:schemeClr val="bg1"/>
          </a:solidFill>
          <a:ln>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E5EC0C29-6E5E-484A-8E4F-609E675877DC}"/>
              </a:ext>
            </a:extLst>
          </p:cNvPr>
          <p:cNvSpPr txBox="1"/>
          <p:nvPr/>
        </p:nvSpPr>
        <p:spPr>
          <a:xfrm>
            <a:off x="650762" y="966278"/>
            <a:ext cx="885825" cy="230832"/>
          </a:xfrm>
          <a:prstGeom prst="rect">
            <a:avLst/>
          </a:prstGeom>
          <a:solidFill>
            <a:srgbClr val="D6FCFF">
              <a:alpha val="71000"/>
            </a:srgbClr>
          </a:solid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900">
                <a:latin typeface="Grandview Display"/>
              </a:rPr>
              <a:t>Instructions</a:t>
            </a:r>
            <a:endParaRPr lang="en-US" sz="900"/>
          </a:p>
        </p:txBody>
      </p:sp>
      <p:sp>
        <p:nvSpPr>
          <p:cNvPr id="22" name="TextBox 21">
            <a:extLst>
              <a:ext uri="{FF2B5EF4-FFF2-40B4-BE49-F238E27FC236}">
                <a16:creationId xmlns:a16="http://schemas.microsoft.com/office/drawing/2014/main" id="{98C6B6E5-1B33-473B-A0AC-91AC251B9687}"/>
              </a:ext>
            </a:extLst>
          </p:cNvPr>
          <p:cNvSpPr txBox="1"/>
          <p:nvPr/>
        </p:nvSpPr>
        <p:spPr>
          <a:xfrm>
            <a:off x="1535226" y="959473"/>
            <a:ext cx="885825" cy="2308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900">
                <a:latin typeface="Grandview Display"/>
              </a:rPr>
              <a:t>Grid</a:t>
            </a:r>
            <a:endParaRPr lang="en-US"/>
          </a:p>
        </p:txBody>
      </p:sp>
      <p:sp>
        <p:nvSpPr>
          <p:cNvPr id="23" name="TextBox 22">
            <a:extLst>
              <a:ext uri="{FF2B5EF4-FFF2-40B4-BE49-F238E27FC236}">
                <a16:creationId xmlns:a16="http://schemas.microsoft.com/office/drawing/2014/main" id="{AB656D05-0F39-43B9-A07C-F090CFC27000}"/>
              </a:ext>
            </a:extLst>
          </p:cNvPr>
          <p:cNvSpPr txBox="1"/>
          <p:nvPr/>
        </p:nvSpPr>
        <p:spPr>
          <a:xfrm>
            <a:off x="2099922" y="959473"/>
            <a:ext cx="885825" cy="2308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900">
                <a:latin typeface="Grandview Display"/>
              </a:rPr>
              <a:t>Cheat Sheet</a:t>
            </a:r>
            <a:endParaRPr lang="en-US"/>
          </a:p>
        </p:txBody>
      </p:sp>
      <p:sp>
        <p:nvSpPr>
          <p:cNvPr id="21" name="Rectangle 20">
            <a:extLst>
              <a:ext uri="{FF2B5EF4-FFF2-40B4-BE49-F238E27FC236}">
                <a16:creationId xmlns:a16="http://schemas.microsoft.com/office/drawing/2014/main" id="{3D7F5EBE-91BC-4669-B5DB-442CB2747B2F}"/>
              </a:ext>
            </a:extLst>
          </p:cNvPr>
          <p:cNvSpPr/>
          <p:nvPr/>
        </p:nvSpPr>
        <p:spPr>
          <a:xfrm>
            <a:off x="1447800" y="964747"/>
            <a:ext cx="612321" cy="2245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2" name="Straight Arrow Connector 131">
            <a:extLst>
              <a:ext uri="{FF2B5EF4-FFF2-40B4-BE49-F238E27FC236}">
                <a16:creationId xmlns:a16="http://schemas.microsoft.com/office/drawing/2014/main" id="{305AF14D-A70F-4A99-A261-25CB80DFB854}"/>
              </a:ext>
            </a:extLst>
          </p:cNvPr>
          <p:cNvCxnSpPr>
            <a:cxnSpLocks/>
          </p:cNvCxnSpPr>
          <p:nvPr/>
        </p:nvCxnSpPr>
        <p:spPr>
          <a:xfrm flipH="1">
            <a:off x="651778" y="1440994"/>
            <a:ext cx="2" cy="3585479"/>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sp>
        <p:nvSpPr>
          <p:cNvPr id="12" name="TextBox 11">
            <a:extLst>
              <a:ext uri="{FF2B5EF4-FFF2-40B4-BE49-F238E27FC236}">
                <a16:creationId xmlns:a16="http://schemas.microsoft.com/office/drawing/2014/main" id="{3AB7AE7E-D3AF-A6CB-B5F6-3037909E0AB7}"/>
              </a:ext>
            </a:extLst>
          </p:cNvPr>
          <p:cNvSpPr txBox="1"/>
          <p:nvPr/>
        </p:nvSpPr>
        <p:spPr>
          <a:xfrm>
            <a:off x="750137" y="1285704"/>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FF0000"/>
                </a:solidFill>
              </a:rPr>
              <a:t>The most common definitions</a:t>
            </a:r>
            <a:r>
              <a:rPr lang="en-US"/>
              <a:t>​</a:t>
            </a:r>
          </a:p>
        </p:txBody>
      </p:sp>
      <p:sp>
        <p:nvSpPr>
          <p:cNvPr id="14" name="TextBox 13">
            <a:extLst>
              <a:ext uri="{FF2B5EF4-FFF2-40B4-BE49-F238E27FC236}">
                <a16:creationId xmlns:a16="http://schemas.microsoft.com/office/drawing/2014/main" id="{89694322-394D-C00D-C3EF-E8B15695EF24}"/>
              </a:ext>
            </a:extLst>
          </p:cNvPr>
          <p:cNvSpPr txBox="1"/>
          <p:nvPr/>
        </p:nvSpPr>
        <p:spPr>
          <a:xfrm>
            <a:off x="750137" y="1679252"/>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00A2FF"/>
                </a:solidFill>
              </a:rPr>
              <a:t>1. Vector multiplication : </a:t>
            </a:r>
            <a:r>
              <a:rPr lang="en-US"/>
              <a:t>…......​</a:t>
            </a:r>
          </a:p>
        </p:txBody>
      </p:sp>
      <p:sp>
        <p:nvSpPr>
          <p:cNvPr id="16" name="TextBox 15">
            <a:extLst>
              <a:ext uri="{FF2B5EF4-FFF2-40B4-BE49-F238E27FC236}">
                <a16:creationId xmlns:a16="http://schemas.microsoft.com/office/drawing/2014/main" id="{B8AABD0C-0B7A-453F-24CA-D823223B1125}"/>
              </a:ext>
            </a:extLst>
          </p:cNvPr>
          <p:cNvSpPr txBox="1"/>
          <p:nvPr/>
        </p:nvSpPr>
        <p:spPr>
          <a:xfrm>
            <a:off x="750137" y="2083066"/>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00A2FF"/>
                </a:solidFill>
              </a:rPr>
              <a:t>2. Vector addition: </a:t>
            </a:r>
            <a:r>
              <a:rPr lang="en-US"/>
              <a:t>…......​</a:t>
            </a:r>
          </a:p>
        </p:txBody>
      </p:sp>
      <p:sp>
        <p:nvSpPr>
          <p:cNvPr id="18" name="TextBox 17">
            <a:extLst>
              <a:ext uri="{FF2B5EF4-FFF2-40B4-BE49-F238E27FC236}">
                <a16:creationId xmlns:a16="http://schemas.microsoft.com/office/drawing/2014/main" id="{CB16F3A8-586B-BB3C-F37B-237513BDE1FB}"/>
              </a:ext>
            </a:extLst>
          </p:cNvPr>
          <p:cNvSpPr txBox="1"/>
          <p:nvPr/>
        </p:nvSpPr>
        <p:spPr>
          <a:xfrm>
            <a:off x="750137" y="2486881"/>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00A2FF"/>
                </a:solidFill>
              </a:rPr>
              <a:t>3. Dot product: </a:t>
            </a:r>
            <a:r>
              <a:rPr lang="en-US"/>
              <a:t>…......</a:t>
            </a:r>
          </a:p>
        </p:txBody>
      </p:sp>
      <p:sp>
        <p:nvSpPr>
          <p:cNvPr id="20" name="TextBox 19">
            <a:extLst>
              <a:ext uri="{FF2B5EF4-FFF2-40B4-BE49-F238E27FC236}">
                <a16:creationId xmlns:a16="http://schemas.microsoft.com/office/drawing/2014/main" id="{890D7F5E-21DC-2862-E649-386A40D91E4C}"/>
              </a:ext>
            </a:extLst>
          </p:cNvPr>
          <p:cNvSpPr txBox="1"/>
          <p:nvPr/>
        </p:nvSpPr>
        <p:spPr>
          <a:xfrm>
            <a:off x="750137" y="2883851"/>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00A2FF"/>
                </a:solidFill>
              </a:rPr>
              <a:t>4. Cross product: </a:t>
            </a:r>
            <a:r>
              <a:rPr lang="en-US"/>
              <a:t>…......​</a:t>
            </a:r>
          </a:p>
        </p:txBody>
      </p:sp>
      <p:sp>
        <p:nvSpPr>
          <p:cNvPr id="24" name="TextBox 23">
            <a:extLst>
              <a:ext uri="{FF2B5EF4-FFF2-40B4-BE49-F238E27FC236}">
                <a16:creationId xmlns:a16="http://schemas.microsoft.com/office/drawing/2014/main" id="{503FC943-1FC8-1106-8DE0-2D49F4720ACA}"/>
              </a:ext>
            </a:extLst>
          </p:cNvPr>
          <p:cNvSpPr txBox="1"/>
          <p:nvPr/>
        </p:nvSpPr>
        <p:spPr>
          <a:xfrm>
            <a:off x="750137" y="3287665"/>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00A2FF"/>
                </a:solidFill>
                <a:latin typeface="Helvetica Neue"/>
              </a:rPr>
              <a:t>5. Determinant: </a:t>
            </a:r>
            <a:r>
              <a:rPr lang="en-US">
                <a:latin typeface="Helvetica Neue"/>
              </a:rPr>
              <a:t>​</a:t>
            </a:r>
            <a:r>
              <a:rPr lang="en-US"/>
              <a:t>…......​</a:t>
            </a:r>
          </a:p>
        </p:txBody>
      </p:sp>
      <p:sp>
        <p:nvSpPr>
          <p:cNvPr id="25" name="TextBox 24">
            <a:extLst>
              <a:ext uri="{FF2B5EF4-FFF2-40B4-BE49-F238E27FC236}">
                <a16:creationId xmlns:a16="http://schemas.microsoft.com/office/drawing/2014/main" id="{B102E093-45B8-9F79-B62C-93A8190ECE8D}"/>
              </a:ext>
            </a:extLst>
          </p:cNvPr>
          <p:cNvSpPr txBox="1"/>
          <p:nvPr/>
        </p:nvSpPr>
        <p:spPr>
          <a:xfrm>
            <a:off x="4644550" y="1679252"/>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00A2FF"/>
                </a:solidFill>
              </a:rPr>
              <a:t>6. Eigenvalues: </a:t>
            </a:r>
            <a:r>
              <a:rPr lang="en-US"/>
              <a:t>​…......​</a:t>
            </a:r>
          </a:p>
        </p:txBody>
      </p:sp>
      <p:sp>
        <p:nvSpPr>
          <p:cNvPr id="26" name="TextBox 25">
            <a:extLst>
              <a:ext uri="{FF2B5EF4-FFF2-40B4-BE49-F238E27FC236}">
                <a16:creationId xmlns:a16="http://schemas.microsoft.com/office/drawing/2014/main" id="{A5F92B06-7CEE-0916-5C63-593F51332A07}"/>
              </a:ext>
            </a:extLst>
          </p:cNvPr>
          <p:cNvSpPr txBox="1"/>
          <p:nvPr/>
        </p:nvSpPr>
        <p:spPr>
          <a:xfrm>
            <a:off x="4644550" y="2083066"/>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00A2FF"/>
                </a:solidFill>
              </a:rPr>
              <a:t>7. Subtraction: </a:t>
            </a:r>
            <a:r>
              <a:rPr lang="en-US"/>
              <a:t>…......​</a:t>
            </a:r>
          </a:p>
        </p:txBody>
      </p:sp>
      <p:sp>
        <p:nvSpPr>
          <p:cNvPr id="28" name="TextBox 27">
            <a:extLst>
              <a:ext uri="{FF2B5EF4-FFF2-40B4-BE49-F238E27FC236}">
                <a16:creationId xmlns:a16="http://schemas.microsoft.com/office/drawing/2014/main" id="{C449ED74-FF00-2ED8-1C0B-D34F65BB5AB8}"/>
              </a:ext>
            </a:extLst>
          </p:cNvPr>
          <p:cNvSpPr txBox="1"/>
          <p:nvPr/>
        </p:nvSpPr>
        <p:spPr>
          <a:xfrm>
            <a:off x="4644550" y="2486881"/>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00A2FF"/>
                </a:solidFill>
              </a:rPr>
              <a:t>8. Inverse: </a:t>
            </a:r>
            <a:r>
              <a:rPr lang="en-US"/>
              <a:t>​…......​</a:t>
            </a:r>
          </a:p>
        </p:txBody>
      </p:sp>
      <p:sp>
        <p:nvSpPr>
          <p:cNvPr id="30" name="TextBox 29">
            <a:extLst>
              <a:ext uri="{FF2B5EF4-FFF2-40B4-BE49-F238E27FC236}">
                <a16:creationId xmlns:a16="http://schemas.microsoft.com/office/drawing/2014/main" id="{C3AE406A-9527-AC31-3833-03AF3F6E47C6}"/>
              </a:ext>
            </a:extLst>
          </p:cNvPr>
          <p:cNvSpPr txBox="1"/>
          <p:nvPr/>
        </p:nvSpPr>
        <p:spPr>
          <a:xfrm>
            <a:off x="6923705" y="1285704"/>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a:t>
            </a:r>
            <a:r>
              <a:rPr lang="en-US" err="1"/>
              <a:t>pg</a:t>
            </a:r>
            <a:r>
              <a:rPr lang="en-US"/>
              <a:t> 3)</a:t>
            </a:r>
          </a:p>
        </p:txBody>
      </p:sp>
    </p:spTree>
    <p:extLst>
      <p:ext uri="{BB962C8B-B14F-4D97-AF65-F5344CB8AC3E}">
        <p14:creationId xmlns:p14="http://schemas.microsoft.com/office/powerpoint/2010/main" val="15221039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bg>
      <p:bgPr>
        <a:solidFill>
          <a:schemeClr val="accent6">
            <a:lumMod val="40000"/>
            <a:lumOff val="60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710DDD2-A7F3-4EFF-B6B3-AC08337BC842}"/>
              </a:ext>
            </a:extLst>
          </p:cNvPr>
          <p:cNvSpPr>
            <a:spLocks noGrp="1"/>
          </p:cNvSpPr>
          <p:nvPr>
            <p:ph type="title"/>
          </p:nvPr>
        </p:nvSpPr>
        <p:spPr/>
        <p:txBody>
          <a:bodyPr/>
          <a:lstStyle/>
          <a:p>
            <a:r>
              <a:rPr lang="en-US"/>
              <a:t>Week 2 Feedback</a:t>
            </a:r>
          </a:p>
        </p:txBody>
      </p:sp>
      <p:sp>
        <p:nvSpPr>
          <p:cNvPr id="6" name="TextBox 5">
            <a:extLst>
              <a:ext uri="{FF2B5EF4-FFF2-40B4-BE49-F238E27FC236}">
                <a16:creationId xmlns:a16="http://schemas.microsoft.com/office/drawing/2014/main" id="{61BDF24D-E43C-48A0-9988-08623FF22770}"/>
              </a:ext>
            </a:extLst>
          </p:cNvPr>
          <p:cNvSpPr txBox="1"/>
          <p:nvPr/>
        </p:nvSpPr>
        <p:spPr>
          <a:xfrm>
            <a:off x="1587759" y="1195365"/>
            <a:ext cx="6451113" cy="307777"/>
          </a:xfrm>
          <a:prstGeom prst="rect">
            <a:avLst/>
          </a:prstGeom>
          <a:solidFill>
            <a:schemeClr val="accent6"/>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By next week, you should interview four potential users of your app.</a:t>
            </a:r>
          </a:p>
        </p:txBody>
      </p:sp>
    </p:spTree>
    <p:extLst>
      <p:ext uri="{BB962C8B-B14F-4D97-AF65-F5344CB8AC3E}">
        <p14:creationId xmlns:p14="http://schemas.microsoft.com/office/powerpoint/2010/main" val="2407216100"/>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0">
  <p:cSld>
    <p:bg>
      <p:bgPr>
        <a:gradFill>
          <a:gsLst>
            <a:gs pos="0">
              <a:schemeClr val="accent6">
                <a:lumMod val="0"/>
                <a:lumOff val="100000"/>
              </a:schemeClr>
            </a:gs>
            <a:gs pos="35000">
              <a:schemeClr val="accent6">
                <a:lumMod val="0"/>
                <a:lumOff val="100000"/>
              </a:schemeClr>
            </a:gs>
            <a:gs pos="100000">
              <a:schemeClr val="accent6">
                <a:lumMod val="100000"/>
              </a:schemeClr>
            </a:gs>
          </a:gsLst>
          <a:path path="circle">
            <a:fillToRect l="50000" t="-80000" r="50000" b="180000"/>
          </a:path>
        </a:gra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710DDD2-A7F3-4EFF-B6B3-AC08337BC842}"/>
              </a:ext>
            </a:extLst>
          </p:cNvPr>
          <p:cNvSpPr>
            <a:spLocks noGrp="1"/>
          </p:cNvSpPr>
          <p:nvPr>
            <p:ph type="title"/>
          </p:nvPr>
        </p:nvSpPr>
        <p:spPr/>
        <p:txBody>
          <a:bodyPr/>
          <a:lstStyle/>
          <a:p>
            <a:r>
              <a:rPr lang="en-US"/>
              <a:t>Questions for TA</a:t>
            </a:r>
          </a:p>
        </p:txBody>
      </p:sp>
      <p:sp>
        <p:nvSpPr>
          <p:cNvPr id="6" name="TextBox 5">
            <a:extLst>
              <a:ext uri="{FF2B5EF4-FFF2-40B4-BE49-F238E27FC236}">
                <a16:creationId xmlns:a16="http://schemas.microsoft.com/office/drawing/2014/main" id="{61BDF24D-E43C-48A0-9988-08623FF22770}"/>
              </a:ext>
            </a:extLst>
          </p:cNvPr>
          <p:cNvSpPr txBox="1"/>
          <p:nvPr/>
        </p:nvSpPr>
        <p:spPr>
          <a:xfrm>
            <a:off x="1587759" y="1195365"/>
            <a:ext cx="6451113"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If you have questions for TAs put them on a pink gradient background.  If you prefer, you can add a black slide for raw interview notes, and summarize them on the empathy map.  If you have two note-takers, you could use two text boxes.</a:t>
            </a:r>
          </a:p>
        </p:txBody>
      </p:sp>
    </p:spTree>
    <p:extLst>
      <p:ext uri="{BB962C8B-B14F-4D97-AF65-F5344CB8AC3E}">
        <p14:creationId xmlns:p14="http://schemas.microsoft.com/office/powerpoint/2010/main" val="83863095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0">
  <p:cSld>
    <p:bg>
      <p:bgPr>
        <a:solidFill>
          <a:schemeClr val="accent6">
            <a:lumMod val="40000"/>
            <a:lumOff val="60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710DDD2-A7F3-4EFF-B6B3-AC08337BC842}"/>
              </a:ext>
            </a:extLst>
          </p:cNvPr>
          <p:cNvSpPr>
            <a:spLocks noGrp="1"/>
          </p:cNvSpPr>
          <p:nvPr>
            <p:ph type="title"/>
          </p:nvPr>
        </p:nvSpPr>
        <p:spPr/>
        <p:txBody>
          <a:bodyPr/>
          <a:lstStyle/>
          <a:p>
            <a:r>
              <a:rPr lang="en-US"/>
              <a:t>Week 10 Feedback</a:t>
            </a:r>
          </a:p>
        </p:txBody>
      </p:sp>
      <p:sp>
        <p:nvSpPr>
          <p:cNvPr id="6" name="TextBox 5">
            <a:extLst>
              <a:ext uri="{FF2B5EF4-FFF2-40B4-BE49-F238E27FC236}">
                <a16:creationId xmlns:a16="http://schemas.microsoft.com/office/drawing/2014/main" id="{61BDF24D-E43C-48A0-9988-08623FF22770}"/>
              </a:ext>
            </a:extLst>
          </p:cNvPr>
          <p:cNvSpPr txBox="1"/>
          <p:nvPr/>
        </p:nvSpPr>
        <p:spPr>
          <a:xfrm>
            <a:off x="1587759" y="1195365"/>
            <a:ext cx="6451113" cy="307777"/>
          </a:xfrm>
          <a:prstGeom prst="rect">
            <a:avLst/>
          </a:prstGeom>
          <a:solidFill>
            <a:schemeClr val="accent6"/>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Fasten seatbelts for final presentations.</a:t>
            </a:r>
          </a:p>
        </p:txBody>
      </p:sp>
      <p:sp>
        <p:nvSpPr>
          <p:cNvPr id="2" name="TextBox 1">
            <a:extLst>
              <a:ext uri="{FF2B5EF4-FFF2-40B4-BE49-F238E27FC236}">
                <a16:creationId xmlns:a16="http://schemas.microsoft.com/office/drawing/2014/main" id="{D04AE60C-D01C-4D5A-908E-A944F3A37FCF}"/>
              </a:ext>
            </a:extLst>
          </p:cNvPr>
          <p:cNvSpPr txBox="1"/>
          <p:nvPr/>
        </p:nvSpPr>
        <p:spPr>
          <a:xfrm>
            <a:off x="1250913" y="1713878"/>
            <a:ext cx="6451113" cy="2893100"/>
          </a:xfrm>
          <a:prstGeom prst="rect">
            <a:avLst/>
          </a:prstGeom>
          <a:solidFill>
            <a:schemeClr val="accent6"/>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This week you should clean up your slides (deleting extra slides you didn't use, add explanations for unusual things you did) because you will get 10% for the slides so far.  </a:t>
            </a:r>
          </a:p>
          <a:p>
            <a:r>
              <a:rPr lang="en-US"/>
              <a:t>3% (tasks: 3% if all tasks are recorded with assignment and completion; 2% if most tasks are recorded completely, 1% if many records are missing, or the number of records is not sufficient)</a:t>
            </a:r>
          </a:p>
          <a:p>
            <a:r>
              <a:rPr lang="en-US"/>
              <a:t>3% (action plans: 3% if what the user said/did and what you will do about it are always clear and the next prototype follows up on that, 0%-2% based on how often the action plans are clear and followed up on)</a:t>
            </a:r>
          </a:p>
          <a:p>
            <a:r>
              <a:rPr lang="en-US"/>
              <a:t>3% (real problem: 3% if the prototype is clearly solving a problem identified by the user, 2% if there is a real, clear problem but it is not clearly solved, 1% if the problem is vague, and not clearly satisfied, 0% if there is no problem)</a:t>
            </a:r>
          </a:p>
          <a:p>
            <a:r>
              <a:rPr lang="en-US"/>
              <a:t>1% overall presentation</a:t>
            </a:r>
          </a:p>
        </p:txBody>
      </p:sp>
      <p:sp>
        <p:nvSpPr>
          <p:cNvPr id="3" name="Arrow: Pentagon 2">
            <a:extLst>
              <a:ext uri="{FF2B5EF4-FFF2-40B4-BE49-F238E27FC236}">
                <a16:creationId xmlns:a16="http://schemas.microsoft.com/office/drawing/2014/main" id="{059F93FA-B2BA-9449-266F-172569334F7B}"/>
              </a:ext>
            </a:extLst>
          </p:cNvPr>
          <p:cNvSpPr/>
          <p:nvPr/>
        </p:nvSpPr>
        <p:spPr>
          <a:xfrm>
            <a:off x="7427041" y="4326444"/>
            <a:ext cx="1597640" cy="676340"/>
          </a:xfrm>
          <a:prstGeom prst="homePlate">
            <a:avLst/>
          </a:prstGeom>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cs typeface="Arial"/>
              </a:rPr>
              <a:t>Great work!</a:t>
            </a:r>
          </a:p>
          <a:p>
            <a:pPr algn="ctr"/>
            <a:r>
              <a:rPr lang="en-US">
                <a:cs typeface="Arial"/>
              </a:rPr>
              <a:t>10/10</a:t>
            </a:r>
          </a:p>
          <a:p>
            <a:pPr algn="ctr"/>
            <a:r>
              <a:rPr lang="en-US">
                <a:cs typeface="Arial"/>
              </a:rPr>
              <a:t>Jamie =)</a:t>
            </a:r>
          </a:p>
        </p:txBody>
      </p:sp>
    </p:spTree>
    <p:extLst>
      <p:ext uri="{BB962C8B-B14F-4D97-AF65-F5344CB8AC3E}">
        <p14:creationId xmlns:p14="http://schemas.microsoft.com/office/powerpoint/2010/main" val="2376474734"/>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Google Shape;293;p41"/>
          <p:cNvSpPr txBox="1">
            <a:spLocks noGrp="1"/>
          </p:cNvSpPr>
          <p:nvPr>
            <p:ph type="title"/>
          </p:nvPr>
        </p:nvSpPr>
        <p:spPr>
          <a:xfrm>
            <a:off x="892944" y="1536980"/>
            <a:ext cx="7358100" cy="1741200"/>
          </a:xfrm>
          <a:prstGeom prst="rect">
            <a:avLst/>
          </a:prstGeom>
        </p:spPr>
        <p:txBody>
          <a:bodyPr spcFirstLastPara="1" wrap="square" lIns="32750" tIns="32750" rIns="32750" bIns="32750" anchor="ctr" anchorCtr="0">
            <a:noAutofit/>
          </a:bodyPr>
          <a:lstStyle/>
          <a:p>
            <a:r>
              <a:rPr lang="en"/>
              <a:t>Pitch Component</a:t>
            </a:r>
            <a:endParaRPr lang="en-US"/>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08836-40C5-46C2-81BA-21AA27176925}"/>
              </a:ext>
            </a:extLst>
          </p:cNvPr>
          <p:cNvSpPr>
            <a:spLocks noGrp="1"/>
          </p:cNvSpPr>
          <p:nvPr>
            <p:ph type="ctrTitle"/>
          </p:nvPr>
        </p:nvSpPr>
        <p:spPr>
          <a:xfrm>
            <a:off x="3827233" y="2203938"/>
            <a:ext cx="4944618" cy="1789938"/>
          </a:xfrm>
        </p:spPr>
        <p:txBody>
          <a:bodyPr/>
          <a:lstStyle/>
          <a:p>
            <a:r>
              <a:rPr lang="en-US"/>
              <a:t>Linear Algebra </a:t>
            </a:r>
            <a:br>
              <a:rPr lang="en-US"/>
            </a:br>
            <a:r>
              <a:rPr lang="en-US"/>
              <a:t>2D Vector Visualizer</a:t>
            </a:r>
          </a:p>
        </p:txBody>
      </p:sp>
      <p:sp>
        <p:nvSpPr>
          <p:cNvPr id="3" name="Subtitle 2">
            <a:extLst>
              <a:ext uri="{FF2B5EF4-FFF2-40B4-BE49-F238E27FC236}">
                <a16:creationId xmlns:a16="http://schemas.microsoft.com/office/drawing/2014/main" id="{72CC4EC4-809C-4FD2-AA20-009F08590DA6}"/>
              </a:ext>
            </a:extLst>
          </p:cNvPr>
          <p:cNvSpPr>
            <a:spLocks noGrp="1"/>
          </p:cNvSpPr>
          <p:nvPr>
            <p:ph type="subTitle" idx="1"/>
          </p:nvPr>
        </p:nvSpPr>
        <p:spPr>
          <a:xfrm>
            <a:off x="3783271" y="3989187"/>
            <a:ext cx="4944618" cy="747522"/>
          </a:xfrm>
        </p:spPr>
        <p:txBody>
          <a:bodyPr vert="horz" lIns="91440" tIns="45720" rIns="91440" bIns="45720" rtlCol="0" anchor="t">
            <a:normAutofit/>
          </a:bodyPr>
          <a:lstStyle/>
          <a:p>
            <a:r>
              <a:rPr lang="en-US" sz="1088">
                <a:solidFill>
                  <a:srgbClr val="FFFFFF"/>
                </a:solidFill>
              </a:rPr>
              <a:t>Andy Luo, Corinna Lin, </a:t>
            </a:r>
            <a:r>
              <a:rPr lang="en-US" sz="1088" err="1">
                <a:solidFill>
                  <a:srgbClr val="FFFFFF"/>
                </a:solidFill>
              </a:rPr>
              <a:t>Zhanxu</a:t>
            </a:r>
            <a:r>
              <a:rPr lang="en-US" sz="1088">
                <a:solidFill>
                  <a:srgbClr val="FFFFFF"/>
                </a:solidFill>
              </a:rPr>
              <a:t> Ye, Haoxuan Huang, Wentao Sun</a:t>
            </a:r>
            <a:endParaRPr lang="en-US" sz="1088"/>
          </a:p>
          <a:p>
            <a:endParaRPr lang="en-US"/>
          </a:p>
        </p:txBody>
      </p:sp>
    </p:spTree>
    <p:extLst>
      <p:ext uri="{BB962C8B-B14F-4D97-AF65-F5344CB8AC3E}">
        <p14:creationId xmlns:p14="http://schemas.microsoft.com/office/powerpoint/2010/main" val="3204066388"/>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36E49C-11A0-4C95-8A6E-FC7E9C57C105}"/>
              </a:ext>
            </a:extLst>
          </p:cNvPr>
          <p:cNvSpPr>
            <a:spLocks noGrp="1"/>
          </p:cNvSpPr>
          <p:nvPr>
            <p:ph type="title"/>
          </p:nvPr>
        </p:nvSpPr>
        <p:spPr/>
        <p:txBody>
          <a:bodyPr/>
          <a:lstStyle/>
          <a:p>
            <a:r>
              <a:rPr lang="en-US"/>
              <a:t>Meet </a:t>
            </a:r>
            <a:br>
              <a:rPr lang="en-US"/>
            </a:br>
            <a:r>
              <a:rPr lang="en-US"/>
              <a:t>Bob Daniel!</a:t>
            </a:r>
          </a:p>
        </p:txBody>
      </p:sp>
      <p:sp>
        <p:nvSpPr>
          <p:cNvPr id="6" name="Slide Number Placeholder 5">
            <a:extLst>
              <a:ext uri="{FF2B5EF4-FFF2-40B4-BE49-F238E27FC236}">
                <a16:creationId xmlns:a16="http://schemas.microsoft.com/office/drawing/2014/main" id="{88AB1A36-2D6E-4392-AAA4-996FFE03208D}"/>
              </a:ext>
            </a:extLst>
          </p:cNvPr>
          <p:cNvSpPr>
            <a:spLocks noGrp="1"/>
          </p:cNvSpPr>
          <p:nvPr>
            <p:ph type="sldNum" sz="quarter" idx="12"/>
          </p:nvPr>
        </p:nvSpPr>
        <p:spPr/>
        <p:txBody>
          <a:bodyPr/>
          <a:lstStyle/>
          <a:p>
            <a:pPr lvl="0"/>
            <a:fld id="{D76B855D-E9CC-4FF8-AD85-6CDC7B89A0DE}" type="slidenum">
              <a:rPr lang="en-US" noProof="0" smtClean="0"/>
              <a:pPr lvl="0"/>
              <a:t>144</a:t>
            </a:fld>
            <a:endParaRPr lang="en-US" noProof="0"/>
          </a:p>
        </p:txBody>
      </p:sp>
      <p:pic>
        <p:nvPicPr>
          <p:cNvPr id="7" name="Picture 7" descr="Shape&#10;&#10;Description automatically generated">
            <a:extLst>
              <a:ext uri="{FF2B5EF4-FFF2-40B4-BE49-F238E27FC236}">
                <a16:creationId xmlns:a16="http://schemas.microsoft.com/office/drawing/2014/main" id="{61C1F4C8-9174-353B-0120-B9B56DA8C17C}"/>
              </a:ext>
            </a:extLst>
          </p:cNvPr>
          <p:cNvPicPr>
            <a:picLocks noChangeAspect="1"/>
          </p:cNvPicPr>
          <p:nvPr/>
        </p:nvPicPr>
        <p:blipFill>
          <a:blip r:embed="rId2"/>
          <a:stretch>
            <a:fillRect/>
          </a:stretch>
        </p:blipFill>
        <p:spPr>
          <a:xfrm>
            <a:off x="4094009" y="1050517"/>
            <a:ext cx="2838174" cy="3187208"/>
          </a:xfrm>
          <a:prstGeom prst="rect">
            <a:avLst/>
          </a:prstGeom>
        </p:spPr>
      </p:pic>
    </p:spTree>
    <p:extLst>
      <p:ext uri="{BB962C8B-B14F-4D97-AF65-F5344CB8AC3E}">
        <p14:creationId xmlns:p14="http://schemas.microsoft.com/office/powerpoint/2010/main" val="2781821637"/>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B290457-2071-4F7C-9327-CE85A282B4D5}"/>
              </a:ext>
            </a:extLst>
          </p:cNvPr>
          <p:cNvSpPr>
            <a:spLocks noGrp="1"/>
          </p:cNvSpPr>
          <p:nvPr>
            <p:ph type="title"/>
          </p:nvPr>
        </p:nvSpPr>
        <p:spPr/>
        <p:txBody>
          <a:bodyPr/>
          <a:lstStyle/>
          <a:p>
            <a:r>
              <a:rPr lang="en-US"/>
              <a:t>Bob Daniel</a:t>
            </a:r>
          </a:p>
        </p:txBody>
      </p:sp>
      <p:sp>
        <p:nvSpPr>
          <p:cNvPr id="5" name="Content Placeholder 4">
            <a:extLst>
              <a:ext uri="{FF2B5EF4-FFF2-40B4-BE49-F238E27FC236}">
                <a16:creationId xmlns:a16="http://schemas.microsoft.com/office/drawing/2014/main" id="{B67B1E24-2840-4BB0-AE5A-2320A01CB80F}"/>
              </a:ext>
            </a:extLst>
          </p:cNvPr>
          <p:cNvSpPr>
            <a:spLocks noGrp="1"/>
          </p:cNvSpPr>
          <p:nvPr>
            <p:ph idx="1"/>
          </p:nvPr>
        </p:nvSpPr>
        <p:spPr/>
        <p:txBody>
          <a:bodyPr vert="horz" lIns="91440" tIns="45720" rIns="91440" bIns="45720" rtlCol="0" anchor="t">
            <a:normAutofit/>
          </a:bodyPr>
          <a:lstStyle/>
          <a:p>
            <a:pPr marL="257175" indent="-257175">
              <a:buChar char="•"/>
            </a:pPr>
            <a:r>
              <a:rPr lang="en-US"/>
              <a:t>First year university student</a:t>
            </a:r>
          </a:p>
          <a:p>
            <a:pPr marL="257175" indent="-257175">
              <a:buChar char="•"/>
            </a:pPr>
            <a:r>
              <a:rPr lang="en-US"/>
              <a:t>Is a visual learner</a:t>
            </a:r>
          </a:p>
          <a:p>
            <a:pPr marL="257175" indent="-257175">
              <a:buChar char="•"/>
            </a:pPr>
            <a:r>
              <a:rPr lang="en-US"/>
              <a:t>Understands vector operations theoretically, but struggles to apply them</a:t>
            </a:r>
          </a:p>
          <a:p>
            <a:pPr marL="257175" indent="-257175">
              <a:buChar char="•"/>
            </a:pPr>
            <a:r>
              <a:rPr lang="en-US"/>
              <a:t>Often forgets important concepts when completing assignments</a:t>
            </a:r>
          </a:p>
          <a:p>
            <a:endParaRPr lang="en-US"/>
          </a:p>
        </p:txBody>
      </p:sp>
      <p:sp>
        <p:nvSpPr>
          <p:cNvPr id="16" name="Slide Number Placeholder 15">
            <a:extLst>
              <a:ext uri="{FF2B5EF4-FFF2-40B4-BE49-F238E27FC236}">
                <a16:creationId xmlns:a16="http://schemas.microsoft.com/office/drawing/2014/main" id="{46EEA4F1-5FA3-4EBF-97F1-DF392077DB76}"/>
              </a:ext>
            </a:extLst>
          </p:cNvPr>
          <p:cNvSpPr>
            <a:spLocks noGrp="1"/>
          </p:cNvSpPr>
          <p:nvPr>
            <p:ph type="sldNum" sz="quarter" idx="12"/>
          </p:nvPr>
        </p:nvSpPr>
        <p:spPr/>
        <p:txBody>
          <a:bodyPr/>
          <a:lstStyle/>
          <a:p>
            <a:pPr lvl="0"/>
            <a:fld id="{D76B855D-E9CC-4FF8-AD85-6CDC7B89A0DE}" type="slidenum">
              <a:rPr lang="en-US" noProof="0" smtClean="0"/>
              <a:pPr lvl="0"/>
              <a:t>145</a:t>
            </a:fld>
            <a:endParaRPr lang="en-US" noProof="0"/>
          </a:p>
        </p:txBody>
      </p:sp>
      <p:sp>
        <p:nvSpPr>
          <p:cNvPr id="7" name="Oval 6">
            <a:extLst>
              <a:ext uri="{FF2B5EF4-FFF2-40B4-BE49-F238E27FC236}">
                <a16:creationId xmlns:a16="http://schemas.microsoft.com/office/drawing/2014/main" id="{E4CBEA04-55CB-42A3-5F8F-40619CCD80E9}"/>
              </a:ext>
            </a:extLst>
          </p:cNvPr>
          <p:cNvSpPr/>
          <p:nvPr/>
        </p:nvSpPr>
        <p:spPr>
          <a:xfrm>
            <a:off x="5397011" y="861645"/>
            <a:ext cx="1655883" cy="1648556"/>
          </a:xfrm>
          <a:prstGeom prst="ellipse">
            <a:avLst/>
          </a:prstGeom>
          <a:noFill/>
          <a:ln w="28575">
            <a:solidFill>
              <a:srgbClr val="6BC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00"/>
          </a:p>
        </p:txBody>
      </p:sp>
      <p:sp>
        <p:nvSpPr>
          <p:cNvPr id="10" name="Oval 9">
            <a:extLst>
              <a:ext uri="{FF2B5EF4-FFF2-40B4-BE49-F238E27FC236}">
                <a16:creationId xmlns:a16="http://schemas.microsoft.com/office/drawing/2014/main" id="{1E89DF04-9745-646E-2CE1-EE9B884BD6B9}"/>
              </a:ext>
            </a:extLst>
          </p:cNvPr>
          <p:cNvSpPr/>
          <p:nvPr/>
        </p:nvSpPr>
        <p:spPr>
          <a:xfrm>
            <a:off x="6308690" y="1936608"/>
            <a:ext cx="2343042" cy="2328913"/>
          </a:xfrm>
          <a:prstGeom prst="ellipse">
            <a:avLst/>
          </a:prstGeom>
          <a:noFill/>
          <a:ln w="57150">
            <a:solidFill>
              <a:srgbClr val="FFBFE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00"/>
          </a:p>
        </p:txBody>
      </p:sp>
    </p:spTree>
    <p:extLst>
      <p:ext uri="{BB962C8B-B14F-4D97-AF65-F5344CB8AC3E}">
        <p14:creationId xmlns:p14="http://schemas.microsoft.com/office/powerpoint/2010/main" val="3528108720"/>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45C6405-9D6C-48F5-9EFB-4CF1F3193EA4}"/>
              </a:ext>
            </a:extLst>
          </p:cNvPr>
          <p:cNvSpPr>
            <a:spLocks noGrp="1"/>
          </p:cNvSpPr>
          <p:nvPr>
            <p:ph type="title"/>
          </p:nvPr>
        </p:nvSpPr>
        <p:spPr/>
        <p:txBody>
          <a:bodyPr/>
          <a:lstStyle/>
          <a:p>
            <a:r>
              <a:rPr lang="en-US"/>
              <a:t>Who we are</a:t>
            </a:r>
          </a:p>
        </p:txBody>
      </p:sp>
      <p:sp>
        <p:nvSpPr>
          <p:cNvPr id="5" name="Content Placeholder 4">
            <a:extLst>
              <a:ext uri="{FF2B5EF4-FFF2-40B4-BE49-F238E27FC236}">
                <a16:creationId xmlns:a16="http://schemas.microsoft.com/office/drawing/2014/main" id="{42E3A3A9-5E96-4CDD-A971-9C272EFD97D9}"/>
              </a:ext>
            </a:extLst>
          </p:cNvPr>
          <p:cNvSpPr>
            <a:spLocks noGrp="1"/>
          </p:cNvSpPr>
          <p:nvPr>
            <p:ph idx="1"/>
          </p:nvPr>
        </p:nvSpPr>
        <p:spPr/>
        <p:txBody>
          <a:bodyPr vert="horz" lIns="91440" tIns="45720" rIns="91440" bIns="45720" rtlCol="0" anchor="t">
            <a:normAutofit/>
          </a:bodyPr>
          <a:lstStyle/>
          <a:p>
            <a:pPr marL="257175" indent="-257175">
              <a:lnSpc>
                <a:spcPct val="110000"/>
              </a:lnSpc>
              <a:buFont typeface="Arial,Sans-Serif" panose="020B0604020202020204" pitchFamily="34" charset="0"/>
              <a:buChar char="•"/>
            </a:pPr>
            <a:r>
              <a:rPr lang="en-US" sz="1650">
                <a:ea typeface="+mn-lt"/>
                <a:cs typeface="+mn-lt"/>
              </a:rPr>
              <a:t>Developers: first-year university who have taken linear algebra</a:t>
            </a:r>
          </a:p>
          <a:p>
            <a:pPr marL="599599" lvl="2" indent="-170974">
              <a:lnSpc>
                <a:spcPct val="110000"/>
              </a:lnSpc>
              <a:buFont typeface="Arial,Sans-Serif" panose="020B0604020202020204" pitchFamily="34" charset="0"/>
            </a:pPr>
            <a:r>
              <a:rPr lang="en-US" sz="1650">
                <a:ea typeface="+mn-lt"/>
                <a:cs typeface="+mn-lt"/>
              </a:rPr>
              <a:t>Experienced our own difficulties in the course</a:t>
            </a:r>
          </a:p>
          <a:p>
            <a:pPr marL="257175" indent="-257175">
              <a:lnSpc>
                <a:spcPct val="110000"/>
              </a:lnSpc>
              <a:buFont typeface="Arial,Sans-Serif" panose="020B0604020202020204" pitchFamily="34" charset="0"/>
              <a:buChar char="•"/>
            </a:pPr>
            <a:r>
              <a:rPr lang="en-US" sz="1650">
                <a:ea typeface="+mn-lt"/>
                <a:cs typeface="+mn-lt"/>
              </a:rPr>
              <a:t>Use our knowledge to develop a product that can help other students </a:t>
            </a:r>
          </a:p>
          <a:p>
            <a:pPr marL="599599" lvl="2" indent="-170974">
              <a:lnSpc>
                <a:spcPct val="110000"/>
              </a:lnSpc>
              <a:buFont typeface="Arial,Sans-Serif" panose="020B0604020202020204" pitchFamily="34" charset="0"/>
              <a:buChar char="•"/>
            </a:pPr>
            <a:r>
              <a:rPr lang="en-US" sz="1650"/>
              <a:t>Aid their understanding of 2D vector operations</a:t>
            </a:r>
          </a:p>
          <a:p>
            <a:pPr marL="285274" indent="-285274">
              <a:lnSpc>
                <a:spcPct val="100000"/>
              </a:lnSpc>
              <a:buChar char="•"/>
            </a:pPr>
            <a:endParaRPr lang="en-US" sz="1650"/>
          </a:p>
          <a:p>
            <a:endParaRPr lang="en-US"/>
          </a:p>
        </p:txBody>
      </p:sp>
      <p:sp>
        <p:nvSpPr>
          <p:cNvPr id="14" name="Slide Number Placeholder 13">
            <a:extLst>
              <a:ext uri="{FF2B5EF4-FFF2-40B4-BE49-F238E27FC236}">
                <a16:creationId xmlns:a16="http://schemas.microsoft.com/office/drawing/2014/main" id="{DC4D09A1-D96F-4BFC-8475-2F079EAD8652}"/>
              </a:ext>
            </a:extLst>
          </p:cNvPr>
          <p:cNvSpPr>
            <a:spLocks noGrp="1"/>
          </p:cNvSpPr>
          <p:nvPr>
            <p:ph type="sldNum" sz="quarter" idx="12"/>
          </p:nvPr>
        </p:nvSpPr>
        <p:spPr/>
        <p:txBody>
          <a:bodyPr/>
          <a:lstStyle/>
          <a:p>
            <a:pPr>
              <a:defRPr/>
            </a:pPr>
            <a:fld id="{D76B855D-E9CC-4FF8-AD85-6CDC7B89A0DE}" type="slidenum">
              <a:rPr lang="en-US">
                <a:solidFill>
                  <a:prstClr val="black">
                    <a:tint val="75000"/>
                  </a:prstClr>
                </a:solidFill>
                <a:latin typeface="Calibri" panose="020F0502020204030204"/>
              </a:rPr>
              <a:pPr>
                <a:defRPr/>
              </a:pPr>
              <a:t>146</a:t>
            </a:fld>
            <a:endParaRPr lang="en-US">
              <a:solidFill>
                <a:prstClr val="black">
                  <a:tint val="75000"/>
                </a:prstClr>
              </a:solidFill>
              <a:latin typeface="Calibri" panose="020F0502020204030204"/>
            </a:endParaRPr>
          </a:p>
        </p:txBody>
      </p:sp>
      <p:sp>
        <p:nvSpPr>
          <p:cNvPr id="2" name="Oval 1">
            <a:extLst>
              <a:ext uri="{FF2B5EF4-FFF2-40B4-BE49-F238E27FC236}">
                <a16:creationId xmlns:a16="http://schemas.microsoft.com/office/drawing/2014/main" id="{69C2A8F5-D6C3-0879-A0BF-559CB42A2571}"/>
              </a:ext>
            </a:extLst>
          </p:cNvPr>
          <p:cNvSpPr/>
          <p:nvPr/>
        </p:nvSpPr>
        <p:spPr>
          <a:xfrm>
            <a:off x="4698547" y="-376917"/>
            <a:ext cx="2639785" cy="2660195"/>
          </a:xfrm>
          <a:prstGeom prst="ellipse">
            <a:avLst/>
          </a:prstGeom>
          <a:noFill/>
          <a:ln w="57150">
            <a:solidFill>
              <a:srgbClr val="FFBFE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2" name="Oval 11">
            <a:extLst>
              <a:ext uri="{FF2B5EF4-FFF2-40B4-BE49-F238E27FC236}">
                <a16:creationId xmlns:a16="http://schemas.microsoft.com/office/drawing/2014/main" id="{367FE5C8-D88E-10B3-F062-BC9E0D65B1F5}"/>
              </a:ext>
            </a:extLst>
          </p:cNvPr>
          <p:cNvSpPr/>
          <p:nvPr/>
        </p:nvSpPr>
        <p:spPr>
          <a:xfrm>
            <a:off x="5827940" y="1902280"/>
            <a:ext cx="3660320" cy="3809998"/>
          </a:xfrm>
          <a:prstGeom prst="ellipse">
            <a:avLst/>
          </a:prstGeom>
          <a:noFill/>
          <a:ln w="571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Tree>
    <p:extLst>
      <p:ext uri="{BB962C8B-B14F-4D97-AF65-F5344CB8AC3E}">
        <p14:creationId xmlns:p14="http://schemas.microsoft.com/office/powerpoint/2010/main" val="2034147143"/>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9706C9-F26D-46CA-93BF-8C27012F6B12}"/>
              </a:ext>
            </a:extLst>
          </p:cNvPr>
          <p:cNvSpPr>
            <a:spLocks noGrp="1"/>
          </p:cNvSpPr>
          <p:nvPr>
            <p:ph type="title"/>
          </p:nvPr>
        </p:nvSpPr>
        <p:spPr>
          <a:xfrm>
            <a:off x="1031633" y="839566"/>
            <a:ext cx="2427732" cy="3051810"/>
          </a:xfrm>
        </p:spPr>
        <p:txBody>
          <a:bodyPr/>
          <a:lstStyle/>
          <a:p>
            <a:r>
              <a:rPr lang="en-US"/>
              <a:t>Our Solution</a:t>
            </a:r>
          </a:p>
        </p:txBody>
      </p:sp>
      <p:sp>
        <p:nvSpPr>
          <p:cNvPr id="6" name="Slide Number Placeholder 5">
            <a:extLst>
              <a:ext uri="{FF2B5EF4-FFF2-40B4-BE49-F238E27FC236}">
                <a16:creationId xmlns:a16="http://schemas.microsoft.com/office/drawing/2014/main" id="{7359025F-68D1-4F50-8480-3F981455D4DE}"/>
              </a:ext>
            </a:extLst>
          </p:cNvPr>
          <p:cNvSpPr>
            <a:spLocks noGrp="1"/>
          </p:cNvSpPr>
          <p:nvPr>
            <p:ph type="sldNum" sz="quarter" idx="12"/>
          </p:nvPr>
        </p:nvSpPr>
        <p:spPr/>
        <p:txBody>
          <a:bodyPr/>
          <a:lstStyle/>
          <a:p>
            <a:pPr lvl="0"/>
            <a:fld id="{D76B855D-E9CC-4FF8-AD85-6CDC7B89A0DE}" type="slidenum">
              <a:rPr lang="en-US" noProof="0" smtClean="0"/>
              <a:pPr lvl="0"/>
              <a:t>147</a:t>
            </a:fld>
            <a:endParaRPr lang="en-US" noProof="0"/>
          </a:p>
        </p:txBody>
      </p:sp>
      <p:sp>
        <p:nvSpPr>
          <p:cNvPr id="4" name="Content Placeholder 4">
            <a:extLst>
              <a:ext uri="{FF2B5EF4-FFF2-40B4-BE49-F238E27FC236}">
                <a16:creationId xmlns:a16="http://schemas.microsoft.com/office/drawing/2014/main" id="{4E1BA1DA-F483-7133-3DC8-CB3FD07E5A21}"/>
              </a:ext>
            </a:extLst>
          </p:cNvPr>
          <p:cNvSpPr txBox="1">
            <a:spLocks/>
          </p:cNvSpPr>
          <p:nvPr/>
        </p:nvSpPr>
        <p:spPr>
          <a:xfrm>
            <a:off x="4803965" y="1091242"/>
            <a:ext cx="3819906" cy="3264408"/>
          </a:xfrm>
          <a:prstGeom prst="rect">
            <a:avLst/>
          </a:prstGeom>
        </p:spPr>
        <p:txBody>
          <a:bodyPr vert="horz" lIns="91440" tIns="45720" rIns="91440" bIns="45720" rtlCol="0" anchor="t">
            <a:normAutofit lnSpcReduction="10000"/>
          </a:bodyPr>
          <a:lstStyle>
            <a:lvl1pPr marL="0" indent="0" algn="l" defTabSz="914377"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22860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45720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57175" indent="-257175">
              <a:lnSpc>
                <a:spcPct val="110000"/>
              </a:lnSpc>
              <a:buFont typeface="Arial,Sans-Serif" panose="020B0604020202020204" pitchFamily="34" charset="0"/>
              <a:buChar char="•"/>
            </a:pPr>
            <a:r>
              <a:rPr lang="en-US" sz="1650">
                <a:ea typeface="+mn-lt"/>
                <a:cs typeface="+mn-lt"/>
              </a:rPr>
              <a:t>Hard to grasp that transformations are not only theoretical, but are also applicable</a:t>
            </a:r>
            <a:endParaRPr lang="en-US" sz="1800"/>
          </a:p>
          <a:p>
            <a:pPr marL="257175" indent="-257175">
              <a:lnSpc>
                <a:spcPct val="110000"/>
              </a:lnSpc>
              <a:buFont typeface="Arial,Sans-Serif" panose="020B0604020202020204" pitchFamily="34" charset="0"/>
              <a:buChar char="•"/>
            </a:pPr>
            <a:r>
              <a:rPr lang="en-US" sz="1650">
                <a:ea typeface="+mn-lt"/>
                <a:cs typeface="+mn-lt"/>
              </a:rPr>
              <a:t>Made it hard to comprehend transformations in higher dimensions</a:t>
            </a:r>
            <a:endParaRPr lang="en-US" sz="1650"/>
          </a:p>
          <a:p>
            <a:pPr marL="257175" indent="-257175">
              <a:lnSpc>
                <a:spcPct val="110000"/>
              </a:lnSpc>
              <a:buFont typeface="Arial" panose="020B0604020202020204" pitchFamily="34" charset="0"/>
              <a:buChar char="•"/>
            </a:pPr>
            <a:r>
              <a:rPr lang="en-US" sz="1650">
                <a:ea typeface="+mn-lt"/>
                <a:cs typeface="+mn-lt"/>
              </a:rPr>
              <a:t>Being able to visually see how transformations physically affect vectors, will allow for a better understanding of how transformations </a:t>
            </a:r>
            <a:endParaRPr lang="en-US" sz="1650"/>
          </a:p>
          <a:p>
            <a:pPr marL="285274" indent="-285274">
              <a:lnSpc>
                <a:spcPct val="100000"/>
              </a:lnSpc>
              <a:buChar char="•"/>
            </a:pPr>
            <a:endParaRPr lang="en-US" sz="1650"/>
          </a:p>
          <a:p>
            <a:endParaRPr lang="en-US" sz="1800"/>
          </a:p>
        </p:txBody>
      </p:sp>
    </p:spTree>
    <p:extLst>
      <p:ext uri="{BB962C8B-B14F-4D97-AF65-F5344CB8AC3E}">
        <p14:creationId xmlns:p14="http://schemas.microsoft.com/office/powerpoint/2010/main" val="1221216743"/>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pic>
        <p:nvPicPr>
          <p:cNvPr id="9" name="Picture 11" descr="Background pattern&#10;&#10;Description automatically generated">
            <a:extLst>
              <a:ext uri="{FF2B5EF4-FFF2-40B4-BE49-F238E27FC236}">
                <a16:creationId xmlns:a16="http://schemas.microsoft.com/office/drawing/2014/main" id="{561C0F82-0807-4207-A4E9-7E163995590C}"/>
              </a:ext>
            </a:extLst>
          </p:cNvPr>
          <p:cNvPicPr>
            <a:picLocks noChangeAspect="1"/>
          </p:cNvPicPr>
          <p:nvPr/>
        </p:nvPicPr>
        <p:blipFill>
          <a:blip r:embed="rId3"/>
          <a:stretch>
            <a:fillRect/>
          </a:stretch>
        </p:blipFill>
        <p:spPr>
          <a:xfrm>
            <a:off x="465367" y="274702"/>
            <a:ext cx="7430859" cy="4696153"/>
          </a:xfrm>
          <a:prstGeom prst="rect">
            <a:avLst/>
          </a:prstGeom>
        </p:spPr>
      </p:pic>
      <p:sp>
        <p:nvSpPr>
          <p:cNvPr id="12" name="Rectangle: Rounded Corners 11">
            <a:extLst>
              <a:ext uri="{FF2B5EF4-FFF2-40B4-BE49-F238E27FC236}">
                <a16:creationId xmlns:a16="http://schemas.microsoft.com/office/drawing/2014/main" id="{9068EDD5-D9AD-4925-9351-D434066C2147}"/>
              </a:ext>
            </a:extLst>
          </p:cNvPr>
          <p:cNvSpPr/>
          <p:nvPr/>
        </p:nvSpPr>
        <p:spPr>
          <a:xfrm>
            <a:off x="1019175" y="2638425"/>
            <a:ext cx="1646464" cy="578303"/>
          </a:xfrm>
          <a:prstGeom prst="roundRect">
            <a:avLst/>
          </a:prstGeom>
          <a:solidFill>
            <a:schemeClr val="bg1"/>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900"/>
          </a:p>
        </p:txBody>
      </p:sp>
      <p:sp>
        <p:nvSpPr>
          <p:cNvPr id="11" name="TextBox 10">
            <a:extLst>
              <a:ext uri="{FF2B5EF4-FFF2-40B4-BE49-F238E27FC236}">
                <a16:creationId xmlns:a16="http://schemas.microsoft.com/office/drawing/2014/main" id="{9D6878AF-9E2F-4176-8117-87EBAFCBC72D}"/>
              </a:ext>
            </a:extLst>
          </p:cNvPr>
          <p:cNvSpPr txBox="1"/>
          <p:nvPr/>
        </p:nvSpPr>
        <p:spPr>
          <a:xfrm>
            <a:off x="1269888" y="2755619"/>
            <a:ext cx="1396093"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latin typeface="Grandview Display"/>
              </a:rPr>
              <a:t>instructions</a:t>
            </a:r>
            <a:endParaRPr lang="en-US" sz="1600"/>
          </a:p>
        </p:txBody>
      </p:sp>
      <p:sp>
        <p:nvSpPr>
          <p:cNvPr id="14" name="Rectangle: Rounded Corners 13">
            <a:extLst>
              <a:ext uri="{FF2B5EF4-FFF2-40B4-BE49-F238E27FC236}">
                <a16:creationId xmlns:a16="http://schemas.microsoft.com/office/drawing/2014/main" id="{2CBA3A80-893E-4429-9F61-F116431EAC07}"/>
              </a:ext>
            </a:extLst>
          </p:cNvPr>
          <p:cNvSpPr/>
          <p:nvPr/>
        </p:nvSpPr>
        <p:spPr>
          <a:xfrm>
            <a:off x="3128283" y="2645268"/>
            <a:ext cx="1646464" cy="571459"/>
          </a:xfrm>
          <a:prstGeom prst="roundRect">
            <a:avLst/>
          </a:prstGeom>
          <a:solidFill>
            <a:schemeClr val="bg1"/>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900"/>
          </a:p>
        </p:txBody>
      </p:sp>
      <p:sp>
        <p:nvSpPr>
          <p:cNvPr id="15" name="Rectangle: Rounded Corners 14">
            <a:extLst>
              <a:ext uri="{FF2B5EF4-FFF2-40B4-BE49-F238E27FC236}">
                <a16:creationId xmlns:a16="http://schemas.microsoft.com/office/drawing/2014/main" id="{5F87BA71-DD6F-461C-A1EE-1EA8045B2532}"/>
              </a:ext>
            </a:extLst>
          </p:cNvPr>
          <p:cNvSpPr/>
          <p:nvPr/>
        </p:nvSpPr>
        <p:spPr>
          <a:xfrm>
            <a:off x="5230587" y="2638424"/>
            <a:ext cx="1646464" cy="578303"/>
          </a:xfrm>
          <a:prstGeom prst="roundRect">
            <a:avLst/>
          </a:prstGeom>
          <a:solidFill>
            <a:schemeClr val="bg1"/>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900"/>
          </a:p>
        </p:txBody>
      </p:sp>
      <p:sp>
        <p:nvSpPr>
          <p:cNvPr id="16" name="TextBox 15">
            <a:extLst>
              <a:ext uri="{FF2B5EF4-FFF2-40B4-BE49-F238E27FC236}">
                <a16:creationId xmlns:a16="http://schemas.microsoft.com/office/drawing/2014/main" id="{7FBE4E1E-B8C9-48ED-AF73-58680EB2EC0E}"/>
              </a:ext>
            </a:extLst>
          </p:cNvPr>
          <p:cNvSpPr txBox="1"/>
          <p:nvPr/>
        </p:nvSpPr>
        <p:spPr>
          <a:xfrm>
            <a:off x="3603513" y="2755618"/>
            <a:ext cx="1396093"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latin typeface="Grandview Display"/>
              </a:rPr>
              <a:t>to grid</a:t>
            </a:r>
            <a:endParaRPr lang="en-US" sz="1600"/>
          </a:p>
        </p:txBody>
      </p:sp>
      <p:sp>
        <p:nvSpPr>
          <p:cNvPr id="17" name="TextBox 16">
            <a:extLst>
              <a:ext uri="{FF2B5EF4-FFF2-40B4-BE49-F238E27FC236}">
                <a16:creationId xmlns:a16="http://schemas.microsoft.com/office/drawing/2014/main" id="{276E3006-6590-4C66-84D2-6845B6B1B4BE}"/>
              </a:ext>
            </a:extLst>
          </p:cNvPr>
          <p:cNvSpPr txBox="1"/>
          <p:nvPr/>
        </p:nvSpPr>
        <p:spPr>
          <a:xfrm>
            <a:off x="5508512" y="2608764"/>
            <a:ext cx="1396093" cy="3847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latin typeface="Grandview Display"/>
              </a:rPr>
              <a:t>cheat sheet</a:t>
            </a:r>
            <a:r>
              <a:rPr lang="en-US" sz="1900">
                <a:latin typeface="Grandview Display"/>
              </a:rPr>
              <a:t> </a:t>
            </a:r>
          </a:p>
        </p:txBody>
      </p:sp>
      <p:pic>
        <p:nvPicPr>
          <p:cNvPr id="3" name="Picture 3">
            <a:extLst>
              <a:ext uri="{FF2B5EF4-FFF2-40B4-BE49-F238E27FC236}">
                <a16:creationId xmlns:a16="http://schemas.microsoft.com/office/drawing/2014/main" id="{D7AC476E-F2AA-4BEB-A48A-F2AD6E9EA924}"/>
              </a:ext>
            </a:extLst>
          </p:cNvPr>
          <p:cNvPicPr>
            <a:picLocks noChangeAspect="1"/>
          </p:cNvPicPr>
          <p:nvPr/>
        </p:nvPicPr>
        <p:blipFill>
          <a:blip r:embed="rId4"/>
          <a:stretch>
            <a:fillRect/>
          </a:stretch>
        </p:blipFill>
        <p:spPr>
          <a:xfrm flipH="1">
            <a:off x="7365546" y="4445453"/>
            <a:ext cx="427264" cy="416379"/>
          </a:xfrm>
          <a:prstGeom prst="rect">
            <a:avLst/>
          </a:prstGeom>
        </p:spPr>
      </p:pic>
      <p:sp>
        <p:nvSpPr>
          <p:cNvPr id="18" name="TextBox 17">
            <a:extLst>
              <a:ext uri="{FF2B5EF4-FFF2-40B4-BE49-F238E27FC236}">
                <a16:creationId xmlns:a16="http://schemas.microsoft.com/office/drawing/2014/main" id="{A6216CA3-0714-438A-A554-D2AE6968021E}"/>
              </a:ext>
            </a:extLst>
          </p:cNvPr>
          <p:cNvSpPr txBox="1"/>
          <p:nvPr/>
        </p:nvSpPr>
        <p:spPr>
          <a:xfrm>
            <a:off x="5426867" y="2932511"/>
            <a:ext cx="1634218" cy="3847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latin typeface="Grandview Display"/>
              </a:rPr>
              <a:t>key definitions</a:t>
            </a:r>
            <a:r>
              <a:rPr lang="en-US" sz="1900">
                <a:latin typeface="Grandview Display"/>
              </a:rPr>
              <a:t> </a:t>
            </a:r>
          </a:p>
        </p:txBody>
      </p:sp>
      <p:sp>
        <p:nvSpPr>
          <p:cNvPr id="19" name="TextBox 18">
            <a:extLst>
              <a:ext uri="{FF2B5EF4-FFF2-40B4-BE49-F238E27FC236}">
                <a16:creationId xmlns:a16="http://schemas.microsoft.com/office/drawing/2014/main" id="{897D2348-381E-44E7-BFCA-7B94F4934145}"/>
              </a:ext>
            </a:extLst>
          </p:cNvPr>
          <p:cNvSpPr txBox="1"/>
          <p:nvPr/>
        </p:nvSpPr>
        <p:spPr>
          <a:xfrm>
            <a:off x="5835082" y="2803244"/>
            <a:ext cx="1396093"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latin typeface="Grandview Display"/>
              </a:rPr>
              <a:t>and</a:t>
            </a:r>
          </a:p>
        </p:txBody>
      </p:sp>
      <p:sp>
        <p:nvSpPr>
          <p:cNvPr id="4" name="TextBox 3">
            <a:extLst>
              <a:ext uri="{FF2B5EF4-FFF2-40B4-BE49-F238E27FC236}">
                <a16:creationId xmlns:a16="http://schemas.microsoft.com/office/drawing/2014/main" id="{3C9CB4BF-4862-BD69-CD0C-8C967C5BF433}"/>
              </a:ext>
            </a:extLst>
          </p:cNvPr>
          <p:cNvSpPr txBox="1"/>
          <p:nvPr/>
        </p:nvSpPr>
        <p:spPr>
          <a:xfrm>
            <a:off x="2570390" y="1604282"/>
            <a:ext cx="3227613" cy="438582"/>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r>
              <a:rPr lang="en-US" sz="2400" b="1">
                <a:latin typeface="Grandview Display"/>
                <a:cs typeface="Arial"/>
              </a:rPr>
              <a:t>2D Vector Visualizer</a:t>
            </a:r>
          </a:p>
        </p:txBody>
      </p:sp>
    </p:spTree>
    <p:extLst>
      <p:ext uri="{BB962C8B-B14F-4D97-AF65-F5344CB8AC3E}">
        <p14:creationId xmlns:p14="http://schemas.microsoft.com/office/powerpoint/2010/main" val="216113489"/>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pic>
        <p:nvPicPr>
          <p:cNvPr id="9" name="Picture 11" descr="Background pattern&#10;&#10;Description automatically generated">
            <a:extLst>
              <a:ext uri="{FF2B5EF4-FFF2-40B4-BE49-F238E27FC236}">
                <a16:creationId xmlns:a16="http://schemas.microsoft.com/office/drawing/2014/main" id="{561C0F82-0807-4207-A4E9-7E163995590C}"/>
              </a:ext>
            </a:extLst>
          </p:cNvPr>
          <p:cNvPicPr>
            <a:picLocks noChangeAspect="1"/>
          </p:cNvPicPr>
          <p:nvPr/>
        </p:nvPicPr>
        <p:blipFill>
          <a:blip r:embed="rId3"/>
          <a:stretch>
            <a:fillRect/>
          </a:stretch>
        </p:blipFill>
        <p:spPr>
          <a:xfrm>
            <a:off x="465367" y="274702"/>
            <a:ext cx="7430859" cy="4696153"/>
          </a:xfrm>
          <a:prstGeom prst="rect">
            <a:avLst/>
          </a:prstGeom>
        </p:spPr>
      </p:pic>
      <p:sp>
        <p:nvSpPr>
          <p:cNvPr id="2" name="Arrow: Right 1">
            <a:extLst>
              <a:ext uri="{FF2B5EF4-FFF2-40B4-BE49-F238E27FC236}">
                <a16:creationId xmlns:a16="http://schemas.microsoft.com/office/drawing/2014/main" id="{35DE8C20-F450-403D-9722-ABBEEE06F772}"/>
              </a:ext>
            </a:extLst>
          </p:cNvPr>
          <p:cNvSpPr/>
          <p:nvPr/>
        </p:nvSpPr>
        <p:spPr>
          <a:xfrm rot="19800000">
            <a:off x="6192963" y="4326908"/>
            <a:ext cx="681404" cy="227134"/>
          </a:xfrm>
          <a:prstGeom prst="rightArrow">
            <a:avLst/>
          </a:prstGeom>
          <a:solidFill>
            <a:srgbClr val="FF0000"/>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00"/>
          </a:p>
        </p:txBody>
      </p:sp>
      <p:sp>
        <p:nvSpPr>
          <p:cNvPr id="12" name="Rectangle: Rounded Corners 11">
            <a:extLst>
              <a:ext uri="{FF2B5EF4-FFF2-40B4-BE49-F238E27FC236}">
                <a16:creationId xmlns:a16="http://schemas.microsoft.com/office/drawing/2014/main" id="{9068EDD5-D9AD-4925-9351-D434066C2147}"/>
              </a:ext>
            </a:extLst>
          </p:cNvPr>
          <p:cNvSpPr/>
          <p:nvPr/>
        </p:nvSpPr>
        <p:spPr>
          <a:xfrm>
            <a:off x="1019175" y="2638425"/>
            <a:ext cx="1646464" cy="578303"/>
          </a:xfrm>
          <a:prstGeom prst="roundRect">
            <a:avLst/>
          </a:prstGeom>
          <a:solidFill>
            <a:schemeClr val="bg1"/>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900"/>
          </a:p>
        </p:txBody>
      </p:sp>
      <p:sp>
        <p:nvSpPr>
          <p:cNvPr id="11" name="TextBox 10">
            <a:extLst>
              <a:ext uri="{FF2B5EF4-FFF2-40B4-BE49-F238E27FC236}">
                <a16:creationId xmlns:a16="http://schemas.microsoft.com/office/drawing/2014/main" id="{9D6878AF-9E2F-4176-8117-87EBAFCBC72D}"/>
              </a:ext>
            </a:extLst>
          </p:cNvPr>
          <p:cNvSpPr txBox="1"/>
          <p:nvPr/>
        </p:nvSpPr>
        <p:spPr>
          <a:xfrm>
            <a:off x="1242674" y="2755619"/>
            <a:ext cx="1396093"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latin typeface="Grandview Display"/>
              </a:rPr>
              <a:t>instructions</a:t>
            </a:r>
            <a:endParaRPr lang="en-US" sz="1900"/>
          </a:p>
        </p:txBody>
      </p:sp>
      <p:sp>
        <p:nvSpPr>
          <p:cNvPr id="14" name="Rectangle: Rounded Corners 13">
            <a:extLst>
              <a:ext uri="{FF2B5EF4-FFF2-40B4-BE49-F238E27FC236}">
                <a16:creationId xmlns:a16="http://schemas.microsoft.com/office/drawing/2014/main" id="{2CBA3A80-893E-4429-9F61-F116431EAC07}"/>
              </a:ext>
            </a:extLst>
          </p:cNvPr>
          <p:cNvSpPr/>
          <p:nvPr/>
        </p:nvSpPr>
        <p:spPr>
          <a:xfrm>
            <a:off x="3128283" y="2645268"/>
            <a:ext cx="1646464" cy="571459"/>
          </a:xfrm>
          <a:prstGeom prst="roundRect">
            <a:avLst/>
          </a:prstGeom>
          <a:solidFill>
            <a:schemeClr val="bg1"/>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900"/>
          </a:p>
        </p:txBody>
      </p:sp>
      <p:sp>
        <p:nvSpPr>
          <p:cNvPr id="15" name="Rectangle: Rounded Corners 14">
            <a:extLst>
              <a:ext uri="{FF2B5EF4-FFF2-40B4-BE49-F238E27FC236}">
                <a16:creationId xmlns:a16="http://schemas.microsoft.com/office/drawing/2014/main" id="{5F87BA71-DD6F-461C-A1EE-1EA8045B2532}"/>
              </a:ext>
            </a:extLst>
          </p:cNvPr>
          <p:cNvSpPr/>
          <p:nvPr/>
        </p:nvSpPr>
        <p:spPr>
          <a:xfrm>
            <a:off x="5230587" y="2638424"/>
            <a:ext cx="1646464" cy="578303"/>
          </a:xfrm>
          <a:prstGeom prst="roundRect">
            <a:avLst/>
          </a:prstGeom>
          <a:solidFill>
            <a:schemeClr val="bg1"/>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900"/>
          </a:p>
        </p:txBody>
      </p:sp>
      <p:sp>
        <p:nvSpPr>
          <p:cNvPr id="16" name="TextBox 15">
            <a:extLst>
              <a:ext uri="{FF2B5EF4-FFF2-40B4-BE49-F238E27FC236}">
                <a16:creationId xmlns:a16="http://schemas.microsoft.com/office/drawing/2014/main" id="{7FBE4E1E-B8C9-48ED-AF73-58680EB2EC0E}"/>
              </a:ext>
            </a:extLst>
          </p:cNvPr>
          <p:cNvSpPr txBox="1"/>
          <p:nvPr/>
        </p:nvSpPr>
        <p:spPr>
          <a:xfrm>
            <a:off x="3576299" y="2755618"/>
            <a:ext cx="1396093"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latin typeface="Grandview Display"/>
              </a:rPr>
              <a:t>to grid</a:t>
            </a:r>
            <a:endParaRPr lang="en-US" sz="1900"/>
          </a:p>
        </p:txBody>
      </p:sp>
      <p:pic>
        <p:nvPicPr>
          <p:cNvPr id="3" name="Picture 3">
            <a:extLst>
              <a:ext uri="{FF2B5EF4-FFF2-40B4-BE49-F238E27FC236}">
                <a16:creationId xmlns:a16="http://schemas.microsoft.com/office/drawing/2014/main" id="{D7AC476E-F2AA-4BEB-A48A-F2AD6E9EA924}"/>
              </a:ext>
            </a:extLst>
          </p:cNvPr>
          <p:cNvPicPr>
            <a:picLocks noChangeAspect="1"/>
          </p:cNvPicPr>
          <p:nvPr/>
        </p:nvPicPr>
        <p:blipFill>
          <a:blip r:embed="rId4"/>
          <a:stretch>
            <a:fillRect/>
          </a:stretch>
        </p:blipFill>
        <p:spPr>
          <a:xfrm flipH="1">
            <a:off x="7365546" y="4445453"/>
            <a:ext cx="427264" cy="416379"/>
          </a:xfrm>
          <a:prstGeom prst="rect">
            <a:avLst/>
          </a:prstGeom>
        </p:spPr>
      </p:pic>
      <p:sp>
        <p:nvSpPr>
          <p:cNvPr id="4" name="Rectangle 3">
            <a:extLst>
              <a:ext uri="{FF2B5EF4-FFF2-40B4-BE49-F238E27FC236}">
                <a16:creationId xmlns:a16="http://schemas.microsoft.com/office/drawing/2014/main" id="{E8EBDCA0-641D-46FA-AF99-B5F67E6D08CE}"/>
              </a:ext>
            </a:extLst>
          </p:cNvPr>
          <p:cNvSpPr/>
          <p:nvPr/>
        </p:nvSpPr>
        <p:spPr>
          <a:xfrm>
            <a:off x="6911068" y="3441247"/>
            <a:ext cx="911678" cy="911678"/>
          </a:xfrm>
          <a:prstGeom prst="rect">
            <a:avLst/>
          </a:prstGeom>
          <a:solidFill>
            <a:schemeClr val="bg1"/>
          </a:solidFill>
          <a:ln>
            <a:solidFill>
              <a:srgbClr val="FFB3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00"/>
          </a:p>
        </p:txBody>
      </p:sp>
      <p:sp>
        <p:nvSpPr>
          <p:cNvPr id="8" name="Oval 7">
            <a:extLst>
              <a:ext uri="{FF2B5EF4-FFF2-40B4-BE49-F238E27FC236}">
                <a16:creationId xmlns:a16="http://schemas.microsoft.com/office/drawing/2014/main" id="{F1065AE7-243D-48E5-B3ED-1F3D049F5143}"/>
              </a:ext>
            </a:extLst>
          </p:cNvPr>
          <p:cNvSpPr/>
          <p:nvPr/>
        </p:nvSpPr>
        <p:spPr>
          <a:xfrm>
            <a:off x="6999515" y="3529693"/>
            <a:ext cx="176893" cy="176893"/>
          </a:xfrm>
          <a:prstGeom prst="ellipse">
            <a:avLst/>
          </a:prstGeom>
          <a:solidFill>
            <a:srgbClr val="80D0FF"/>
          </a:solidFill>
          <a:ln>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00"/>
          </a:p>
        </p:txBody>
      </p:sp>
      <p:sp>
        <p:nvSpPr>
          <p:cNvPr id="18" name="Oval 17">
            <a:extLst>
              <a:ext uri="{FF2B5EF4-FFF2-40B4-BE49-F238E27FC236}">
                <a16:creationId xmlns:a16="http://schemas.microsoft.com/office/drawing/2014/main" id="{4A1954AB-5AF0-4BE7-B714-42B45652AFF8}"/>
              </a:ext>
            </a:extLst>
          </p:cNvPr>
          <p:cNvSpPr/>
          <p:nvPr/>
        </p:nvSpPr>
        <p:spPr>
          <a:xfrm>
            <a:off x="7278461" y="3529692"/>
            <a:ext cx="176893" cy="176893"/>
          </a:xfrm>
          <a:prstGeom prst="ellipse">
            <a:avLst/>
          </a:prstGeom>
          <a:solidFill>
            <a:srgbClr val="FCD2D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00"/>
          </a:p>
        </p:txBody>
      </p:sp>
      <p:sp>
        <p:nvSpPr>
          <p:cNvPr id="19" name="Oval 18">
            <a:extLst>
              <a:ext uri="{FF2B5EF4-FFF2-40B4-BE49-F238E27FC236}">
                <a16:creationId xmlns:a16="http://schemas.microsoft.com/office/drawing/2014/main" id="{F0851D57-E9D6-4453-8256-0587987425E3}"/>
              </a:ext>
            </a:extLst>
          </p:cNvPr>
          <p:cNvSpPr/>
          <p:nvPr/>
        </p:nvSpPr>
        <p:spPr>
          <a:xfrm>
            <a:off x="7557408" y="3529692"/>
            <a:ext cx="176893" cy="176893"/>
          </a:xfrm>
          <a:prstGeom prst="ellipse">
            <a:avLst/>
          </a:prstGeom>
          <a:solidFill>
            <a:srgbClr val="D6CFFF"/>
          </a:solidFill>
          <a:ln>
            <a:solidFill>
              <a:srgbClr val="D6C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00"/>
          </a:p>
        </p:txBody>
      </p:sp>
      <p:sp>
        <p:nvSpPr>
          <p:cNvPr id="20" name="Oval 19">
            <a:extLst>
              <a:ext uri="{FF2B5EF4-FFF2-40B4-BE49-F238E27FC236}">
                <a16:creationId xmlns:a16="http://schemas.microsoft.com/office/drawing/2014/main" id="{E5EBDB09-73E1-4ED5-8682-F4E3DBE69D6C}"/>
              </a:ext>
            </a:extLst>
          </p:cNvPr>
          <p:cNvSpPr/>
          <p:nvPr/>
        </p:nvSpPr>
        <p:spPr>
          <a:xfrm>
            <a:off x="6999515" y="3869871"/>
            <a:ext cx="176893" cy="176893"/>
          </a:xfrm>
          <a:prstGeom prst="ellipse">
            <a:avLst/>
          </a:prstGeom>
          <a:solidFill>
            <a:srgbClr val="D1FFE6"/>
          </a:solidFill>
          <a:ln>
            <a:solidFill>
              <a:srgbClr val="D1FF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00"/>
          </a:p>
        </p:txBody>
      </p:sp>
      <p:sp>
        <p:nvSpPr>
          <p:cNvPr id="21" name="Oval 20">
            <a:extLst>
              <a:ext uri="{FF2B5EF4-FFF2-40B4-BE49-F238E27FC236}">
                <a16:creationId xmlns:a16="http://schemas.microsoft.com/office/drawing/2014/main" id="{5C9A0DE4-5190-47A3-9308-CBDD9B1BE72E}"/>
              </a:ext>
            </a:extLst>
          </p:cNvPr>
          <p:cNvSpPr/>
          <p:nvPr/>
        </p:nvSpPr>
        <p:spPr>
          <a:xfrm>
            <a:off x="7278461" y="3869871"/>
            <a:ext cx="176893" cy="176893"/>
          </a:xfrm>
          <a:prstGeom prst="ellipse">
            <a:avLst/>
          </a:prstGeom>
          <a:solidFill>
            <a:srgbClr val="FFD8A1"/>
          </a:solidFill>
          <a:ln>
            <a:solidFill>
              <a:srgbClr val="FFD8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00"/>
          </a:p>
        </p:txBody>
      </p:sp>
      <p:sp>
        <p:nvSpPr>
          <p:cNvPr id="22" name="Oval 21">
            <a:extLst>
              <a:ext uri="{FF2B5EF4-FFF2-40B4-BE49-F238E27FC236}">
                <a16:creationId xmlns:a16="http://schemas.microsoft.com/office/drawing/2014/main" id="{7F95C8FB-A56B-4662-8E43-93AD890A06C9}"/>
              </a:ext>
            </a:extLst>
          </p:cNvPr>
          <p:cNvSpPr/>
          <p:nvPr/>
        </p:nvSpPr>
        <p:spPr>
          <a:xfrm>
            <a:off x="7577819" y="3869871"/>
            <a:ext cx="176893" cy="176893"/>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00"/>
          </a:p>
        </p:txBody>
      </p:sp>
      <p:sp>
        <p:nvSpPr>
          <p:cNvPr id="10" name="TextBox 9">
            <a:extLst>
              <a:ext uri="{FF2B5EF4-FFF2-40B4-BE49-F238E27FC236}">
                <a16:creationId xmlns:a16="http://schemas.microsoft.com/office/drawing/2014/main" id="{F7C0CC99-9D76-4534-99FD-C4D78BEFDB9C}"/>
              </a:ext>
            </a:extLst>
          </p:cNvPr>
          <p:cNvSpPr txBox="1"/>
          <p:nvPr/>
        </p:nvSpPr>
        <p:spPr>
          <a:xfrm>
            <a:off x="5481298" y="2619547"/>
            <a:ext cx="1396093" cy="3231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500">
                <a:latin typeface="Grandview Display"/>
              </a:rPr>
              <a:t>cheat sheet </a:t>
            </a:r>
          </a:p>
        </p:txBody>
      </p:sp>
      <p:sp>
        <p:nvSpPr>
          <p:cNvPr id="13" name="TextBox 12">
            <a:extLst>
              <a:ext uri="{FF2B5EF4-FFF2-40B4-BE49-F238E27FC236}">
                <a16:creationId xmlns:a16="http://schemas.microsoft.com/office/drawing/2014/main" id="{38AA4980-FDBE-411C-A537-5EDC46AE50E4}"/>
              </a:ext>
            </a:extLst>
          </p:cNvPr>
          <p:cNvSpPr txBox="1"/>
          <p:nvPr/>
        </p:nvSpPr>
        <p:spPr>
          <a:xfrm>
            <a:off x="5835082" y="2803244"/>
            <a:ext cx="1396093" cy="25391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50">
                <a:latin typeface="Grandview Display"/>
              </a:rPr>
              <a:t>and</a:t>
            </a:r>
          </a:p>
        </p:txBody>
      </p:sp>
      <p:sp>
        <p:nvSpPr>
          <p:cNvPr id="25" name="TextBox 24">
            <a:extLst>
              <a:ext uri="{FF2B5EF4-FFF2-40B4-BE49-F238E27FC236}">
                <a16:creationId xmlns:a16="http://schemas.microsoft.com/office/drawing/2014/main" id="{F4A2E09B-3BB9-4483-92ED-64ACDAFA52D2}"/>
              </a:ext>
            </a:extLst>
          </p:cNvPr>
          <p:cNvSpPr txBox="1"/>
          <p:nvPr/>
        </p:nvSpPr>
        <p:spPr>
          <a:xfrm>
            <a:off x="5386047" y="2932512"/>
            <a:ext cx="1600200" cy="3231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500">
                <a:latin typeface="Grandview Display"/>
              </a:rPr>
              <a:t>key definitions </a:t>
            </a:r>
          </a:p>
        </p:txBody>
      </p:sp>
      <p:sp>
        <p:nvSpPr>
          <p:cNvPr id="17" name="TextBox 16">
            <a:extLst>
              <a:ext uri="{FF2B5EF4-FFF2-40B4-BE49-F238E27FC236}">
                <a16:creationId xmlns:a16="http://schemas.microsoft.com/office/drawing/2014/main" id="{834DFFF3-C5D8-00F3-24C2-07D8AA1D687A}"/>
              </a:ext>
            </a:extLst>
          </p:cNvPr>
          <p:cNvSpPr txBox="1"/>
          <p:nvPr/>
        </p:nvSpPr>
        <p:spPr>
          <a:xfrm>
            <a:off x="2570390" y="1604282"/>
            <a:ext cx="3227613" cy="438582"/>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r>
              <a:rPr lang="en-US" sz="2400" b="1">
                <a:latin typeface="Grandview Display"/>
                <a:cs typeface="Arial"/>
              </a:rPr>
              <a:t>2D Vector Visualizer</a:t>
            </a:r>
          </a:p>
        </p:txBody>
      </p:sp>
    </p:spTree>
    <p:extLst>
      <p:ext uri="{BB962C8B-B14F-4D97-AF65-F5344CB8AC3E}">
        <p14:creationId xmlns:p14="http://schemas.microsoft.com/office/powerpoint/2010/main" val="41373937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pic>
        <p:nvPicPr>
          <p:cNvPr id="132" name="Google Shape;132;p31" descr="Image"/>
          <p:cNvPicPr preferRelativeResize="0"/>
          <p:nvPr/>
        </p:nvPicPr>
        <p:blipFill rotWithShape="1">
          <a:blip r:embed="rId3">
            <a:alphaModFix/>
          </a:blip>
          <a:srcRect/>
          <a:stretch/>
        </p:blipFill>
        <p:spPr>
          <a:xfrm>
            <a:off x="60225" y="0"/>
            <a:ext cx="5430735" cy="5143501"/>
          </a:xfrm>
          <a:prstGeom prst="rect">
            <a:avLst/>
          </a:prstGeom>
          <a:noFill/>
          <a:ln>
            <a:noFill/>
          </a:ln>
        </p:spPr>
      </p:pic>
      <p:sp>
        <p:nvSpPr>
          <p:cNvPr id="133" name="Google Shape;133;p31"/>
          <p:cNvSpPr txBox="1"/>
          <p:nvPr/>
        </p:nvSpPr>
        <p:spPr>
          <a:xfrm>
            <a:off x="6116750" y="0"/>
            <a:ext cx="2970900" cy="5143500"/>
          </a:xfrm>
          <a:prstGeom prst="rect">
            <a:avLst/>
          </a:prstGeom>
          <a:noFill/>
          <a:ln>
            <a:noFill/>
          </a:ln>
        </p:spPr>
        <p:txBody>
          <a:bodyPr spcFirstLastPara="1" wrap="square" lIns="32750" tIns="32750" rIns="32750" bIns="32750" anchor="ctr" anchorCtr="0">
            <a:noAutofit/>
          </a:bodyPr>
          <a:lstStyle/>
          <a:p>
            <a:pPr marL="0" marR="0" lvl="0" indent="0" algn="l" rtl="0">
              <a:lnSpc>
                <a:spcPct val="100000"/>
              </a:lnSpc>
              <a:spcBef>
                <a:spcPts val="0"/>
              </a:spcBef>
              <a:spcAft>
                <a:spcPts val="0"/>
              </a:spcAft>
              <a:buClr>
                <a:srgbClr val="000000"/>
              </a:buClr>
              <a:buSzPts val="700"/>
              <a:buFont typeface="Helvetica Neue"/>
              <a:buNone/>
            </a:pPr>
            <a:r>
              <a:rPr lang="en" sz="1000" b="1" i="0" u="none" strike="noStrike" cap="none">
                <a:solidFill>
                  <a:srgbClr val="000000"/>
                </a:solidFill>
                <a:latin typeface="Helvetica Neue"/>
                <a:ea typeface="Helvetica Neue"/>
                <a:cs typeface="Helvetica Neue"/>
                <a:sym typeface="Helvetica Neue"/>
              </a:rPr>
              <a:t>Empathy Map:</a:t>
            </a:r>
            <a:endParaRPr sz="1000"/>
          </a:p>
          <a:p>
            <a:pPr marL="0" marR="0" lvl="0" indent="0" algn="l" rtl="0">
              <a:lnSpc>
                <a:spcPct val="100000"/>
              </a:lnSpc>
              <a:spcBef>
                <a:spcPts val="0"/>
              </a:spcBef>
              <a:spcAft>
                <a:spcPts val="0"/>
              </a:spcAft>
              <a:buClr>
                <a:srgbClr val="000000"/>
              </a:buClr>
              <a:buSzPts val="700"/>
              <a:buFont typeface="Helvetica Neue"/>
              <a:buNone/>
            </a:pPr>
            <a:endParaRPr sz="1000" b="1" i="0" u="none" strike="noStrike" cap="none">
              <a:solidFill>
                <a:srgbClr val="000000"/>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000000"/>
              </a:buClr>
              <a:buSzPts val="700"/>
              <a:buFont typeface="Helvetica Neue"/>
              <a:buNone/>
            </a:pPr>
            <a:r>
              <a:rPr lang="en" sz="1000" b="0" i="0" u="none" strike="noStrike" cap="none">
                <a:solidFill>
                  <a:srgbClr val="000000"/>
                </a:solidFill>
                <a:latin typeface="Helvetica Neue"/>
                <a:ea typeface="Helvetica Neue"/>
                <a:cs typeface="Helvetica Neue"/>
                <a:sym typeface="Helvetica Neue"/>
              </a:rPr>
              <a:t>Use to take notes when interviewing/shadowing individual users, and again when creating a fictional target user.  Have one person do the talking, and a second take notes, but steer the conversation to cover all 4 areas.</a:t>
            </a:r>
            <a:endParaRPr sz="1000"/>
          </a:p>
          <a:p>
            <a:pPr marL="0" marR="0" lvl="0" indent="0" algn="l" rtl="0">
              <a:lnSpc>
                <a:spcPct val="100000"/>
              </a:lnSpc>
              <a:spcBef>
                <a:spcPts val="0"/>
              </a:spcBef>
              <a:spcAft>
                <a:spcPts val="0"/>
              </a:spcAft>
              <a:buClr>
                <a:srgbClr val="000000"/>
              </a:buClr>
              <a:buSzPts val="700"/>
              <a:buFont typeface="Helvetica Neue"/>
              <a:buNone/>
            </a:pPr>
            <a:endParaRPr sz="1000" b="0" i="0" u="none" strike="noStrike" cap="none">
              <a:solidFill>
                <a:srgbClr val="000000"/>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000000"/>
              </a:buClr>
              <a:buSzPts val="700"/>
              <a:buFont typeface="Helvetica Neue"/>
              <a:buNone/>
            </a:pPr>
            <a:r>
              <a:rPr lang="en" sz="1000" b="1" i="0" u="none" strike="noStrike" cap="none">
                <a:solidFill>
                  <a:srgbClr val="000000"/>
                </a:solidFill>
                <a:latin typeface="Helvetica Neue"/>
                <a:ea typeface="Helvetica Neue"/>
                <a:cs typeface="Helvetica Neue"/>
                <a:sym typeface="Helvetica Neue"/>
              </a:rPr>
              <a:t>say:</a:t>
            </a:r>
            <a:r>
              <a:rPr lang="en" sz="1000" b="0" i="0" u="none" strike="noStrike" cap="none">
                <a:solidFill>
                  <a:srgbClr val="000000"/>
                </a:solidFill>
                <a:latin typeface="Helvetica Neue"/>
                <a:ea typeface="Helvetica Neue"/>
                <a:cs typeface="Helvetica Neue"/>
                <a:sym typeface="Helvetica Neue"/>
              </a:rPr>
              <a:t>  What they say in response to questions or volunteer.</a:t>
            </a:r>
            <a:endParaRPr sz="1000"/>
          </a:p>
          <a:p>
            <a:pPr marL="0" marR="0" lvl="0" indent="0" algn="l" rtl="0">
              <a:lnSpc>
                <a:spcPct val="100000"/>
              </a:lnSpc>
              <a:spcBef>
                <a:spcPts val="0"/>
              </a:spcBef>
              <a:spcAft>
                <a:spcPts val="0"/>
              </a:spcAft>
              <a:buClr>
                <a:srgbClr val="000000"/>
              </a:buClr>
              <a:buSzPts val="700"/>
              <a:buFont typeface="Helvetica Neue"/>
              <a:buNone/>
            </a:pPr>
            <a:r>
              <a:rPr lang="en" sz="1000" b="1" i="0" u="none" strike="noStrike" cap="none">
                <a:solidFill>
                  <a:srgbClr val="000000"/>
                </a:solidFill>
                <a:latin typeface="Helvetica Neue"/>
                <a:ea typeface="Helvetica Neue"/>
                <a:cs typeface="Helvetica Neue"/>
                <a:sym typeface="Helvetica Neue"/>
              </a:rPr>
              <a:t>think:</a:t>
            </a:r>
            <a:r>
              <a:rPr lang="en" sz="1000" b="0" i="0" u="none" strike="noStrike" cap="none">
                <a:solidFill>
                  <a:srgbClr val="000000"/>
                </a:solidFill>
                <a:latin typeface="Helvetica Neue"/>
                <a:ea typeface="Helvetica Neue"/>
                <a:cs typeface="Helvetica Neue"/>
                <a:sym typeface="Helvetica Neue"/>
              </a:rPr>
              <a:t>  Things you infer about their knowledge or opinions, because they avoid a topic or direct answers, are surprised by or do not understand some questions.</a:t>
            </a:r>
            <a:endParaRPr sz="1000"/>
          </a:p>
          <a:p>
            <a:pPr marL="0" marR="0" lvl="0" indent="0" algn="l" rtl="0">
              <a:lnSpc>
                <a:spcPct val="100000"/>
              </a:lnSpc>
              <a:spcBef>
                <a:spcPts val="0"/>
              </a:spcBef>
              <a:spcAft>
                <a:spcPts val="0"/>
              </a:spcAft>
              <a:buClr>
                <a:srgbClr val="000000"/>
              </a:buClr>
              <a:buSzPts val="700"/>
              <a:buFont typeface="Helvetica Neue"/>
              <a:buNone/>
            </a:pPr>
            <a:r>
              <a:rPr lang="en" sz="1000" b="1" i="0" u="none" strike="noStrike" cap="none">
                <a:solidFill>
                  <a:srgbClr val="000000"/>
                </a:solidFill>
                <a:latin typeface="Helvetica Neue"/>
                <a:ea typeface="Helvetica Neue"/>
                <a:cs typeface="Helvetica Neue"/>
                <a:sym typeface="Helvetica Neue"/>
              </a:rPr>
              <a:t>do:</a:t>
            </a:r>
            <a:r>
              <a:rPr lang="en" sz="1000" b="0" i="0" u="none" strike="noStrike" cap="none">
                <a:solidFill>
                  <a:srgbClr val="000000"/>
                </a:solidFill>
                <a:latin typeface="Helvetica Neue"/>
                <a:ea typeface="Helvetica Neue"/>
                <a:cs typeface="Helvetica Neue"/>
                <a:sym typeface="Helvetica Neue"/>
              </a:rPr>
              <a:t>  Steps they take in doing a task, either observed from shadowing, or noted when they describe how they do their work.</a:t>
            </a:r>
            <a:endParaRPr sz="1000"/>
          </a:p>
          <a:p>
            <a:pPr marL="0" marR="0" lvl="0" indent="0" algn="l" rtl="0">
              <a:lnSpc>
                <a:spcPct val="100000"/>
              </a:lnSpc>
              <a:spcBef>
                <a:spcPts val="0"/>
              </a:spcBef>
              <a:spcAft>
                <a:spcPts val="0"/>
              </a:spcAft>
              <a:buClr>
                <a:srgbClr val="000000"/>
              </a:buClr>
              <a:buSzPts val="700"/>
              <a:buFont typeface="Helvetica Neue"/>
              <a:buNone/>
            </a:pPr>
            <a:r>
              <a:rPr lang="en" sz="1000" b="1" i="0" u="none" strike="noStrike" cap="none">
                <a:solidFill>
                  <a:srgbClr val="000000"/>
                </a:solidFill>
                <a:latin typeface="Helvetica Neue"/>
                <a:ea typeface="Helvetica Neue"/>
                <a:cs typeface="Helvetica Neue"/>
                <a:sym typeface="Helvetica Neue"/>
              </a:rPr>
              <a:t>feel:</a:t>
            </a:r>
            <a:r>
              <a:rPr lang="en" sz="1000" b="0" i="0" u="none" strike="noStrike" cap="none">
                <a:solidFill>
                  <a:srgbClr val="000000"/>
                </a:solidFill>
                <a:latin typeface="Helvetica Neue"/>
                <a:ea typeface="Helvetica Neue"/>
                <a:cs typeface="Helvetica Neue"/>
                <a:sym typeface="Helvetica Neue"/>
              </a:rPr>
              <a:t>  Things you infer about their feelings, such as whether they would enjoy using a proposed solution, or would prefer the way things work now.</a:t>
            </a:r>
            <a:endParaRPr sz="1000"/>
          </a:p>
        </p:txBody>
      </p:sp>
      <p:graphicFrame>
        <p:nvGraphicFramePr>
          <p:cNvPr id="134" name="Google Shape;134;p31"/>
          <p:cNvGraphicFramePr/>
          <p:nvPr>
            <p:extLst>
              <p:ext uri="{D42A27DB-BD31-4B8C-83A1-F6EECF244321}">
                <p14:modId xmlns:p14="http://schemas.microsoft.com/office/powerpoint/2010/main" val="1020923455"/>
              </p:ext>
            </p:extLst>
          </p:nvPr>
        </p:nvGraphicFramePr>
        <p:xfrm>
          <a:off x="3765438" y="796938"/>
          <a:ext cx="2062500" cy="1891840"/>
        </p:xfrm>
        <a:graphic>
          <a:graphicData uri="http://schemas.openxmlformats.org/drawingml/2006/table">
            <a:tbl>
              <a:tblPr bandRow="1">
                <a:noFill/>
                <a:tableStyleId>{46409119-0364-41FD-8744-DC8955837773}</a:tableStyleId>
              </a:tblPr>
              <a:tblGrid>
                <a:gridCol w="2062500">
                  <a:extLst>
                    <a:ext uri="{9D8B030D-6E8A-4147-A177-3AD203B41FA5}">
                      <a16:colId xmlns:a16="http://schemas.microsoft.com/office/drawing/2014/main" val="20000"/>
                    </a:ext>
                  </a:extLst>
                </a:gridCol>
              </a:tblGrid>
              <a:tr h="169775">
                <a:tc>
                  <a:txBody>
                    <a:bodyPr/>
                    <a:lstStyle/>
                    <a:p>
                      <a:pPr marL="0" marR="0" lvl="0" indent="0" algn="l" rtl="0">
                        <a:lnSpc>
                          <a:spcPct val="100000"/>
                        </a:lnSpc>
                        <a:spcBef>
                          <a:spcPts val="0"/>
                        </a:spcBef>
                        <a:spcAft>
                          <a:spcPts val="0"/>
                        </a:spcAft>
                        <a:buClr>
                          <a:schemeClr val="dk1"/>
                        </a:buClr>
                        <a:buSzPts val="500"/>
                        <a:buFont typeface="Helvetica Neue"/>
                        <a:buNone/>
                      </a:pPr>
                      <a:r>
                        <a:rPr lang="en-US" sz="800" u="none" strike="noStrike" cap="none"/>
                        <a:t>Doesn't know what b coordinates are when asked, looks very confused even after explanation</a:t>
                      </a: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169775">
                <a:tc>
                  <a:txBody>
                    <a:bodyPr/>
                    <a:lstStyle/>
                    <a:p>
                      <a:pPr marL="0" marR="0" lvl="0" indent="0" algn="l">
                        <a:lnSpc>
                          <a:spcPct val="100000"/>
                        </a:lnSpc>
                        <a:spcBef>
                          <a:spcPts val="0"/>
                        </a:spcBef>
                        <a:spcAft>
                          <a:spcPts val="0"/>
                        </a:spcAft>
                        <a:buNone/>
                      </a:pPr>
                      <a:r>
                        <a:rPr lang="en-US" sz="800" b="0" i="0" u="none" strike="noStrike" cap="none" noProof="0">
                          <a:latin typeface="Helvetica Neue"/>
                        </a:rPr>
                        <a:t>Linear algebra is the hardest class he's ever taken FOR SURE (proceeds to nervously laugh)</a:t>
                      </a:r>
                      <a:endParaRPr/>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extLst>
                  <a:ext uri="{0D108BD9-81ED-4DB2-BD59-A6C34878D82A}">
                    <a16:rowId xmlns:a16="http://schemas.microsoft.com/office/drawing/2014/main" val="10001"/>
                  </a:ext>
                </a:extLst>
              </a:tr>
              <a:tr h="169775">
                <a:tc>
                  <a:txBody>
                    <a:bodyPr/>
                    <a:lstStyle/>
                    <a:p>
                      <a:pPr marL="0" marR="0" lvl="0" indent="0" algn="l" rtl="0">
                        <a:lnSpc>
                          <a:spcPct val="100000"/>
                        </a:lnSpc>
                        <a:spcBef>
                          <a:spcPts val="0"/>
                        </a:spcBef>
                        <a:spcAft>
                          <a:spcPts val="0"/>
                        </a:spcAft>
                        <a:buClr>
                          <a:schemeClr val="dk1"/>
                        </a:buClr>
                        <a:buSzPts val="500"/>
                        <a:buFont typeface="Helvetica Neue"/>
                        <a:buNone/>
                      </a:pP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169775">
                <a:tc>
                  <a:txBody>
                    <a:bodyPr/>
                    <a:lstStyle/>
                    <a:p>
                      <a:pPr marL="0" marR="0" lvl="0" indent="0" algn="l" rtl="0">
                        <a:lnSpc>
                          <a:spcPct val="100000"/>
                        </a:lnSpc>
                        <a:spcBef>
                          <a:spcPts val="0"/>
                        </a:spcBef>
                        <a:spcAft>
                          <a:spcPts val="0"/>
                        </a:spcAft>
                        <a:buClr>
                          <a:schemeClr val="dk1"/>
                        </a:buClr>
                        <a:buSzPts val="500"/>
                        <a:buFont typeface="Helvetica Neue"/>
                        <a:buNone/>
                      </a:pP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extLst>
                  <a:ext uri="{0D108BD9-81ED-4DB2-BD59-A6C34878D82A}">
                    <a16:rowId xmlns:a16="http://schemas.microsoft.com/office/drawing/2014/main" val="10003"/>
                  </a:ext>
                </a:extLst>
              </a:tr>
              <a:tr h="169775">
                <a:tc>
                  <a:txBody>
                    <a:bodyPr/>
                    <a:lstStyle/>
                    <a:p>
                      <a:pPr marL="0" marR="0" lvl="0" indent="0" algn="l" rtl="0">
                        <a:lnSpc>
                          <a:spcPct val="100000"/>
                        </a:lnSpc>
                        <a:spcBef>
                          <a:spcPts val="0"/>
                        </a:spcBef>
                        <a:spcAft>
                          <a:spcPts val="0"/>
                        </a:spcAft>
                        <a:buClr>
                          <a:schemeClr val="dk1"/>
                        </a:buClr>
                        <a:buSzPts val="500"/>
                        <a:buFont typeface="Helvetica Neue"/>
                        <a:buNone/>
                      </a:pP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169775">
                <a:tc>
                  <a:txBody>
                    <a:bodyPr/>
                    <a:lstStyle/>
                    <a:p>
                      <a:pPr marL="0" marR="0" lvl="0" indent="0" algn="l" rtl="0">
                        <a:lnSpc>
                          <a:spcPct val="100000"/>
                        </a:lnSpc>
                        <a:spcBef>
                          <a:spcPts val="0"/>
                        </a:spcBef>
                        <a:spcAft>
                          <a:spcPts val="0"/>
                        </a:spcAft>
                        <a:buClr>
                          <a:schemeClr val="dk1"/>
                        </a:buClr>
                        <a:buSzPts val="500"/>
                        <a:buFont typeface="Helvetica Neue"/>
                        <a:buNone/>
                      </a:pP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extLst>
                  <a:ext uri="{0D108BD9-81ED-4DB2-BD59-A6C34878D82A}">
                    <a16:rowId xmlns:a16="http://schemas.microsoft.com/office/drawing/2014/main" val="10005"/>
                  </a:ext>
                </a:extLst>
              </a:tr>
              <a:tr h="169775">
                <a:tc>
                  <a:txBody>
                    <a:bodyPr/>
                    <a:lstStyle/>
                    <a:p>
                      <a:pPr marL="0" marR="0" lvl="0" indent="0" algn="l" rtl="0">
                        <a:lnSpc>
                          <a:spcPct val="100000"/>
                        </a:lnSpc>
                        <a:spcBef>
                          <a:spcPts val="0"/>
                        </a:spcBef>
                        <a:spcAft>
                          <a:spcPts val="0"/>
                        </a:spcAft>
                        <a:buClr>
                          <a:schemeClr val="dk1"/>
                        </a:buClr>
                        <a:buSzPts val="500"/>
                        <a:buFont typeface="Helvetica Neue"/>
                        <a:buNone/>
                      </a:pP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r h="169775">
                <a:tc>
                  <a:txBody>
                    <a:bodyPr/>
                    <a:lstStyle/>
                    <a:p>
                      <a:pPr marL="0" marR="0" lvl="0" indent="0" algn="l" rtl="0">
                        <a:lnSpc>
                          <a:spcPct val="100000"/>
                        </a:lnSpc>
                        <a:spcBef>
                          <a:spcPts val="0"/>
                        </a:spcBef>
                        <a:spcAft>
                          <a:spcPts val="0"/>
                        </a:spcAft>
                        <a:buClr>
                          <a:schemeClr val="dk1"/>
                        </a:buClr>
                        <a:buSzPts val="500"/>
                        <a:buFont typeface="Helvetica Neue"/>
                        <a:buNone/>
                      </a:pP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extLst>
                  <a:ext uri="{0D108BD9-81ED-4DB2-BD59-A6C34878D82A}">
                    <a16:rowId xmlns:a16="http://schemas.microsoft.com/office/drawing/2014/main" val="10007"/>
                  </a:ext>
                </a:extLst>
              </a:tr>
            </a:tbl>
          </a:graphicData>
        </a:graphic>
      </p:graphicFrame>
      <p:graphicFrame>
        <p:nvGraphicFramePr>
          <p:cNvPr id="135" name="Google Shape;135;p31"/>
          <p:cNvGraphicFramePr/>
          <p:nvPr>
            <p:extLst>
              <p:ext uri="{D42A27DB-BD31-4B8C-83A1-F6EECF244321}">
                <p14:modId xmlns:p14="http://schemas.microsoft.com/office/powerpoint/2010/main" val="1560031915"/>
              </p:ext>
            </p:extLst>
          </p:nvPr>
        </p:nvGraphicFramePr>
        <p:xfrm>
          <a:off x="107156" y="172642"/>
          <a:ext cx="2627736" cy="2652800"/>
        </p:xfrm>
        <a:graphic>
          <a:graphicData uri="http://schemas.openxmlformats.org/drawingml/2006/table">
            <a:tbl>
              <a:tblPr bandRow="1">
                <a:noFill/>
                <a:tableStyleId>{46409119-0364-41FD-8744-DC8955837773}</a:tableStyleId>
              </a:tblPr>
              <a:tblGrid>
                <a:gridCol w="2627736">
                  <a:extLst>
                    <a:ext uri="{9D8B030D-6E8A-4147-A177-3AD203B41FA5}">
                      <a16:colId xmlns:a16="http://schemas.microsoft.com/office/drawing/2014/main" val="20000"/>
                    </a:ext>
                  </a:extLst>
                </a:gridCol>
              </a:tblGrid>
              <a:tr h="168026">
                <a:tc>
                  <a:txBody>
                    <a:bodyPr/>
                    <a:lstStyle/>
                    <a:p>
                      <a:pPr marL="0" marR="0" lvl="0" indent="0" algn="l" rtl="0">
                        <a:lnSpc>
                          <a:spcPct val="100000"/>
                        </a:lnSpc>
                        <a:spcBef>
                          <a:spcPts val="0"/>
                        </a:spcBef>
                        <a:spcAft>
                          <a:spcPts val="0"/>
                        </a:spcAft>
                        <a:buClr>
                          <a:schemeClr val="dk1"/>
                        </a:buClr>
                        <a:buSzPts val="500"/>
                        <a:buFont typeface="Helvetica Neue"/>
                        <a:buNone/>
                      </a:pPr>
                      <a:r>
                        <a:rPr lang="en-US" sz="800" u="none" strike="noStrike" cap="none"/>
                        <a:t>He has taken linear algebra</a:t>
                      </a: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283906">
                <a:tc>
                  <a:txBody>
                    <a:bodyPr/>
                    <a:lstStyle/>
                    <a:p>
                      <a:pPr marL="0" marR="0" lvl="0" indent="0" algn="l" rtl="0">
                        <a:lnSpc>
                          <a:spcPct val="100000"/>
                        </a:lnSpc>
                        <a:spcBef>
                          <a:spcPts val="0"/>
                        </a:spcBef>
                        <a:spcAft>
                          <a:spcPts val="0"/>
                        </a:spcAft>
                        <a:buClr>
                          <a:schemeClr val="dk1"/>
                        </a:buClr>
                        <a:buSzPts val="500"/>
                        <a:buFont typeface="Helvetica Neue"/>
                        <a:buNone/>
                      </a:pPr>
                      <a:r>
                        <a:rPr lang="en-US" sz="800" u="none" strike="noStrike" cap="none"/>
                        <a:t>2d vector visualizer isn't that bad but vector spaces are difficult to understand </a:t>
                      </a: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extLst>
                  <a:ext uri="{0D108BD9-81ED-4DB2-BD59-A6C34878D82A}">
                    <a16:rowId xmlns:a16="http://schemas.microsoft.com/office/drawing/2014/main" val="10001"/>
                  </a:ext>
                </a:extLst>
              </a:tr>
              <a:tr h="515668">
                <a:tc>
                  <a:txBody>
                    <a:bodyPr/>
                    <a:lstStyle/>
                    <a:p>
                      <a:pPr marL="0" marR="0" lvl="0" indent="0" algn="l">
                        <a:lnSpc>
                          <a:spcPct val="100000"/>
                        </a:lnSpc>
                        <a:spcBef>
                          <a:spcPts val="0"/>
                        </a:spcBef>
                        <a:spcAft>
                          <a:spcPts val="0"/>
                        </a:spcAft>
                        <a:buNone/>
                      </a:pPr>
                      <a:r>
                        <a:rPr lang="en-US" sz="800" b="0" i="0" u="none" strike="noStrike" cap="none" noProof="0"/>
                        <a:t>If you were a freshman going into linear algebra and you were learning vector transformations, you would need to learn and understand matrices in order to understand vector transformations</a:t>
                      </a:r>
                      <a:endParaRPr lang="en-US"/>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1633912">
                <a:tc>
                  <a:txBody>
                    <a:bodyPr/>
                    <a:lstStyle/>
                    <a:p>
                      <a:pPr marL="0" marR="0" lvl="0" indent="0" algn="l">
                        <a:lnSpc>
                          <a:spcPct val="100000"/>
                        </a:lnSpc>
                        <a:spcBef>
                          <a:spcPts val="0"/>
                        </a:spcBef>
                        <a:spcAft>
                          <a:spcPts val="0"/>
                        </a:spcAft>
                        <a:buNone/>
                      </a:pPr>
                      <a:r>
                        <a:rPr lang="en-US" sz="800" b="0" i="0" u="none" strike="noStrike" cap="none" noProof="0">
                          <a:latin typeface="Helvetica Neue"/>
                        </a:rPr>
                        <a:t>You have to remember too many things to graph the transformation, how the vector changes with different transformation, hard to memorize, if he cold visualize each transformation it would be much easier to remember + comprehend</a:t>
                      </a:r>
                    </a:p>
                    <a:p>
                      <a:pPr marL="0" marR="0" lvl="0" indent="0" algn="l">
                        <a:lnSpc>
                          <a:spcPct val="100000"/>
                        </a:lnSpc>
                        <a:spcBef>
                          <a:spcPts val="0"/>
                        </a:spcBef>
                        <a:spcAft>
                          <a:spcPts val="0"/>
                        </a:spcAft>
                        <a:buNone/>
                      </a:pPr>
                      <a:endParaRPr lang="en-US" sz="800" b="0" i="0" u="none" strike="noStrike" cap="none" noProof="0">
                        <a:latin typeface="Helvetica Neue"/>
                      </a:endParaRPr>
                    </a:p>
                    <a:p>
                      <a:pPr marL="0" marR="0" lvl="0" indent="0" algn="l">
                        <a:lnSpc>
                          <a:spcPct val="100000"/>
                        </a:lnSpc>
                        <a:spcBef>
                          <a:spcPts val="0"/>
                        </a:spcBef>
                        <a:spcAft>
                          <a:spcPts val="0"/>
                        </a:spcAft>
                        <a:buNone/>
                      </a:pPr>
                      <a:r>
                        <a:rPr lang="en-US" sz="800" b="0" i="0" u="none" strike="noStrike" cap="none" noProof="0">
                          <a:latin typeface="Helvetica Neue"/>
                        </a:rPr>
                        <a:t>He learned the transformations through the visual images in the textbook as compared to the words (thus: visualizing  plays a major role in understanding)</a:t>
                      </a:r>
                    </a:p>
                    <a:p>
                      <a:pPr marL="0" marR="0" lvl="0" indent="0" algn="l">
                        <a:lnSpc>
                          <a:spcPct val="100000"/>
                        </a:lnSpc>
                        <a:spcBef>
                          <a:spcPts val="0"/>
                        </a:spcBef>
                        <a:spcAft>
                          <a:spcPts val="0"/>
                        </a:spcAft>
                        <a:buNone/>
                      </a:pPr>
                      <a:endParaRPr lang="en-US" sz="800" b="0" i="0" u="none" strike="noStrike" cap="none" noProof="0">
                        <a:latin typeface="Helvetica Neue"/>
                      </a:endParaRPr>
                    </a:p>
                    <a:p>
                      <a:pPr marL="0" marR="0" lvl="0" indent="0" algn="l">
                        <a:lnSpc>
                          <a:spcPct val="100000"/>
                        </a:lnSpc>
                        <a:spcBef>
                          <a:spcPts val="0"/>
                        </a:spcBef>
                        <a:spcAft>
                          <a:spcPts val="0"/>
                        </a:spcAft>
                        <a:buNone/>
                      </a:pPr>
                      <a:r>
                        <a:rPr lang="en-US" sz="800" b="0" i="0" u="none" strike="noStrike" cap="none" noProof="0">
                          <a:latin typeface="Helvetica Neue"/>
                        </a:rPr>
                        <a:t>App includes how to calculate the determinant, inverse, type of matrix (show you what the graph looks like: ex scalar multiplication) shows you span</a:t>
                      </a:r>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extLst>
                  <a:ext uri="{0D108BD9-81ED-4DB2-BD59-A6C34878D82A}">
                    <a16:rowId xmlns:a16="http://schemas.microsoft.com/office/drawing/2014/main" val="10003"/>
                  </a:ext>
                </a:extLst>
              </a:tr>
            </a:tbl>
          </a:graphicData>
        </a:graphic>
      </p:graphicFrame>
      <p:graphicFrame>
        <p:nvGraphicFramePr>
          <p:cNvPr id="136" name="Google Shape;136;p31"/>
          <p:cNvGraphicFramePr/>
          <p:nvPr>
            <p:extLst>
              <p:ext uri="{D42A27DB-BD31-4B8C-83A1-F6EECF244321}">
                <p14:modId xmlns:p14="http://schemas.microsoft.com/office/powerpoint/2010/main" val="2889751160"/>
              </p:ext>
            </p:extLst>
          </p:nvPr>
        </p:nvGraphicFramePr>
        <p:xfrm>
          <a:off x="107156" y="2994421"/>
          <a:ext cx="2646675" cy="1526080"/>
        </p:xfrm>
        <a:graphic>
          <a:graphicData uri="http://schemas.openxmlformats.org/drawingml/2006/table">
            <a:tbl>
              <a:tblPr bandRow="1">
                <a:noFill/>
                <a:tableStyleId>{46409119-0364-41FD-8744-DC8955837773}</a:tableStyleId>
              </a:tblPr>
              <a:tblGrid>
                <a:gridCol w="2646675">
                  <a:extLst>
                    <a:ext uri="{9D8B030D-6E8A-4147-A177-3AD203B41FA5}">
                      <a16:colId xmlns:a16="http://schemas.microsoft.com/office/drawing/2014/main" val="20000"/>
                    </a:ext>
                  </a:extLst>
                </a:gridCol>
              </a:tblGrid>
              <a:tr h="169775">
                <a:tc>
                  <a:txBody>
                    <a:bodyPr/>
                    <a:lstStyle/>
                    <a:p>
                      <a:pPr marL="0" marR="0" lvl="0" indent="0" algn="l" rtl="0">
                        <a:lnSpc>
                          <a:spcPct val="100000"/>
                        </a:lnSpc>
                        <a:spcBef>
                          <a:spcPts val="0"/>
                        </a:spcBef>
                        <a:spcAft>
                          <a:spcPts val="0"/>
                        </a:spcAft>
                        <a:buClr>
                          <a:schemeClr val="dk1"/>
                        </a:buClr>
                        <a:buSzPts val="500"/>
                        <a:buFont typeface="Helvetica Neue"/>
                        <a:buNone/>
                      </a:pPr>
                      <a:r>
                        <a:rPr lang="en-US" sz="800" u="none" strike="noStrike" cap="none"/>
                        <a:t>Run me through the steps of how to solve for the determinant for a 2*2 matrix: ad-</a:t>
                      </a:r>
                      <a:r>
                        <a:rPr lang="en-US" sz="800" u="none" strike="noStrike" cap="none" err="1"/>
                        <a:t>bc</a:t>
                      </a:r>
                      <a:endParaRPr sz="800" u="none" strike="noStrike" cap="none" err="1"/>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169775">
                <a:tc>
                  <a:txBody>
                    <a:bodyPr/>
                    <a:lstStyle/>
                    <a:p>
                      <a:pPr marL="0" marR="0" lvl="0" indent="0" algn="l" rtl="0">
                        <a:lnSpc>
                          <a:spcPct val="100000"/>
                        </a:lnSpc>
                        <a:spcBef>
                          <a:spcPts val="0"/>
                        </a:spcBef>
                        <a:spcAft>
                          <a:spcPts val="0"/>
                        </a:spcAft>
                        <a:buClr>
                          <a:schemeClr val="dk1"/>
                        </a:buClr>
                        <a:buSzPts val="500"/>
                        <a:buFont typeface="Helvetica Neue"/>
                        <a:buNone/>
                      </a:pP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extLst>
                  <a:ext uri="{0D108BD9-81ED-4DB2-BD59-A6C34878D82A}">
                    <a16:rowId xmlns:a16="http://schemas.microsoft.com/office/drawing/2014/main" val="10001"/>
                  </a:ext>
                </a:extLst>
              </a:tr>
              <a:tr h="169775">
                <a:tc>
                  <a:txBody>
                    <a:bodyPr/>
                    <a:lstStyle/>
                    <a:p>
                      <a:pPr marL="0" marR="0" lvl="0" indent="0" algn="l" rtl="0">
                        <a:lnSpc>
                          <a:spcPct val="100000"/>
                        </a:lnSpc>
                        <a:spcBef>
                          <a:spcPts val="0"/>
                        </a:spcBef>
                        <a:spcAft>
                          <a:spcPts val="0"/>
                        </a:spcAft>
                        <a:buClr>
                          <a:schemeClr val="dk1"/>
                        </a:buClr>
                        <a:buSzPts val="500"/>
                        <a:buFont typeface="Helvetica Neue"/>
                        <a:buNone/>
                      </a:pP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169775">
                <a:tc>
                  <a:txBody>
                    <a:bodyPr/>
                    <a:lstStyle/>
                    <a:p>
                      <a:pPr marL="0" marR="0" lvl="0" indent="0" algn="l" rtl="0">
                        <a:lnSpc>
                          <a:spcPct val="100000"/>
                        </a:lnSpc>
                        <a:spcBef>
                          <a:spcPts val="0"/>
                        </a:spcBef>
                        <a:spcAft>
                          <a:spcPts val="0"/>
                        </a:spcAft>
                        <a:buClr>
                          <a:schemeClr val="dk1"/>
                        </a:buClr>
                        <a:buSzPts val="500"/>
                        <a:buFont typeface="Helvetica Neue"/>
                        <a:buNone/>
                      </a:pP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extLst>
                  <a:ext uri="{0D108BD9-81ED-4DB2-BD59-A6C34878D82A}">
                    <a16:rowId xmlns:a16="http://schemas.microsoft.com/office/drawing/2014/main" val="10003"/>
                  </a:ext>
                </a:extLst>
              </a:tr>
              <a:tr h="169775">
                <a:tc>
                  <a:txBody>
                    <a:bodyPr/>
                    <a:lstStyle/>
                    <a:p>
                      <a:pPr marL="0" marR="0" lvl="0" indent="0" algn="l" rtl="0">
                        <a:lnSpc>
                          <a:spcPct val="100000"/>
                        </a:lnSpc>
                        <a:spcBef>
                          <a:spcPts val="0"/>
                        </a:spcBef>
                        <a:spcAft>
                          <a:spcPts val="0"/>
                        </a:spcAft>
                        <a:buClr>
                          <a:schemeClr val="dk1"/>
                        </a:buClr>
                        <a:buSzPts val="500"/>
                        <a:buFont typeface="Helvetica Neue"/>
                        <a:buNone/>
                      </a:pP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169775">
                <a:tc>
                  <a:txBody>
                    <a:bodyPr/>
                    <a:lstStyle/>
                    <a:p>
                      <a:pPr marL="0" marR="0" lvl="0" indent="0" algn="l" rtl="0">
                        <a:lnSpc>
                          <a:spcPct val="100000"/>
                        </a:lnSpc>
                        <a:spcBef>
                          <a:spcPts val="0"/>
                        </a:spcBef>
                        <a:spcAft>
                          <a:spcPts val="0"/>
                        </a:spcAft>
                        <a:buClr>
                          <a:schemeClr val="dk1"/>
                        </a:buClr>
                        <a:buSzPts val="500"/>
                        <a:buFont typeface="Helvetica Neue"/>
                        <a:buNone/>
                      </a:pP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extLst>
                  <a:ext uri="{0D108BD9-81ED-4DB2-BD59-A6C34878D82A}">
                    <a16:rowId xmlns:a16="http://schemas.microsoft.com/office/drawing/2014/main" val="10005"/>
                  </a:ext>
                </a:extLst>
              </a:tr>
              <a:tr h="169775">
                <a:tc>
                  <a:txBody>
                    <a:bodyPr/>
                    <a:lstStyle/>
                    <a:p>
                      <a:pPr marL="0" marR="0" lvl="0" indent="0" algn="l" rtl="0">
                        <a:lnSpc>
                          <a:spcPct val="100000"/>
                        </a:lnSpc>
                        <a:spcBef>
                          <a:spcPts val="0"/>
                        </a:spcBef>
                        <a:spcAft>
                          <a:spcPts val="0"/>
                        </a:spcAft>
                        <a:buClr>
                          <a:schemeClr val="dk1"/>
                        </a:buClr>
                        <a:buSzPts val="500"/>
                        <a:buFont typeface="Helvetica Neue"/>
                        <a:buNone/>
                      </a:pP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r h="169775">
                <a:tc>
                  <a:txBody>
                    <a:bodyPr/>
                    <a:lstStyle/>
                    <a:p>
                      <a:pPr marL="0" marR="0" lvl="0" indent="0" algn="l" rtl="0">
                        <a:lnSpc>
                          <a:spcPct val="100000"/>
                        </a:lnSpc>
                        <a:spcBef>
                          <a:spcPts val="0"/>
                        </a:spcBef>
                        <a:spcAft>
                          <a:spcPts val="0"/>
                        </a:spcAft>
                        <a:buClr>
                          <a:schemeClr val="dk1"/>
                        </a:buClr>
                        <a:buSzPts val="500"/>
                        <a:buFont typeface="Helvetica Neue"/>
                        <a:buNone/>
                      </a:pP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extLst>
                  <a:ext uri="{0D108BD9-81ED-4DB2-BD59-A6C34878D82A}">
                    <a16:rowId xmlns:a16="http://schemas.microsoft.com/office/drawing/2014/main" val="10007"/>
                  </a:ext>
                </a:extLst>
              </a:tr>
            </a:tbl>
          </a:graphicData>
        </a:graphic>
      </p:graphicFrame>
      <p:graphicFrame>
        <p:nvGraphicFramePr>
          <p:cNvPr id="137" name="Google Shape;137;p31"/>
          <p:cNvGraphicFramePr/>
          <p:nvPr>
            <p:extLst>
              <p:ext uri="{D42A27DB-BD31-4B8C-83A1-F6EECF244321}">
                <p14:modId xmlns:p14="http://schemas.microsoft.com/office/powerpoint/2010/main" val="430208779"/>
              </p:ext>
            </p:extLst>
          </p:nvPr>
        </p:nvGraphicFramePr>
        <p:xfrm>
          <a:off x="3792227" y="3035209"/>
          <a:ext cx="2035725" cy="1891840"/>
        </p:xfrm>
        <a:graphic>
          <a:graphicData uri="http://schemas.openxmlformats.org/drawingml/2006/table">
            <a:tbl>
              <a:tblPr bandRow="1">
                <a:noFill/>
                <a:tableStyleId>{46409119-0364-41FD-8744-DC8955837773}</a:tableStyleId>
              </a:tblPr>
              <a:tblGrid>
                <a:gridCol w="2035725">
                  <a:extLst>
                    <a:ext uri="{9D8B030D-6E8A-4147-A177-3AD203B41FA5}">
                      <a16:colId xmlns:a16="http://schemas.microsoft.com/office/drawing/2014/main" val="20000"/>
                    </a:ext>
                  </a:extLst>
                </a:gridCol>
              </a:tblGrid>
              <a:tr h="168650">
                <a:tc>
                  <a:txBody>
                    <a:bodyPr/>
                    <a:lstStyle/>
                    <a:p>
                      <a:pPr marL="0" marR="0" lvl="0" indent="0" algn="l">
                        <a:lnSpc>
                          <a:spcPct val="100000"/>
                        </a:lnSpc>
                        <a:spcBef>
                          <a:spcPts val="0"/>
                        </a:spcBef>
                        <a:spcAft>
                          <a:spcPts val="0"/>
                        </a:spcAft>
                        <a:buNone/>
                      </a:pPr>
                      <a:r>
                        <a:rPr lang="en-US" sz="800" b="0" i="0" u="none" strike="noStrike" cap="none" noProof="0">
                          <a:latin typeface="Helvetica Neue"/>
                        </a:rPr>
                        <a:t>Visualizing things always helps to further understand concepts</a:t>
                      </a:r>
                    </a:p>
                    <a:p>
                      <a:pPr marL="0" marR="0" lvl="0" indent="0" algn="l">
                        <a:lnSpc>
                          <a:spcPct val="100000"/>
                        </a:lnSpc>
                        <a:spcBef>
                          <a:spcPts val="0"/>
                        </a:spcBef>
                        <a:spcAft>
                          <a:spcPts val="0"/>
                        </a:spcAft>
                        <a:buNone/>
                      </a:pPr>
                      <a:r>
                        <a:rPr lang="en-US" sz="800" b="0" i="0" u="none" strike="noStrike" cap="none" noProof="0">
                          <a:latin typeface="Helvetica Neue"/>
                        </a:rPr>
                        <a:t>- if there were visuals to accompany the explanation of b vectors, it may be easier to grasp the concept</a:t>
                      </a:r>
                      <a:endParaRPr/>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168650">
                <a:tc>
                  <a:txBody>
                    <a:bodyPr/>
                    <a:lstStyle/>
                    <a:p>
                      <a:pPr marL="0" marR="0" lvl="0" indent="0" algn="l" rtl="0">
                        <a:lnSpc>
                          <a:spcPct val="100000"/>
                        </a:lnSpc>
                        <a:spcBef>
                          <a:spcPts val="0"/>
                        </a:spcBef>
                        <a:spcAft>
                          <a:spcPts val="0"/>
                        </a:spcAft>
                        <a:buClr>
                          <a:schemeClr val="dk1"/>
                        </a:buClr>
                        <a:buSzPts val="500"/>
                        <a:buFont typeface="Helvetica Neue"/>
                        <a:buNone/>
                      </a:pP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extLst>
                  <a:ext uri="{0D108BD9-81ED-4DB2-BD59-A6C34878D82A}">
                    <a16:rowId xmlns:a16="http://schemas.microsoft.com/office/drawing/2014/main" val="10001"/>
                  </a:ext>
                </a:extLst>
              </a:tr>
              <a:tr h="168650">
                <a:tc>
                  <a:txBody>
                    <a:bodyPr/>
                    <a:lstStyle/>
                    <a:p>
                      <a:pPr marL="0" marR="0" lvl="0" indent="0" algn="l" rtl="0">
                        <a:lnSpc>
                          <a:spcPct val="100000"/>
                        </a:lnSpc>
                        <a:spcBef>
                          <a:spcPts val="0"/>
                        </a:spcBef>
                        <a:spcAft>
                          <a:spcPts val="0"/>
                        </a:spcAft>
                        <a:buClr>
                          <a:schemeClr val="dk1"/>
                        </a:buClr>
                        <a:buSzPts val="500"/>
                        <a:buFont typeface="Helvetica Neue"/>
                        <a:buNone/>
                      </a:pP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168650">
                <a:tc>
                  <a:txBody>
                    <a:bodyPr/>
                    <a:lstStyle/>
                    <a:p>
                      <a:pPr marL="0" marR="0" lvl="0" indent="0" algn="l" rtl="0">
                        <a:lnSpc>
                          <a:spcPct val="100000"/>
                        </a:lnSpc>
                        <a:spcBef>
                          <a:spcPts val="0"/>
                        </a:spcBef>
                        <a:spcAft>
                          <a:spcPts val="0"/>
                        </a:spcAft>
                        <a:buClr>
                          <a:schemeClr val="dk1"/>
                        </a:buClr>
                        <a:buSzPts val="500"/>
                        <a:buFont typeface="Helvetica Neue"/>
                        <a:buNone/>
                      </a:pP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extLst>
                  <a:ext uri="{0D108BD9-81ED-4DB2-BD59-A6C34878D82A}">
                    <a16:rowId xmlns:a16="http://schemas.microsoft.com/office/drawing/2014/main" val="10003"/>
                  </a:ext>
                </a:extLst>
              </a:tr>
              <a:tr h="168650">
                <a:tc>
                  <a:txBody>
                    <a:bodyPr/>
                    <a:lstStyle/>
                    <a:p>
                      <a:pPr marL="0" marR="0" lvl="0" indent="0" algn="l" rtl="0">
                        <a:lnSpc>
                          <a:spcPct val="100000"/>
                        </a:lnSpc>
                        <a:spcBef>
                          <a:spcPts val="0"/>
                        </a:spcBef>
                        <a:spcAft>
                          <a:spcPts val="0"/>
                        </a:spcAft>
                        <a:buClr>
                          <a:schemeClr val="dk1"/>
                        </a:buClr>
                        <a:buSzPts val="500"/>
                        <a:buFont typeface="Helvetica Neue"/>
                        <a:buNone/>
                      </a:pP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168650">
                <a:tc>
                  <a:txBody>
                    <a:bodyPr/>
                    <a:lstStyle/>
                    <a:p>
                      <a:pPr marL="0" marR="0" lvl="0" indent="0" algn="l" rtl="0">
                        <a:lnSpc>
                          <a:spcPct val="100000"/>
                        </a:lnSpc>
                        <a:spcBef>
                          <a:spcPts val="0"/>
                        </a:spcBef>
                        <a:spcAft>
                          <a:spcPts val="0"/>
                        </a:spcAft>
                        <a:buClr>
                          <a:schemeClr val="dk1"/>
                        </a:buClr>
                        <a:buSzPts val="500"/>
                        <a:buFont typeface="Helvetica Neue"/>
                        <a:buNone/>
                      </a:pP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extLst>
                  <a:ext uri="{0D108BD9-81ED-4DB2-BD59-A6C34878D82A}">
                    <a16:rowId xmlns:a16="http://schemas.microsoft.com/office/drawing/2014/main" val="10005"/>
                  </a:ext>
                </a:extLst>
              </a:tr>
              <a:tr h="168650">
                <a:tc>
                  <a:txBody>
                    <a:bodyPr/>
                    <a:lstStyle/>
                    <a:p>
                      <a:pPr marL="0" marR="0" lvl="0" indent="0" algn="l" rtl="0">
                        <a:lnSpc>
                          <a:spcPct val="100000"/>
                        </a:lnSpc>
                        <a:spcBef>
                          <a:spcPts val="0"/>
                        </a:spcBef>
                        <a:spcAft>
                          <a:spcPts val="0"/>
                        </a:spcAft>
                        <a:buClr>
                          <a:schemeClr val="dk1"/>
                        </a:buClr>
                        <a:buSzPts val="500"/>
                        <a:buFont typeface="Helvetica Neue"/>
                        <a:buNone/>
                      </a:pP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r h="168650">
                <a:tc>
                  <a:txBody>
                    <a:bodyPr/>
                    <a:lstStyle/>
                    <a:p>
                      <a:pPr marL="0" marR="0" lvl="0" indent="0" algn="l" rtl="0">
                        <a:lnSpc>
                          <a:spcPct val="100000"/>
                        </a:lnSpc>
                        <a:spcBef>
                          <a:spcPts val="0"/>
                        </a:spcBef>
                        <a:spcAft>
                          <a:spcPts val="0"/>
                        </a:spcAft>
                        <a:buClr>
                          <a:schemeClr val="dk1"/>
                        </a:buClr>
                        <a:buSzPts val="500"/>
                        <a:buFont typeface="Helvetica Neue"/>
                        <a:buNone/>
                      </a:pP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extLst>
                  <a:ext uri="{0D108BD9-81ED-4DB2-BD59-A6C34878D82A}">
                    <a16:rowId xmlns:a16="http://schemas.microsoft.com/office/drawing/2014/main" val="10007"/>
                  </a:ext>
                </a:extLst>
              </a:tr>
            </a:tbl>
          </a:graphicData>
        </a:graphic>
      </p:graphicFrame>
      <p:grpSp>
        <p:nvGrpSpPr>
          <p:cNvPr id="138" name="Google Shape;138;p31"/>
          <p:cNvGrpSpPr/>
          <p:nvPr/>
        </p:nvGrpSpPr>
        <p:grpSpPr>
          <a:xfrm>
            <a:off x="8366830" y="4583892"/>
            <a:ext cx="498589" cy="351920"/>
            <a:chOff x="0" y="0"/>
            <a:chExt cx="709129" cy="667400"/>
          </a:xfrm>
        </p:grpSpPr>
        <p:pic>
          <p:nvPicPr>
            <p:cNvPr id="139" name="Google Shape;139;p31" descr="Image"/>
            <p:cNvPicPr preferRelativeResize="0"/>
            <p:nvPr/>
          </p:nvPicPr>
          <p:blipFill rotWithShape="1">
            <a:blip r:embed="rId4">
              <a:alphaModFix/>
            </a:blip>
            <a:srcRect/>
            <a:stretch/>
          </p:blipFill>
          <p:spPr>
            <a:xfrm>
              <a:off x="0" y="0"/>
              <a:ext cx="594831" cy="667400"/>
            </a:xfrm>
            <a:prstGeom prst="rect">
              <a:avLst/>
            </a:prstGeom>
            <a:noFill/>
            <a:ln>
              <a:noFill/>
            </a:ln>
          </p:spPr>
        </p:pic>
        <p:sp>
          <p:nvSpPr>
            <p:cNvPr id="140" name="Google Shape;140;p31"/>
            <p:cNvSpPr txBox="1"/>
            <p:nvPr/>
          </p:nvSpPr>
          <p:spPr>
            <a:xfrm>
              <a:off x="480529" y="333699"/>
              <a:ext cx="228600" cy="273600"/>
            </a:xfrm>
            <a:prstGeom prst="rect">
              <a:avLst/>
            </a:prstGeom>
            <a:noFill/>
            <a:ln>
              <a:noFill/>
            </a:ln>
          </p:spPr>
          <p:txBody>
            <a:bodyPr spcFirstLastPara="1" wrap="square" lIns="32750" tIns="32750" rIns="32750" bIns="32750" anchor="t" anchorCtr="0">
              <a:noAutofit/>
            </a:bodyPr>
            <a:lstStyle/>
            <a:p>
              <a:pPr marL="0" marR="0" lvl="0" indent="0" algn="l" rtl="0">
                <a:lnSpc>
                  <a:spcPct val="100000"/>
                </a:lnSpc>
                <a:spcBef>
                  <a:spcPts val="0"/>
                </a:spcBef>
                <a:spcAft>
                  <a:spcPts val="0"/>
                </a:spcAft>
                <a:buClr>
                  <a:srgbClr val="000000"/>
                </a:buClr>
                <a:buSzPts val="800"/>
                <a:buFont typeface="Helvetica Neue"/>
                <a:buNone/>
              </a:pPr>
              <a:r>
                <a:rPr lang="en" sz="800" b="0" i="0" u="none" strike="noStrike" cap="none">
                  <a:solidFill>
                    <a:srgbClr val="000000"/>
                  </a:solidFill>
                  <a:latin typeface="Helvetica Neue"/>
                  <a:ea typeface="Helvetica Neue"/>
                  <a:cs typeface="Helvetica Neue"/>
                  <a:sym typeface="Helvetica Neue"/>
                </a:rPr>
                <a:t>1</a:t>
              </a:r>
              <a:endParaRPr sz="900"/>
            </a:p>
          </p:txBody>
        </p:sp>
      </p:grpSp>
      <p:sp>
        <p:nvSpPr>
          <p:cNvPr id="141" name="Google Shape;141;p31"/>
          <p:cNvSpPr txBox="1"/>
          <p:nvPr/>
        </p:nvSpPr>
        <p:spPr>
          <a:xfrm>
            <a:off x="2568650" y="2932925"/>
            <a:ext cx="691800" cy="351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Helvetica Neue"/>
                <a:ea typeface="Helvetica Neue"/>
                <a:cs typeface="Helvetica Neue"/>
                <a:sym typeface="Helvetica Neue"/>
              </a:rPr>
              <a:t>Team</a:t>
            </a:r>
            <a:endParaRPr>
              <a:latin typeface="Helvetica Neue"/>
              <a:ea typeface="Helvetica Neue"/>
              <a:cs typeface="Helvetica Neue"/>
              <a:sym typeface="Helvetica Neue"/>
            </a:endParaRPr>
          </a:p>
        </p:txBody>
      </p:sp>
      <p:sp>
        <p:nvSpPr>
          <p:cNvPr id="142" name="Google Shape;142;p31"/>
          <p:cNvSpPr txBox="1"/>
          <p:nvPr/>
        </p:nvSpPr>
        <p:spPr>
          <a:xfrm>
            <a:off x="2372400" y="30950"/>
            <a:ext cx="1194000" cy="351900"/>
          </a:xfrm>
          <a:prstGeom prst="rect">
            <a:avLst/>
          </a:prstGeom>
          <a:solidFill>
            <a:srgbClr val="FFFFFF"/>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Helvetica Neue"/>
                <a:ea typeface="Helvetica Neue"/>
                <a:cs typeface="Helvetica Neue"/>
                <a:sym typeface="Helvetica Neue"/>
              </a:rPr>
              <a:t>Interview 1</a:t>
            </a:r>
            <a:endParaRPr b="1">
              <a:latin typeface="Helvetica Neue"/>
              <a:ea typeface="Helvetica Neue"/>
              <a:cs typeface="Helvetica Neue"/>
              <a:sym typeface="Helvetica Neue"/>
            </a:endParaRPr>
          </a:p>
        </p:txBody>
      </p:sp>
      <p:pic>
        <p:nvPicPr>
          <p:cNvPr id="143" name="Google Shape;143;p31"/>
          <p:cNvPicPr preferRelativeResize="0"/>
          <p:nvPr/>
        </p:nvPicPr>
        <p:blipFill>
          <a:blip r:embed="rId5">
            <a:alphaModFix/>
          </a:blip>
          <a:stretch>
            <a:fillRect/>
          </a:stretch>
        </p:blipFill>
        <p:spPr>
          <a:xfrm>
            <a:off x="8067075" y="0"/>
            <a:ext cx="1098099" cy="796950"/>
          </a:xfrm>
          <a:prstGeom prst="rect">
            <a:avLst/>
          </a:prstGeom>
          <a:noFill/>
          <a:ln>
            <a:noFill/>
          </a:ln>
        </p:spPr>
      </p:pic>
      <p:sp>
        <p:nvSpPr>
          <p:cNvPr id="2" name="Arrow: Pentagon 1">
            <a:extLst>
              <a:ext uri="{FF2B5EF4-FFF2-40B4-BE49-F238E27FC236}">
                <a16:creationId xmlns:a16="http://schemas.microsoft.com/office/drawing/2014/main" id="{D45CC385-A41D-4A86-96D6-6985AE022136}"/>
              </a:ext>
            </a:extLst>
          </p:cNvPr>
          <p:cNvSpPr/>
          <p:nvPr/>
        </p:nvSpPr>
        <p:spPr>
          <a:xfrm>
            <a:off x="-897891" y="1219956"/>
            <a:ext cx="980254" cy="484450"/>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cs typeface="Arial"/>
              </a:rPr>
              <a:t>This info</a:t>
            </a:r>
            <a:endParaRPr lang="en-US"/>
          </a:p>
        </p:txBody>
      </p:sp>
      <p:sp>
        <p:nvSpPr>
          <p:cNvPr id="3" name="Arrow: Pentagon 2">
            <a:extLst>
              <a:ext uri="{FF2B5EF4-FFF2-40B4-BE49-F238E27FC236}">
                <a16:creationId xmlns:a16="http://schemas.microsoft.com/office/drawing/2014/main" id="{986257A1-727C-4F9A-9FD3-2F309D63174E}"/>
              </a:ext>
            </a:extLst>
          </p:cNvPr>
          <p:cNvSpPr/>
          <p:nvPr/>
        </p:nvSpPr>
        <p:spPr>
          <a:xfrm>
            <a:off x="-897891" y="1873099"/>
            <a:ext cx="980254" cy="484450"/>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cs typeface="Arial"/>
              </a:rPr>
              <a:t>This info</a:t>
            </a:r>
            <a:endParaRPr lang="en-US"/>
          </a:p>
        </p:txBody>
      </p:sp>
      <p:sp>
        <p:nvSpPr>
          <p:cNvPr id="4" name="Arrow: Pentagon 3">
            <a:extLst>
              <a:ext uri="{FF2B5EF4-FFF2-40B4-BE49-F238E27FC236}">
                <a16:creationId xmlns:a16="http://schemas.microsoft.com/office/drawing/2014/main" id="{E4593FA3-E08F-4EEC-9D31-3F45D7083AC3}"/>
              </a:ext>
            </a:extLst>
          </p:cNvPr>
          <p:cNvSpPr/>
          <p:nvPr/>
        </p:nvSpPr>
        <p:spPr>
          <a:xfrm>
            <a:off x="-896969" y="313549"/>
            <a:ext cx="980254" cy="327968"/>
          </a:xfrm>
          <a:prstGeom prst="homePlate">
            <a:avLst/>
          </a:prstGeom>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Arial"/>
              </a:rPr>
              <a:t>This info</a:t>
            </a:r>
            <a:endParaRPr lang="en-US"/>
          </a:p>
        </p:txBody>
      </p:sp>
      <p:sp>
        <p:nvSpPr>
          <p:cNvPr id="5" name="Google Shape;174;p33">
            <a:extLst>
              <a:ext uri="{FF2B5EF4-FFF2-40B4-BE49-F238E27FC236}">
                <a16:creationId xmlns:a16="http://schemas.microsoft.com/office/drawing/2014/main" id="{D1F7EA4B-96DF-45FB-8108-A2C45BDD0ECF}"/>
              </a:ext>
            </a:extLst>
          </p:cNvPr>
          <p:cNvSpPr txBox="1"/>
          <p:nvPr/>
        </p:nvSpPr>
        <p:spPr>
          <a:xfrm>
            <a:off x="5819260" y="72621"/>
            <a:ext cx="1932187" cy="351900"/>
          </a:xfrm>
          <a:prstGeom prst="rect">
            <a:avLst/>
          </a:prstGeom>
          <a:solidFill>
            <a:srgbClr val="FFFFFF"/>
          </a:solidFill>
          <a:ln>
            <a:noFill/>
          </a:ln>
        </p:spPr>
        <p:txBody>
          <a:bodyPr spcFirstLastPara="1" wrap="square" lIns="91425" tIns="91425" rIns="91425" bIns="91425" anchor="t" anchorCtr="0">
            <a:noAutofit/>
          </a:bodyPr>
          <a:lstStyle/>
          <a:p>
            <a:pPr algn="ctr"/>
            <a:r>
              <a:rPr lang="en" sz="1000">
                <a:latin typeface="Helvetica Neue"/>
                <a:sym typeface="Helvetica Neue"/>
              </a:rPr>
              <a:t>first year who has taken linear algebra: Frank's roommate</a:t>
            </a:r>
            <a:endParaRPr lang="en-US"/>
          </a:p>
        </p:txBody>
      </p:sp>
    </p:spTree>
    <p:extLst>
      <p:ext uri="{BB962C8B-B14F-4D97-AF65-F5344CB8AC3E}">
        <p14:creationId xmlns:p14="http://schemas.microsoft.com/office/powerpoint/2010/main" val="2665020442"/>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pic>
        <p:nvPicPr>
          <p:cNvPr id="3" name="Picture 3" descr="Background pattern&#10;&#10;Description automatically generated">
            <a:extLst>
              <a:ext uri="{FF2B5EF4-FFF2-40B4-BE49-F238E27FC236}">
                <a16:creationId xmlns:a16="http://schemas.microsoft.com/office/drawing/2014/main" id="{B7C6FEBF-A878-4689-AD82-17745D15D218}"/>
              </a:ext>
            </a:extLst>
          </p:cNvPr>
          <p:cNvPicPr>
            <a:picLocks noChangeAspect="1"/>
          </p:cNvPicPr>
          <p:nvPr/>
        </p:nvPicPr>
        <p:blipFill>
          <a:blip r:embed="rId3"/>
          <a:stretch>
            <a:fillRect/>
          </a:stretch>
        </p:blipFill>
        <p:spPr>
          <a:xfrm>
            <a:off x="465365" y="228952"/>
            <a:ext cx="7614557" cy="4835277"/>
          </a:xfrm>
          <a:prstGeom prst="rect">
            <a:avLst/>
          </a:prstGeom>
        </p:spPr>
      </p:pic>
      <p:sp>
        <p:nvSpPr>
          <p:cNvPr id="7" name="TextBox 6">
            <a:extLst>
              <a:ext uri="{FF2B5EF4-FFF2-40B4-BE49-F238E27FC236}">
                <a16:creationId xmlns:a16="http://schemas.microsoft.com/office/drawing/2014/main" id="{B54139A4-F124-4CCD-957D-894CB1ADBE8C}"/>
              </a:ext>
            </a:extLst>
          </p:cNvPr>
          <p:cNvSpPr txBox="1"/>
          <p:nvPr/>
        </p:nvSpPr>
        <p:spPr>
          <a:xfrm>
            <a:off x="545437" y="375347"/>
            <a:ext cx="2743199" cy="3847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900" err="1"/>
              <a:t>homescreen</a:t>
            </a:r>
          </a:p>
        </p:txBody>
      </p:sp>
      <p:sp>
        <p:nvSpPr>
          <p:cNvPr id="12" name="Rectangle: Rounded Corners 11">
            <a:extLst>
              <a:ext uri="{FF2B5EF4-FFF2-40B4-BE49-F238E27FC236}">
                <a16:creationId xmlns:a16="http://schemas.microsoft.com/office/drawing/2014/main" id="{9068EDD5-D9AD-4925-9351-D434066C2147}"/>
              </a:ext>
            </a:extLst>
          </p:cNvPr>
          <p:cNvSpPr/>
          <p:nvPr/>
        </p:nvSpPr>
        <p:spPr>
          <a:xfrm>
            <a:off x="1243694" y="2631621"/>
            <a:ext cx="1646464" cy="578303"/>
          </a:xfrm>
          <a:prstGeom prst="roundRect">
            <a:avLst/>
          </a:prstGeom>
          <a:solidFill>
            <a:schemeClr val="bg1"/>
          </a:solidFill>
          <a:ln>
            <a:solidFill>
              <a:srgbClr val="80D0FF"/>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900"/>
          </a:p>
        </p:txBody>
      </p:sp>
      <p:sp>
        <p:nvSpPr>
          <p:cNvPr id="11" name="TextBox 10">
            <a:extLst>
              <a:ext uri="{FF2B5EF4-FFF2-40B4-BE49-F238E27FC236}">
                <a16:creationId xmlns:a16="http://schemas.microsoft.com/office/drawing/2014/main" id="{9D6878AF-9E2F-4176-8117-87EBAFCBC72D}"/>
              </a:ext>
            </a:extLst>
          </p:cNvPr>
          <p:cNvSpPr txBox="1"/>
          <p:nvPr/>
        </p:nvSpPr>
        <p:spPr>
          <a:xfrm>
            <a:off x="1473995" y="2755619"/>
            <a:ext cx="1396093"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latin typeface="Grandview Display"/>
              </a:rPr>
              <a:t>instructions</a:t>
            </a:r>
            <a:endParaRPr lang="en-US" sz="1900"/>
          </a:p>
        </p:txBody>
      </p:sp>
      <p:sp>
        <p:nvSpPr>
          <p:cNvPr id="14" name="Rectangle: Rounded Corners 13">
            <a:extLst>
              <a:ext uri="{FF2B5EF4-FFF2-40B4-BE49-F238E27FC236}">
                <a16:creationId xmlns:a16="http://schemas.microsoft.com/office/drawing/2014/main" id="{2CBA3A80-893E-4429-9F61-F116431EAC07}"/>
              </a:ext>
            </a:extLst>
          </p:cNvPr>
          <p:cNvSpPr/>
          <p:nvPr/>
        </p:nvSpPr>
        <p:spPr>
          <a:xfrm>
            <a:off x="3407229" y="2638464"/>
            <a:ext cx="1646464" cy="571459"/>
          </a:xfrm>
          <a:prstGeom prst="roundRect">
            <a:avLst/>
          </a:prstGeom>
          <a:solidFill>
            <a:schemeClr val="bg1"/>
          </a:solidFill>
          <a:ln>
            <a:solidFill>
              <a:srgbClr val="80D0FF"/>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900"/>
          </a:p>
        </p:txBody>
      </p:sp>
      <p:sp>
        <p:nvSpPr>
          <p:cNvPr id="15" name="Rectangle: Rounded Corners 14">
            <a:extLst>
              <a:ext uri="{FF2B5EF4-FFF2-40B4-BE49-F238E27FC236}">
                <a16:creationId xmlns:a16="http://schemas.microsoft.com/office/drawing/2014/main" id="{5F87BA71-DD6F-461C-A1EE-1EA8045B2532}"/>
              </a:ext>
            </a:extLst>
          </p:cNvPr>
          <p:cNvSpPr/>
          <p:nvPr/>
        </p:nvSpPr>
        <p:spPr>
          <a:xfrm>
            <a:off x="5509533" y="2645228"/>
            <a:ext cx="1646464" cy="578303"/>
          </a:xfrm>
          <a:prstGeom prst="roundRect">
            <a:avLst/>
          </a:prstGeom>
          <a:solidFill>
            <a:schemeClr val="bg1"/>
          </a:solidFill>
          <a:ln>
            <a:solidFill>
              <a:srgbClr val="80D0FF"/>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900"/>
          </a:p>
        </p:txBody>
      </p:sp>
      <p:sp>
        <p:nvSpPr>
          <p:cNvPr id="16" name="TextBox 15">
            <a:extLst>
              <a:ext uri="{FF2B5EF4-FFF2-40B4-BE49-F238E27FC236}">
                <a16:creationId xmlns:a16="http://schemas.microsoft.com/office/drawing/2014/main" id="{7FBE4E1E-B8C9-48ED-AF73-58680EB2EC0E}"/>
              </a:ext>
            </a:extLst>
          </p:cNvPr>
          <p:cNvSpPr txBox="1"/>
          <p:nvPr/>
        </p:nvSpPr>
        <p:spPr>
          <a:xfrm>
            <a:off x="3848442" y="2762422"/>
            <a:ext cx="1396093"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latin typeface="Grandview Display"/>
              </a:rPr>
              <a:t>to grid</a:t>
            </a:r>
            <a:endParaRPr lang="en-US" sz="1900"/>
          </a:p>
        </p:txBody>
      </p:sp>
      <p:pic>
        <p:nvPicPr>
          <p:cNvPr id="4" name="Picture 3">
            <a:extLst>
              <a:ext uri="{FF2B5EF4-FFF2-40B4-BE49-F238E27FC236}">
                <a16:creationId xmlns:a16="http://schemas.microsoft.com/office/drawing/2014/main" id="{D04C7715-8F8F-4905-85FB-54D78CB06BF6}"/>
              </a:ext>
            </a:extLst>
          </p:cNvPr>
          <p:cNvPicPr>
            <a:picLocks noChangeAspect="1"/>
          </p:cNvPicPr>
          <p:nvPr/>
        </p:nvPicPr>
        <p:blipFill>
          <a:blip r:embed="rId4"/>
          <a:stretch>
            <a:fillRect/>
          </a:stretch>
        </p:blipFill>
        <p:spPr>
          <a:xfrm flipH="1">
            <a:off x="7365546" y="4445453"/>
            <a:ext cx="427264" cy="416379"/>
          </a:xfrm>
          <a:prstGeom prst="rect">
            <a:avLst/>
          </a:prstGeom>
        </p:spPr>
      </p:pic>
      <p:sp>
        <p:nvSpPr>
          <p:cNvPr id="8" name="TextBox 7">
            <a:extLst>
              <a:ext uri="{FF2B5EF4-FFF2-40B4-BE49-F238E27FC236}">
                <a16:creationId xmlns:a16="http://schemas.microsoft.com/office/drawing/2014/main" id="{874B676A-948D-4F13-800F-0F7930027969}"/>
              </a:ext>
            </a:extLst>
          </p:cNvPr>
          <p:cNvSpPr txBox="1"/>
          <p:nvPr/>
        </p:nvSpPr>
        <p:spPr>
          <a:xfrm>
            <a:off x="5739834" y="2619547"/>
            <a:ext cx="1396093" cy="3231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500">
                <a:latin typeface="Grandview Display"/>
              </a:rPr>
              <a:t>cheat sheet </a:t>
            </a:r>
          </a:p>
        </p:txBody>
      </p:sp>
      <p:sp>
        <p:nvSpPr>
          <p:cNvPr id="9" name="TextBox 8">
            <a:extLst>
              <a:ext uri="{FF2B5EF4-FFF2-40B4-BE49-F238E27FC236}">
                <a16:creationId xmlns:a16="http://schemas.microsoft.com/office/drawing/2014/main" id="{A28E183C-9A48-42D7-89E1-F7F929501C6F}"/>
              </a:ext>
            </a:extLst>
          </p:cNvPr>
          <p:cNvSpPr txBox="1"/>
          <p:nvPr/>
        </p:nvSpPr>
        <p:spPr>
          <a:xfrm>
            <a:off x="6093618" y="2803244"/>
            <a:ext cx="1396093" cy="25391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50">
                <a:latin typeface="Grandview Display"/>
              </a:rPr>
              <a:t>and</a:t>
            </a:r>
          </a:p>
        </p:txBody>
      </p:sp>
      <p:sp>
        <p:nvSpPr>
          <p:cNvPr id="10" name="TextBox 9">
            <a:extLst>
              <a:ext uri="{FF2B5EF4-FFF2-40B4-BE49-F238E27FC236}">
                <a16:creationId xmlns:a16="http://schemas.microsoft.com/office/drawing/2014/main" id="{D9B0B04E-70EB-44A4-A9D2-DDCB0FBA5CC3}"/>
              </a:ext>
            </a:extLst>
          </p:cNvPr>
          <p:cNvSpPr txBox="1"/>
          <p:nvPr/>
        </p:nvSpPr>
        <p:spPr>
          <a:xfrm>
            <a:off x="5664992" y="2932512"/>
            <a:ext cx="1593396" cy="3231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500">
                <a:latin typeface="Grandview Display"/>
              </a:rPr>
              <a:t>key definitions </a:t>
            </a:r>
          </a:p>
        </p:txBody>
      </p:sp>
      <p:sp>
        <p:nvSpPr>
          <p:cNvPr id="13" name="TextBox 12">
            <a:extLst>
              <a:ext uri="{FF2B5EF4-FFF2-40B4-BE49-F238E27FC236}">
                <a16:creationId xmlns:a16="http://schemas.microsoft.com/office/drawing/2014/main" id="{DCC16DE3-5F86-83A8-ED57-B29D62F65A7C}"/>
              </a:ext>
            </a:extLst>
          </p:cNvPr>
          <p:cNvSpPr txBox="1"/>
          <p:nvPr/>
        </p:nvSpPr>
        <p:spPr>
          <a:xfrm>
            <a:off x="2570390" y="1604282"/>
            <a:ext cx="3227613" cy="438582"/>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r>
              <a:rPr lang="en-US" sz="2400" b="1">
                <a:latin typeface="Grandview Display"/>
                <a:cs typeface="Arial"/>
              </a:rPr>
              <a:t>2D Vector Visualizer</a:t>
            </a:r>
          </a:p>
        </p:txBody>
      </p:sp>
    </p:spTree>
    <p:extLst>
      <p:ext uri="{BB962C8B-B14F-4D97-AF65-F5344CB8AC3E}">
        <p14:creationId xmlns:p14="http://schemas.microsoft.com/office/powerpoint/2010/main" val="480256276"/>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pic>
        <p:nvPicPr>
          <p:cNvPr id="3" name="Picture 3" descr="Background pattern&#10;&#10;Description automatically generated">
            <a:extLst>
              <a:ext uri="{FF2B5EF4-FFF2-40B4-BE49-F238E27FC236}">
                <a16:creationId xmlns:a16="http://schemas.microsoft.com/office/drawing/2014/main" id="{B7C6FEBF-A878-4689-AD82-17745D15D218}"/>
              </a:ext>
            </a:extLst>
          </p:cNvPr>
          <p:cNvPicPr>
            <a:picLocks noChangeAspect="1"/>
          </p:cNvPicPr>
          <p:nvPr/>
        </p:nvPicPr>
        <p:blipFill>
          <a:blip r:embed="rId3"/>
          <a:stretch>
            <a:fillRect/>
          </a:stretch>
        </p:blipFill>
        <p:spPr>
          <a:xfrm>
            <a:off x="465365" y="228952"/>
            <a:ext cx="7614557" cy="4835277"/>
          </a:xfrm>
          <a:prstGeom prst="rect">
            <a:avLst/>
          </a:prstGeom>
        </p:spPr>
      </p:pic>
      <p:sp>
        <p:nvSpPr>
          <p:cNvPr id="7" name="TextBox 6">
            <a:extLst>
              <a:ext uri="{FF2B5EF4-FFF2-40B4-BE49-F238E27FC236}">
                <a16:creationId xmlns:a16="http://schemas.microsoft.com/office/drawing/2014/main" id="{B54139A4-F124-4CCD-957D-894CB1ADBE8C}"/>
              </a:ext>
            </a:extLst>
          </p:cNvPr>
          <p:cNvSpPr txBox="1"/>
          <p:nvPr/>
        </p:nvSpPr>
        <p:spPr>
          <a:xfrm>
            <a:off x="545437" y="375347"/>
            <a:ext cx="2743199" cy="3847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900" err="1"/>
              <a:t>homescreen</a:t>
            </a:r>
          </a:p>
        </p:txBody>
      </p:sp>
      <p:sp>
        <p:nvSpPr>
          <p:cNvPr id="12" name="Rectangle: Rounded Corners 11">
            <a:extLst>
              <a:ext uri="{FF2B5EF4-FFF2-40B4-BE49-F238E27FC236}">
                <a16:creationId xmlns:a16="http://schemas.microsoft.com/office/drawing/2014/main" id="{9068EDD5-D9AD-4925-9351-D434066C2147}"/>
              </a:ext>
            </a:extLst>
          </p:cNvPr>
          <p:cNvSpPr/>
          <p:nvPr/>
        </p:nvSpPr>
        <p:spPr>
          <a:xfrm>
            <a:off x="1243694" y="2631621"/>
            <a:ext cx="1646464" cy="578303"/>
          </a:xfrm>
          <a:prstGeom prst="roundRect">
            <a:avLst/>
          </a:prstGeom>
          <a:solidFill>
            <a:schemeClr val="bg1"/>
          </a:solidFill>
          <a:ln>
            <a:solidFill>
              <a:srgbClr val="80D0FF"/>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900"/>
          </a:p>
        </p:txBody>
      </p:sp>
      <p:sp>
        <p:nvSpPr>
          <p:cNvPr id="11" name="TextBox 10">
            <a:extLst>
              <a:ext uri="{FF2B5EF4-FFF2-40B4-BE49-F238E27FC236}">
                <a16:creationId xmlns:a16="http://schemas.microsoft.com/office/drawing/2014/main" id="{9D6878AF-9E2F-4176-8117-87EBAFCBC72D}"/>
              </a:ext>
            </a:extLst>
          </p:cNvPr>
          <p:cNvSpPr txBox="1"/>
          <p:nvPr/>
        </p:nvSpPr>
        <p:spPr>
          <a:xfrm>
            <a:off x="1473995" y="2755619"/>
            <a:ext cx="1396093"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latin typeface="Grandview Display"/>
              </a:rPr>
              <a:t>instructions</a:t>
            </a:r>
            <a:endParaRPr lang="en-US" sz="1900"/>
          </a:p>
        </p:txBody>
      </p:sp>
      <p:sp>
        <p:nvSpPr>
          <p:cNvPr id="14" name="Rectangle: Rounded Corners 13">
            <a:extLst>
              <a:ext uri="{FF2B5EF4-FFF2-40B4-BE49-F238E27FC236}">
                <a16:creationId xmlns:a16="http://schemas.microsoft.com/office/drawing/2014/main" id="{2CBA3A80-893E-4429-9F61-F116431EAC07}"/>
              </a:ext>
            </a:extLst>
          </p:cNvPr>
          <p:cNvSpPr/>
          <p:nvPr/>
        </p:nvSpPr>
        <p:spPr>
          <a:xfrm>
            <a:off x="3407229" y="2638464"/>
            <a:ext cx="1646464" cy="571459"/>
          </a:xfrm>
          <a:prstGeom prst="roundRect">
            <a:avLst/>
          </a:prstGeom>
          <a:solidFill>
            <a:schemeClr val="bg1"/>
          </a:solidFill>
          <a:ln>
            <a:solidFill>
              <a:srgbClr val="80D0FF"/>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900"/>
          </a:p>
        </p:txBody>
      </p:sp>
      <p:sp>
        <p:nvSpPr>
          <p:cNvPr id="15" name="Rectangle: Rounded Corners 14">
            <a:extLst>
              <a:ext uri="{FF2B5EF4-FFF2-40B4-BE49-F238E27FC236}">
                <a16:creationId xmlns:a16="http://schemas.microsoft.com/office/drawing/2014/main" id="{5F87BA71-DD6F-461C-A1EE-1EA8045B2532}"/>
              </a:ext>
            </a:extLst>
          </p:cNvPr>
          <p:cNvSpPr/>
          <p:nvPr/>
        </p:nvSpPr>
        <p:spPr>
          <a:xfrm>
            <a:off x="5509533" y="2645228"/>
            <a:ext cx="1646464" cy="578303"/>
          </a:xfrm>
          <a:prstGeom prst="roundRect">
            <a:avLst/>
          </a:prstGeom>
          <a:solidFill>
            <a:schemeClr val="bg1"/>
          </a:solidFill>
          <a:ln>
            <a:solidFill>
              <a:srgbClr val="80D0FF"/>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900"/>
          </a:p>
        </p:txBody>
      </p:sp>
      <p:sp>
        <p:nvSpPr>
          <p:cNvPr id="16" name="TextBox 15">
            <a:extLst>
              <a:ext uri="{FF2B5EF4-FFF2-40B4-BE49-F238E27FC236}">
                <a16:creationId xmlns:a16="http://schemas.microsoft.com/office/drawing/2014/main" id="{7FBE4E1E-B8C9-48ED-AF73-58680EB2EC0E}"/>
              </a:ext>
            </a:extLst>
          </p:cNvPr>
          <p:cNvSpPr txBox="1"/>
          <p:nvPr/>
        </p:nvSpPr>
        <p:spPr>
          <a:xfrm>
            <a:off x="3848442" y="2762422"/>
            <a:ext cx="1396093"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latin typeface="Grandview Display"/>
              </a:rPr>
              <a:t>to grid</a:t>
            </a:r>
            <a:endParaRPr lang="en-US" sz="1900"/>
          </a:p>
        </p:txBody>
      </p:sp>
      <p:pic>
        <p:nvPicPr>
          <p:cNvPr id="4" name="Picture 3">
            <a:extLst>
              <a:ext uri="{FF2B5EF4-FFF2-40B4-BE49-F238E27FC236}">
                <a16:creationId xmlns:a16="http://schemas.microsoft.com/office/drawing/2014/main" id="{D04C7715-8F8F-4905-85FB-54D78CB06BF6}"/>
              </a:ext>
            </a:extLst>
          </p:cNvPr>
          <p:cNvPicPr>
            <a:picLocks noChangeAspect="1"/>
          </p:cNvPicPr>
          <p:nvPr/>
        </p:nvPicPr>
        <p:blipFill>
          <a:blip r:embed="rId4"/>
          <a:stretch>
            <a:fillRect/>
          </a:stretch>
        </p:blipFill>
        <p:spPr>
          <a:xfrm flipH="1">
            <a:off x="7365546" y="4445453"/>
            <a:ext cx="427264" cy="416379"/>
          </a:xfrm>
          <a:prstGeom prst="rect">
            <a:avLst/>
          </a:prstGeom>
        </p:spPr>
      </p:pic>
      <p:sp>
        <p:nvSpPr>
          <p:cNvPr id="8" name="TextBox 7">
            <a:extLst>
              <a:ext uri="{FF2B5EF4-FFF2-40B4-BE49-F238E27FC236}">
                <a16:creationId xmlns:a16="http://schemas.microsoft.com/office/drawing/2014/main" id="{874B676A-948D-4F13-800F-0F7930027969}"/>
              </a:ext>
            </a:extLst>
          </p:cNvPr>
          <p:cNvSpPr txBox="1"/>
          <p:nvPr/>
        </p:nvSpPr>
        <p:spPr>
          <a:xfrm>
            <a:off x="5739834" y="2619547"/>
            <a:ext cx="1396093" cy="3231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500">
                <a:latin typeface="Grandview Display"/>
              </a:rPr>
              <a:t>cheat sheet </a:t>
            </a:r>
          </a:p>
        </p:txBody>
      </p:sp>
      <p:sp>
        <p:nvSpPr>
          <p:cNvPr id="9" name="TextBox 8">
            <a:extLst>
              <a:ext uri="{FF2B5EF4-FFF2-40B4-BE49-F238E27FC236}">
                <a16:creationId xmlns:a16="http://schemas.microsoft.com/office/drawing/2014/main" id="{A28E183C-9A48-42D7-89E1-F7F929501C6F}"/>
              </a:ext>
            </a:extLst>
          </p:cNvPr>
          <p:cNvSpPr txBox="1"/>
          <p:nvPr/>
        </p:nvSpPr>
        <p:spPr>
          <a:xfrm>
            <a:off x="6093618" y="2803244"/>
            <a:ext cx="1396093" cy="25391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50">
                <a:latin typeface="Grandview Display"/>
              </a:rPr>
              <a:t>and</a:t>
            </a:r>
          </a:p>
        </p:txBody>
      </p:sp>
      <p:sp>
        <p:nvSpPr>
          <p:cNvPr id="10" name="TextBox 9">
            <a:extLst>
              <a:ext uri="{FF2B5EF4-FFF2-40B4-BE49-F238E27FC236}">
                <a16:creationId xmlns:a16="http://schemas.microsoft.com/office/drawing/2014/main" id="{D9B0B04E-70EB-44A4-A9D2-DDCB0FBA5CC3}"/>
              </a:ext>
            </a:extLst>
          </p:cNvPr>
          <p:cNvSpPr txBox="1"/>
          <p:nvPr/>
        </p:nvSpPr>
        <p:spPr>
          <a:xfrm>
            <a:off x="5664992" y="2932512"/>
            <a:ext cx="1593396" cy="3231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500">
                <a:latin typeface="Grandview Display"/>
              </a:rPr>
              <a:t>key definitions </a:t>
            </a:r>
          </a:p>
        </p:txBody>
      </p:sp>
      <p:sp>
        <p:nvSpPr>
          <p:cNvPr id="13" name="TextBox 12">
            <a:extLst>
              <a:ext uri="{FF2B5EF4-FFF2-40B4-BE49-F238E27FC236}">
                <a16:creationId xmlns:a16="http://schemas.microsoft.com/office/drawing/2014/main" id="{DCC16DE3-5F86-83A8-ED57-B29D62F65A7C}"/>
              </a:ext>
            </a:extLst>
          </p:cNvPr>
          <p:cNvSpPr txBox="1"/>
          <p:nvPr/>
        </p:nvSpPr>
        <p:spPr>
          <a:xfrm>
            <a:off x="2570390" y="1604282"/>
            <a:ext cx="3227613" cy="438582"/>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r>
              <a:rPr lang="en-US" sz="2400" b="1">
                <a:latin typeface="Grandview Display"/>
                <a:cs typeface="Arial"/>
              </a:rPr>
              <a:t>2D Vector Visualizer</a:t>
            </a:r>
          </a:p>
        </p:txBody>
      </p:sp>
      <p:sp>
        <p:nvSpPr>
          <p:cNvPr id="2" name="Arrow: Right 1">
            <a:extLst>
              <a:ext uri="{FF2B5EF4-FFF2-40B4-BE49-F238E27FC236}">
                <a16:creationId xmlns:a16="http://schemas.microsoft.com/office/drawing/2014/main" id="{212A70FA-B6F5-273A-24DB-95D8DA19C9AC}"/>
              </a:ext>
            </a:extLst>
          </p:cNvPr>
          <p:cNvSpPr/>
          <p:nvPr/>
        </p:nvSpPr>
        <p:spPr>
          <a:xfrm rot="15180000">
            <a:off x="2019934" y="3593662"/>
            <a:ext cx="681404" cy="227134"/>
          </a:xfrm>
          <a:prstGeom prst="rightArrow">
            <a:avLst/>
          </a:prstGeom>
          <a:solidFill>
            <a:srgbClr val="FF0000"/>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00"/>
          </a:p>
        </p:txBody>
      </p:sp>
    </p:spTree>
    <p:extLst>
      <p:ext uri="{BB962C8B-B14F-4D97-AF65-F5344CB8AC3E}">
        <p14:creationId xmlns:p14="http://schemas.microsoft.com/office/powerpoint/2010/main" val="625862349"/>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pic>
        <p:nvPicPr>
          <p:cNvPr id="62" name="Picture 9" descr="Graphical user interface, application&#10;&#10;Description automatically generated">
            <a:extLst>
              <a:ext uri="{FF2B5EF4-FFF2-40B4-BE49-F238E27FC236}">
                <a16:creationId xmlns:a16="http://schemas.microsoft.com/office/drawing/2014/main" id="{A5AFF5D0-0345-4DDB-849E-5679874F28BD}"/>
              </a:ext>
            </a:extLst>
          </p:cNvPr>
          <p:cNvPicPr>
            <a:picLocks noChangeAspect="1"/>
          </p:cNvPicPr>
          <p:nvPr/>
        </p:nvPicPr>
        <p:blipFill>
          <a:blip r:embed="rId3"/>
          <a:stretch>
            <a:fillRect/>
          </a:stretch>
        </p:blipFill>
        <p:spPr>
          <a:xfrm>
            <a:off x="548056" y="384838"/>
            <a:ext cx="7439756" cy="4688361"/>
          </a:xfrm>
          <a:prstGeom prst="rect">
            <a:avLst/>
          </a:prstGeom>
        </p:spPr>
      </p:pic>
      <p:sp>
        <p:nvSpPr>
          <p:cNvPr id="10" name="Rectangle 9">
            <a:extLst>
              <a:ext uri="{FF2B5EF4-FFF2-40B4-BE49-F238E27FC236}">
                <a16:creationId xmlns:a16="http://schemas.microsoft.com/office/drawing/2014/main" id="{F091F718-A7A8-4706-98F9-FD3C9B82084B}"/>
              </a:ext>
            </a:extLst>
          </p:cNvPr>
          <p:cNvSpPr/>
          <p:nvPr/>
        </p:nvSpPr>
        <p:spPr>
          <a:xfrm>
            <a:off x="651782" y="964746"/>
            <a:ext cx="7313838" cy="224518"/>
          </a:xfrm>
          <a:prstGeom prst="rect">
            <a:avLst/>
          </a:prstGeom>
          <a:solidFill>
            <a:schemeClr val="bg1"/>
          </a:solidFill>
          <a:ln>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00"/>
          </a:p>
        </p:txBody>
      </p:sp>
      <p:sp>
        <p:nvSpPr>
          <p:cNvPr id="19" name="TextBox 18">
            <a:extLst>
              <a:ext uri="{FF2B5EF4-FFF2-40B4-BE49-F238E27FC236}">
                <a16:creationId xmlns:a16="http://schemas.microsoft.com/office/drawing/2014/main" id="{E5EC0C29-6E5E-484A-8E4F-609E675877DC}"/>
              </a:ext>
            </a:extLst>
          </p:cNvPr>
          <p:cNvSpPr txBox="1"/>
          <p:nvPr/>
        </p:nvSpPr>
        <p:spPr>
          <a:xfrm>
            <a:off x="650762" y="966279"/>
            <a:ext cx="885825" cy="230832"/>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900">
                <a:latin typeface="Grandview Display"/>
              </a:rPr>
              <a:t>Instructions</a:t>
            </a:r>
            <a:endParaRPr lang="en-US" sz="900"/>
          </a:p>
        </p:txBody>
      </p:sp>
      <p:sp>
        <p:nvSpPr>
          <p:cNvPr id="22" name="TextBox 21">
            <a:extLst>
              <a:ext uri="{FF2B5EF4-FFF2-40B4-BE49-F238E27FC236}">
                <a16:creationId xmlns:a16="http://schemas.microsoft.com/office/drawing/2014/main" id="{98C6B6E5-1B33-473B-A0AC-91AC251B9687}"/>
              </a:ext>
            </a:extLst>
          </p:cNvPr>
          <p:cNvSpPr txBox="1"/>
          <p:nvPr/>
        </p:nvSpPr>
        <p:spPr>
          <a:xfrm>
            <a:off x="1535227" y="959473"/>
            <a:ext cx="885825" cy="2308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900">
                <a:latin typeface="Grandview Display"/>
              </a:rPr>
              <a:t>Grid</a:t>
            </a:r>
            <a:endParaRPr lang="en-US" sz="1900"/>
          </a:p>
        </p:txBody>
      </p:sp>
      <p:sp>
        <p:nvSpPr>
          <p:cNvPr id="23" name="TextBox 22">
            <a:extLst>
              <a:ext uri="{FF2B5EF4-FFF2-40B4-BE49-F238E27FC236}">
                <a16:creationId xmlns:a16="http://schemas.microsoft.com/office/drawing/2014/main" id="{AB656D05-0F39-43B9-A07C-F090CFC27000}"/>
              </a:ext>
            </a:extLst>
          </p:cNvPr>
          <p:cNvSpPr txBox="1"/>
          <p:nvPr/>
        </p:nvSpPr>
        <p:spPr>
          <a:xfrm>
            <a:off x="2099923" y="959473"/>
            <a:ext cx="885825" cy="230832"/>
          </a:xfrm>
          <a:prstGeom prst="rect">
            <a:avLst/>
          </a:prstGeom>
          <a:solidFill>
            <a:srgbClr val="D6FCFF">
              <a:alpha val="66000"/>
            </a:srgb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900">
                <a:latin typeface="Grandview Display"/>
              </a:rPr>
              <a:t>Cheat Sheet</a:t>
            </a:r>
            <a:endParaRPr lang="en-US" sz="1900"/>
          </a:p>
        </p:txBody>
      </p:sp>
      <p:sp>
        <p:nvSpPr>
          <p:cNvPr id="21" name="Rectangle 20">
            <a:extLst>
              <a:ext uri="{FF2B5EF4-FFF2-40B4-BE49-F238E27FC236}">
                <a16:creationId xmlns:a16="http://schemas.microsoft.com/office/drawing/2014/main" id="{3D7F5EBE-91BC-4669-B5DB-442CB2747B2F}"/>
              </a:ext>
            </a:extLst>
          </p:cNvPr>
          <p:cNvSpPr/>
          <p:nvPr/>
        </p:nvSpPr>
        <p:spPr>
          <a:xfrm>
            <a:off x="1447801" y="964748"/>
            <a:ext cx="612321" cy="2245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00"/>
          </a:p>
        </p:txBody>
      </p:sp>
      <p:cxnSp>
        <p:nvCxnSpPr>
          <p:cNvPr id="132" name="Straight Arrow Connector 131">
            <a:extLst>
              <a:ext uri="{FF2B5EF4-FFF2-40B4-BE49-F238E27FC236}">
                <a16:creationId xmlns:a16="http://schemas.microsoft.com/office/drawing/2014/main" id="{305AF14D-A70F-4A99-A261-25CB80DFB854}"/>
              </a:ext>
            </a:extLst>
          </p:cNvPr>
          <p:cNvCxnSpPr>
            <a:cxnSpLocks/>
          </p:cNvCxnSpPr>
          <p:nvPr/>
        </p:nvCxnSpPr>
        <p:spPr>
          <a:xfrm flipH="1">
            <a:off x="651778" y="1440995"/>
            <a:ext cx="2" cy="3585479"/>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sp>
        <p:nvSpPr>
          <p:cNvPr id="11" name="TextBox 10">
            <a:extLst>
              <a:ext uri="{FF2B5EF4-FFF2-40B4-BE49-F238E27FC236}">
                <a16:creationId xmlns:a16="http://schemas.microsoft.com/office/drawing/2014/main" id="{83B1550A-8477-B896-4261-F895CF224B72}"/>
              </a:ext>
            </a:extLst>
          </p:cNvPr>
          <p:cNvSpPr txBox="1"/>
          <p:nvPr/>
        </p:nvSpPr>
        <p:spPr>
          <a:xfrm>
            <a:off x="3567794" y="3179989"/>
            <a:ext cx="2743199" cy="3847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sz="1900"/>
          </a:p>
        </p:txBody>
      </p:sp>
      <p:sp>
        <p:nvSpPr>
          <p:cNvPr id="12" name="TextBox 11">
            <a:extLst>
              <a:ext uri="{FF2B5EF4-FFF2-40B4-BE49-F238E27FC236}">
                <a16:creationId xmlns:a16="http://schemas.microsoft.com/office/drawing/2014/main" id="{2D97FEEF-09E0-CBC3-FFDC-AE7DA671F7E8}"/>
              </a:ext>
            </a:extLst>
          </p:cNvPr>
          <p:cNvSpPr txBox="1"/>
          <p:nvPr/>
        </p:nvSpPr>
        <p:spPr>
          <a:xfrm>
            <a:off x="652606" y="1331006"/>
            <a:ext cx="4529564"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solidFill>
                  <a:srgbClr val="FF0000"/>
                </a:solidFill>
                <a:latin typeface="Grandview Display"/>
              </a:rPr>
              <a:t>Common definitions</a:t>
            </a:r>
          </a:p>
        </p:txBody>
      </p:sp>
      <p:sp>
        <p:nvSpPr>
          <p:cNvPr id="13" name="TextBox 12">
            <a:extLst>
              <a:ext uri="{FF2B5EF4-FFF2-40B4-BE49-F238E27FC236}">
                <a16:creationId xmlns:a16="http://schemas.microsoft.com/office/drawing/2014/main" id="{367AA16A-96CD-972C-FFE7-91C22723CC72}"/>
              </a:ext>
            </a:extLst>
          </p:cNvPr>
          <p:cNvSpPr txBox="1"/>
          <p:nvPr/>
        </p:nvSpPr>
        <p:spPr>
          <a:xfrm>
            <a:off x="985980" y="1783221"/>
            <a:ext cx="8506108" cy="5539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accent1"/>
                </a:solidFill>
                <a:latin typeface="Grandview Display"/>
              </a:rPr>
              <a:t>1. Vector multiplication : </a:t>
            </a:r>
          </a:p>
          <a:p>
            <a:endParaRPr lang="en-US" sz="1000">
              <a:latin typeface="Grandview Display"/>
            </a:endParaRPr>
          </a:p>
          <a:p>
            <a:r>
              <a:rPr lang="en-US" sz="1000">
                <a:latin typeface="Grandview Display"/>
              </a:rPr>
              <a:t>Vector multiplication refers to one of several techniques for the multiplication of two (or more)  vectors with  themselves</a:t>
            </a:r>
          </a:p>
        </p:txBody>
      </p:sp>
      <p:sp>
        <p:nvSpPr>
          <p:cNvPr id="14" name="TextBox 13">
            <a:extLst>
              <a:ext uri="{FF2B5EF4-FFF2-40B4-BE49-F238E27FC236}">
                <a16:creationId xmlns:a16="http://schemas.microsoft.com/office/drawing/2014/main" id="{80C7A136-703C-6F3E-B27D-E5F74EB05025}"/>
              </a:ext>
            </a:extLst>
          </p:cNvPr>
          <p:cNvSpPr txBox="1"/>
          <p:nvPr/>
        </p:nvSpPr>
        <p:spPr>
          <a:xfrm>
            <a:off x="985125" y="2341276"/>
            <a:ext cx="8547174" cy="5539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accent1"/>
                </a:solidFill>
                <a:latin typeface="Grandview Display"/>
              </a:rPr>
              <a:t>2. Vector addition </a:t>
            </a:r>
          </a:p>
          <a:p>
            <a:endParaRPr lang="en-US" sz="1000">
              <a:latin typeface="Grandview Display"/>
            </a:endParaRPr>
          </a:p>
          <a:p>
            <a:r>
              <a:rPr lang="en-US" sz="1000">
                <a:latin typeface="Grandview Display"/>
              </a:rPr>
              <a:t>Vector addition is the operation of adding two or more vectors together into a vector sum. </a:t>
            </a:r>
          </a:p>
        </p:txBody>
      </p:sp>
      <p:sp>
        <p:nvSpPr>
          <p:cNvPr id="15" name="TextBox 14">
            <a:extLst>
              <a:ext uri="{FF2B5EF4-FFF2-40B4-BE49-F238E27FC236}">
                <a16:creationId xmlns:a16="http://schemas.microsoft.com/office/drawing/2014/main" id="{226EF190-C86F-810B-6146-D96844184145}"/>
              </a:ext>
            </a:extLst>
          </p:cNvPr>
          <p:cNvSpPr txBox="1"/>
          <p:nvPr/>
        </p:nvSpPr>
        <p:spPr>
          <a:xfrm>
            <a:off x="984270" y="2896603"/>
            <a:ext cx="7616348" cy="5539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accent1"/>
                </a:solidFill>
                <a:latin typeface="Grandview Display"/>
              </a:rPr>
              <a:t>3. Dot product: </a:t>
            </a:r>
          </a:p>
          <a:p>
            <a:endParaRPr lang="en-US" sz="1000">
              <a:latin typeface="Grandview Display"/>
            </a:endParaRPr>
          </a:p>
          <a:p>
            <a:r>
              <a:rPr lang="en-US" sz="1000">
                <a:latin typeface="Grandview Display"/>
              </a:rPr>
              <a:t>Dot product is the sum of the products of the corresponding entries of the two sequences of numbers.</a:t>
            </a:r>
          </a:p>
        </p:txBody>
      </p:sp>
      <p:sp>
        <p:nvSpPr>
          <p:cNvPr id="16" name="TextBox 15">
            <a:extLst>
              <a:ext uri="{FF2B5EF4-FFF2-40B4-BE49-F238E27FC236}">
                <a16:creationId xmlns:a16="http://schemas.microsoft.com/office/drawing/2014/main" id="{24A34E50-7CBC-8954-B95D-8C8C6573B1C8}"/>
              </a:ext>
            </a:extLst>
          </p:cNvPr>
          <p:cNvSpPr txBox="1"/>
          <p:nvPr/>
        </p:nvSpPr>
        <p:spPr>
          <a:xfrm>
            <a:off x="998610" y="3450218"/>
            <a:ext cx="6915010"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accent1"/>
                </a:solidFill>
                <a:latin typeface="Grandview Display"/>
              </a:rPr>
              <a:t>4. Cross product:</a:t>
            </a:r>
          </a:p>
          <a:p>
            <a:endParaRPr lang="en-US" sz="1000">
              <a:latin typeface="Grandview Display"/>
            </a:endParaRPr>
          </a:p>
          <a:p>
            <a:r>
              <a:rPr lang="en-US" sz="1000">
                <a:latin typeface="Grandview Display"/>
              </a:rPr>
              <a:t>The cross product × : R3 ×R3 → R3 is an operation that takes two vectors u and v in space and determines another vector </a:t>
            </a:r>
            <a:r>
              <a:rPr lang="en-US" sz="1000" err="1">
                <a:latin typeface="Grandview Display"/>
              </a:rPr>
              <a:t>u×v</a:t>
            </a:r>
            <a:r>
              <a:rPr lang="en-US" sz="1000">
                <a:latin typeface="Grandview Display"/>
              </a:rPr>
              <a:t> in space. </a:t>
            </a:r>
          </a:p>
        </p:txBody>
      </p:sp>
      <p:sp>
        <p:nvSpPr>
          <p:cNvPr id="17" name="Text Placeholder 2">
            <a:extLst>
              <a:ext uri="{FF2B5EF4-FFF2-40B4-BE49-F238E27FC236}">
                <a16:creationId xmlns:a16="http://schemas.microsoft.com/office/drawing/2014/main" id="{08D01017-E84A-2278-94B5-372F57FC5B3F}"/>
              </a:ext>
            </a:extLst>
          </p:cNvPr>
          <p:cNvSpPr txBox="1">
            <a:spLocks/>
          </p:cNvSpPr>
          <p:nvPr/>
        </p:nvSpPr>
        <p:spPr>
          <a:xfrm>
            <a:off x="985857" y="4155153"/>
            <a:ext cx="6935423" cy="917782"/>
          </a:xfrm>
          <a:prstGeom prst="rect">
            <a:avLst/>
          </a:prstGeom>
        </p:spPr>
        <p:txBody>
          <a:bodyPr lIns="91440" tIns="45720" rIns="91440" bIns="45720" anchor="t"/>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000">
                <a:solidFill>
                  <a:schemeClr val="accent1"/>
                </a:solidFill>
                <a:latin typeface="Grandview Display"/>
              </a:rPr>
              <a:t>5. Determinant: </a:t>
            </a:r>
          </a:p>
          <a:p>
            <a:endParaRPr lang="en-US" sz="1000">
              <a:latin typeface="Grandview Display"/>
            </a:endParaRPr>
          </a:p>
          <a:p>
            <a:r>
              <a:rPr lang="en-US" sz="1000">
                <a:latin typeface="Grandview Display"/>
              </a:rPr>
              <a:t>Determinant in linear and multilinear algebra, a value, denoted det A, associated with a square matrix A of n rows and n columns </a:t>
            </a:r>
          </a:p>
        </p:txBody>
      </p:sp>
      <p:sp>
        <p:nvSpPr>
          <p:cNvPr id="18" name="Arrow: Down 17">
            <a:extLst>
              <a:ext uri="{FF2B5EF4-FFF2-40B4-BE49-F238E27FC236}">
                <a16:creationId xmlns:a16="http://schemas.microsoft.com/office/drawing/2014/main" id="{15A14C61-6435-08AE-3C4B-642FB7BC6301}"/>
              </a:ext>
            </a:extLst>
          </p:cNvPr>
          <p:cNvSpPr/>
          <p:nvPr/>
        </p:nvSpPr>
        <p:spPr>
          <a:xfrm rot="16200000">
            <a:off x="7673639" y="1242304"/>
            <a:ext cx="163287" cy="21771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00"/>
          </a:p>
        </p:txBody>
      </p:sp>
      <p:sp>
        <p:nvSpPr>
          <p:cNvPr id="20" name="TextBox 19">
            <a:extLst>
              <a:ext uri="{FF2B5EF4-FFF2-40B4-BE49-F238E27FC236}">
                <a16:creationId xmlns:a16="http://schemas.microsoft.com/office/drawing/2014/main" id="{16F021D3-A2C1-CF50-6FFE-5F3D53199556}"/>
              </a:ext>
            </a:extLst>
          </p:cNvPr>
          <p:cNvSpPr txBox="1"/>
          <p:nvPr/>
        </p:nvSpPr>
        <p:spPr>
          <a:xfrm>
            <a:off x="7126062" y="1227365"/>
            <a:ext cx="54564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err="1">
                <a:latin typeface="Grandview Display"/>
              </a:rPr>
              <a:t>pg</a:t>
            </a:r>
            <a:r>
              <a:rPr lang="en-US" sz="1000">
                <a:latin typeface="Grandview Display"/>
              </a:rPr>
              <a:t> 1/2</a:t>
            </a:r>
          </a:p>
        </p:txBody>
      </p:sp>
      <p:sp>
        <p:nvSpPr>
          <p:cNvPr id="53" name="Arrow: Down 52">
            <a:extLst>
              <a:ext uri="{FF2B5EF4-FFF2-40B4-BE49-F238E27FC236}">
                <a16:creationId xmlns:a16="http://schemas.microsoft.com/office/drawing/2014/main" id="{4FDDE5A6-B695-8289-57B2-83DFD480D798}"/>
              </a:ext>
            </a:extLst>
          </p:cNvPr>
          <p:cNvSpPr/>
          <p:nvPr/>
        </p:nvSpPr>
        <p:spPr>
          <a:xfrm rot="5400000">
            <a:off x="6966068" y="1242303"/>
            <a:ext cx="163287" cy="21771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00"/>
          </a:p>
        </p:txBody>
      </p:sp>
      <p:sp>
        <p:nvSpPr>
          <p:cNvPr id="2" name="Rectangle: Rounded Corners 1">
            <a:extLst>
              <a:ext uri="{FF2B5EF4-FFF2-40B4-BE49-F238E27FC236}">
                <a16:creationId xmlns:a16="http://schemas.microsoft.com/office/drawing/2014/main" id="{2A888CB2-E05E-C293-8DA6-A07E86BDD849}"/>
              </a:ext>
            </a:extLst>
          </p:cNvPr>
          <p:cNvSpPr/>
          <p:nvPr/>
        </p:nvSpPr>
        <p:spPr>
          <a:xfrm>
            <a:off x="2495549" y="1828796"/>
            <a:ext cx="489857" cy="136073"/>
          </a:xfrm>
          <a:prstGeom prst="roundRect">
            <a:avLst/>
          </a:prstGeom>
          <a:solidFill>
            <a:srgbClr val="CCF0FF"/>
          </a:solidFill>
          <a:ln>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600">
                <a:solidFill>
                  <a:schemeClr val="tx1"/>
                </a:solidFill>
                <a:cs typeface="Arial"/>
              </a:rPr>
              <a:t>example</a:t>
            </a:r>
          </a:p>
        </p:txBody>
      </p:sp>
      <p:sp>
        <p:nvSpPr>
          <p:cNvPr id="25" name="Rectangle: Rounded Corners 24">
            <a:extLst>
              <a:ext uri="{FF2B5EF4-FFF2-40B4-BE49-F238E27FC236}">
                <a16:creationId xmlns:a16="http://schemas.microsoft.com/office/drawing/2014/main" id="{91924000-E155-C6E2-85F7-90C349FCDBC4}"/>
              </a:ext>
            </a:extLst>
          </p:cNvPr>
          <p:cNvSpPr/>
          <p:nvPr/>
        </p:nvSpPr>
        <p:spPr>
          <a:xfrm>
            <a:off x="2134960" y="2386689"/>
            <a:ext cx="489857" cy="136073"/>
          </a:xfrm>
          <a:prstGeom prst="roundRect">
            <a:avLst/>
          </a:prstGeom>
          <a:solidFill>
            <a:srgbClr val="CCF0FF"/>
          </a:solidFill>
          <a:ln>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600">
                <a:solidFill>
                  <a:schemeClr val="tx1"/>
                </a:solidFill>
                <a:cs typeface="Arial"/>
              </a:rPr>
              <a:t>example</a:t>
            </a:r>
          </a:p>
        </p:txBody>
      </p:sp>
      <p:sp>
        <p:nvSpPr>
          <p:cNvPr id="26" name="Rectangle: Rounded Corners 25">
            <a:extLst>
              <a:ext uri="{FF2B5EF4-FFF2-40B4-BE49-F238E27FC236}">
                <a16:creationId xmlns:a16="http://schemas.microsoft.com/office/drawing/2014/main" id="{BDB8D129-A9B4-0559-E64C-B00B0D669D1C}"/>
              </a:ext>
            </a:extLst>
          </p:cNvPr>
          <p:cNvSpPr/>
          <p:nvPr/>
        </p:nvSpPr>
        <p:spPr>
          <a:xfrm>
            <a:off x="1978478" y="2944582"/>
            <a:ext cx="489857" cy="136073"/>
          </a:xfrm>
          <a:prstGeom prst="roundRect">
            <a:avLst/>
          </a:prstGeom>
          <a:solidFill>
            <a:srgbClr val="CCF0FF"/>
          </a:solidFill>
          <a:ln>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600">
                <a:solidFill>
                  <a:schemeClr val="tx1"/>
                </a:solidFill>
                <a:cs typeface="Arial"/>
              </a:rPr>
              <a:t>example</a:t>
            </a:r>
          </a:p>
        </p:txBody>
      </p:sp>
      <p:sp>
        <p:nvSpPr>
          <p:cNvPr id="27" name="Rectangle: Rounded Corners 26">
            <a:extLst>
              <a:ext uri="{FF2B5EF4-FFF2-40B4-BE49-F238E27FC236}">
                <a16:creationId xmlns:a16="http://schemas.microsoft.com/office/drawing/2014/main" id="{DE06142A-6439-F556-3B7E-1BCFF4CF63DA}"/>
              </a:ext>
            </a:extLst>
          </p:cNvPr>
          <p:cNvSpPr/>
          <p:nvPr/>
        </p:nvSpPr>
        <p:spPr>
          <a:xfrm>
            <a:off x="2134960" y="3495671"/>
            <a:ext cx="489857" cy="136073"/>
          </a:xfrm>
          <a:prstGeom prst="roundRect">
            <a:avLst/>
          </a:prstGeom>
          <a:solidFill>
            <a:srgbClr val="CCF0FF"/>
          </a:solidFill>
          <a:ln>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600">
                <a:solidFill>
                  <a:schemeClr val="tx1"/>
                </a:solidFill>
                <a:cs typeface="Arial"/>
              </a:rPr>
              <a:t>example</a:t>
            </a:r>
          </a:p>
        </p:txBody>
      </p:sp>
      <p:sp>
        <p:nvSpPr>
          <p:cNvPr id="28" name="Rectangle: Rounded Corners 27">
            <a:extLst>
              <a:ext uri="{FF2B5EF4-FFF2-40B4-BE49-F238E27FC236}">
                <a16:creationId xmlns:a16="http://schemas.microsoft.com/office/drawing/2014/main" id="{C7615CCD-B2A1-88F2-7037-92F0797200F2}"/>
              </a:ext>
            </a:extLst>
          </p:cNvPr>
          <p:cNvSpPr/>
          <p:nvPr/>
        </p:nvSpPr>
        <p:spPr>
          <a:xfrm>
            <a:off x="2039710" y="4203243"/>
            <a:ext cx="489857" cy="136073"/>
          </a:xfrm>
          <a:prstGeom prst="roundRect">
            <a:avLst/>
          </a:prstGeom>
          <a:solidFill>
            <a:srgbClr val="CCF0FF"/>
          </a:solidFill>
          <a:ln>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600">
                <a:solidFill>
                  <a:schemeClr val="tx1"/>
                </a:solidFill>
                <a:cs typeface="Arial"/>
              </a:rPr>
              <a:t>example</a:t>
            </a:r>
          </a:p>
        </p:txBody>
      </p:sp>
    </p:spTree>
    <p:extLst>
      <p:ext uri="{BB962C8B-B14F-4D97-AF65-F5344CB8AC3E}">
        <p14:creationId xmlns:p14="http://schemas.microsoft.com/office/powerpoint/2010/main" val="2713210774"/>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pic>
        <p:nvPicPr>
          <p:cNvPr id="62" name="Picture 9" descr="Graphical user interface, application&#10;&#10;Description automatically generated">
            <a:extLst>
              <a:ext uri="{FF2B5EF4-FFF2-40B4-BE49-F238E27FC236}">
                <a16:creationId xmlns:a16="http://schemas.microsoft.com/office/drawing/2014/main" id="{A5AFF5D0-0345-4DDB-849E-5679874F28BD}"/>
              </a:ext>
            </a:extLst>
          </p:cNvPr>
          <p:cNvPicPr>
            <a:picLocks noChangeAspect="1"/>
          </p:cNvPicPr>
          <p:nvPr/>
        </p:nvPicPr>
        <p:blipFill>
          <a:blip r:embed="rId3"/>
          <a:stretch>
            <a:fillRect/>
          </a:stretch>
        </p:blipFill>
        <p:spPr>
          <a:xfrm>
            <a:off x="548056" y="384839"/>
            <a:ext cx="7439756" cy="4688361"/>
          </a:xfrm>
          <a:prstGeom prst="rect">
            <a:avLst/>
          </a:prstGeom>
        </p:spPr>
      </p:pic>
      <p:sp>
        <p:nvSpPr>
          <p:cNvPr id="10" name="Rectangle 9">
            <a:extLst>
              <a:ext uri="{FF2B5EF4-FFF2-40B4-BE49-F238E27FC236}">
                <a16:creationId xmlns:a16="http://schemas.microsoft.com/office/drawing/2014/main" id="{F091F718-A7A8-4706-98F9-FD3C9B82084B}"/>
              </a:ext>
            </a:extLst>
          </p:cNvPr>
          <p:cNvSpPr/>
          <p:nvPr/>
        </p:nvSpPr>
        <p:spPr>
          <a:xfrm>
            <a:off x="651782" y="964746"/>
            <a:ext cx="7313838" cy="224518"/>
          </a:xfrm>
          <a:prstGeom prst="rect">
            <a:avLst/>
          </a:prstGeom>
          <a:solidFill>
            <a:schemeClr val="bg1"/>
          </a:solidFill>
          <a:ln>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00"/>
          </a:p>
        </p:txBody>
      </p:sp>
      <p:sp>
        <p:nvSpPr>
          <p:cNvPr id="19" name="TextBox 18">
            <a:extLst>
              <a:ext uri="{FF2B5EF4-FFF2-40B4-BE49-F238E27FC236}">
                <a16:creationId xmlns:a16="http://schemas.microsoft.com/office/drawing/2014/main" id="{E5EC0C29-6E5E-484A-8E4F-609E675877DC}"/>
              </a:ext>
            </a:extLst>
          </p:cNvPr>
          <p:cNvSpPr txBox="1"/>
          <p:nvPr/>
        </p:nvSpPr>
        <p:spPr>
          <a:xfrm>
            <a:off x="650762" y="966280"/>
            <a:ext cx="885825" cy="230832"/>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900">
                <a:latin typeface="Grandview Display"/>
              </a:rPr>
              <a:t>Instructions</a:t>
            </a:r>
            <a:endParaRPr lang="en-US" sz="900"/>
          </a:p>
        </p:txBody>
      </p:sp>
      <p:sp>
        <p:nvSpPr>
          <p:cNvPr id="22" name="TextBox 21">
            <a:extLst>
              <a:ext uri="{FF2B5EF4-FFF2-40B4-BE49-F238E27FC236}">
                <a16:creationId xmlns:a16="http://schemas.microsoft.com/office/drawing/2014/main" id="{98C6B6E5-1B33-473B-A0AC-91AC251B9687}"/>
              </a:ext>
            </a:extLst>
          </p:cNvPr>
          <p:cNvSpPr txBox="1"/>
          <p:nvPr/>
        </p:nvSpPr>
        <p:spPr>
          <a:xfrm>
            <a:off x="1535228" y="959473"/>
            <a:ext cx="885825" cy="2308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900">
                <a:latin typeface="Grandview Display"/>
              </a:rPr>
              <a:t>Grid</a:t>
            </a:r>
            <a:endParaRPr lang="en-US" sz="1900"/>
          </a:p>
        </p:txBody>
      </p:sp>
      <p:sp>
        <p:nvSpPr>
          <p:cNvPr id="23" name="TextBox 22">
            <a:extLst>
              <a:ext uri="{FF2B5EF4-FFF2-40B4-BE49-F238E27FC236}">
                <a16:creationId xmlns:a16="http://schemas.microsoft.com/office/drawing/2014/main" id="{AB656D05-0F39-43B9-A07C-F090CFC27000}"/>
              </a:ext>
            </a:extLst>
          </p:cNvPr>
          <p:cNvSpPr txBox="1"/>
          <p:nvPr/>
        </p:nvSpPr>
        <p:spPr>
          <a:xfrm>
            <a:off x="2099924" y="959473"/>
            <a:ext cx="885825" cy="230832"/>
          </a:xfrm>
          <a:prstGeom prst="rect">
            <a:avLst/>
          </a:prstGeom>
          <a:solidFill>
            <a:srgbClr val="D6FCFF">
              <a:alpha val="66000"/>
            </a:srgb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900">
                <a:latin typeface="Grandview Display"/>
              </a:rPr>
              <a:t>Cheat Sheet</a:t>
            </a:r>
            <a:endParaRPr lang="en-US" sz="1900"/>
          </a:p>
        </p:txBody>
      </p:sp>
      <p:sp>
        <p:nvSpPr>
          <p:cNvPr id="21" name="Rectangle 20">
            <a:extLst>
              <a:ext uri="{FF2B5EF4-FFF2-40B4-BE49-F238E27FC236}">
                <a16:creationId xmlns:a16="http://schemas.microsoft.com/office/drawing/2014/main" id="{3D7F5EBE-91BC-4669-B5DB-442CB2747B2F}"/>
              </a:ext>
            </a:extLst>
          </p:cNvPr>
          <p:cNvSpPr/>
          <p:nvPr/>
        </p:nvSpPr>
        <p:spPr>
          <a:xfrm>
            <a:off x="1447802" y="964749"/>
            <a:ext cx="612321" cy="2245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00"/>
          </a:p>
        </p:txBody>
      </p:sp>
      <p:cxnSp>
        <p:nvCxnSpPr>
          <p:cNvPr id="132" name="Straight Arrow Connector 131">
            <a:extLst>
              <a:ext uri="{FF2B5EF4-FFF2-40B4-BE49-F238E27FC236}">
                <a16:creationId xmlns:a16="http://schemas.microsoft.com/office/drawing/2014/main" id="{305AF14D-A70F-4A99-A261-25CB80DFB854}"/>
              </a:ext>
            </a:extLst>
          </p:cNvPr>
          <p:cNvCxnSpPr>
            <a:cxnSpLocks/>
          </p:cNvCxnSpPr>
          <p:nvPr/>
        </p:nvCxnSpPr>
        <p:spPr>
          <a:xfrm flipH="1">
            <a:off x="651778" y="1440996"/>
            <a:ext cx="2" cy="3585479"/>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sp>
        <p:nvSpPr>
          <p:cNvPr id="12" name="TextBox 11">
            <a:extLst>
              <a:ext uri="{FF2B5EF4-FFF2-40B4-BE49-F238E27FC236}">
                <a16:creationId xmlns:a16="http://schemas.microsoft.com/office/drawing/2014/main" id="{2D97FEEF-09E0-CBC3-FFDC-AE7DA671F7E8}"/>
              </a:ext>
            </a:extLst>
          </p:cNvPr>
          <p:cNvSpPr txBox="1"/>
          <p:nvPr/>
        </p:nvSpPr>
        <p:spPr>
          <a:xfrm>
            <a:off x="652606" y="1331007"/>
            <a:ext cx="4529564" cy="3347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575">
                <a:solidFill>
                  <a:srgbClr val="FF0000"/>
                </a:solidFill>
                <a:latin typeface="Grandview Display"/>
              </a:rPr>
              <a:t>Vector Addition</a:t>
            </a:r>
            <a:endParaRPr lang="en-US" sz="1600">
              <a:solidFill>
                <a:srgbClr val="FF0000"/>
              </a:solidFill>
              <a:latin typeface="Grandview Display"/>
            </a:endParaRPr>
          </a:p>
        </p:txBody>
      </p:sp>
      <p:sp>
        <p:nvSpPr>
          <p:cNvPr id="14" name="TextBox 13">
            <a:extLst>
              <a:ext uri="{FF2B5EF4-FFF2-40B4-BE49-F238E27FC236}">
                <a16:creationId xmlns:a16="http://schemas.microsoft.com/office/drawing/2014/main" id="{80C7A136-703C-6F3E-B27D-E5F74EB05025}"/>
              </a:ext>
            </a:extLst>
          </p:cNvPr>
          <p:cNvSpPr txBox="1"/>
          <p:nvPr/>
        </p:nvSpPr>
        <p:spPr>
          <a:xfrm>
            <a:off x="959440" y="1634928"/>
            <a:ext cx="8547174" cy="54245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975">
                <a:solidFill>
                  <a:schemeClr val="accent1"/>
                </a:solidFill>
                <a:ea typeface="+mn-lt"/>
                <a:cs typeface="+mn-lt"/>
              </a:rPr>
              <a:t>Vector addition </a:t>
            </a:r>
          </a:p>
          <a:p>
            <a:endParaRPr lang="en-US" sz="975">
              <a:ea typeface="+mn-lt"/>
              <a:cs typeface="+mn-lt"/>
            </a:endParaRPr>
          </a:p>
          <a:p>
            <a:r>
              <a:rPr lang="en-US" sz="975">
                <a:ea typeface="+mn-lt"/>
                <a:cs typeface="+mn-lt"/>
              </a:rPr>
              <a:t>Vector addition is the operation of adding two or more vectors together into a vector sum. </a:t>
            </a:r>
            <a:endParaRPr lang="en-US" sz="1050">
              <a:ea typeface="+mn-lt"/>
              <a:cs typeface="+mn-lt"/>
            </a:endParaRPr>
          </a:p>
        </p:txBody>
      </p:sp>
      <p:cxnSp>
        <p:nvCxnSpPr>
          <p:cNvPr id="3" name="Straight Arrow Connector 2">
            <a:extLst>
              <a:ext uri="{FF2B5EF4-FFF2-40B4-BE49-F238E27FC236}">
                <a16:creationId xmlns:a16="http://schemas.microsoft.com/office/drawing/2014/main" id="{8F86E81D-906C-5ECE-9764-C464736DA0B1}"/>
              </a:ext>
            </a:extLst>
          </p:cNvPr>
          <p:cNvCxnSpPr/>
          <p:nvPr/>
        </p:nvCxnSpPr>
        <p:spPr>
          <a:xfrm flipV="1">
            <a:off x="1076219" y="2567898"/>
            <a:ext cx="486737" cy="4250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CD60939D-3BBA-8037-7B23-B1660E5185B3}"/>
              </a:ext>
            </a:extLst>
          </p:cNvPr>
          <p:cNvCxnSpPr>
            <a:cxnSpLocks/>
          </p:cNvCxnSpPr>
          <p:nvPr/>
        </p:nvCxnSpPr>
        <p:spPr>
          <a:xfrm flipV="1">
            <a:off x="1089060" y="2914649"/>
            <a:ext cx="910546" cy="719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0B7EC6D-BD1E-B795-98E0-B03C8ED964BF}"/>
              </a:ext>
            </a:extLst>
          </p:cNvPr>
          <p:cNvCxnSpPr>
            <a:cxnSpLocks/>
          </p:cNvCxnSpPr>
          <p:nvPr/>
        </p:nvCxnSpPr>
        <p:spPr>
          <a:xfrm flipV="1">
            <a:off x="2809983" y="2516527"/>
            <a:ext cx="1340777" cy="4700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AB3191A0-AD25-FB16-EACB-22F64F7DBBBC}"/>
              </a:ext>
            </a:extLst>
          </p:cNvPr>
          <p:cNvSpPr txBox="1"/>
          <p:nvPr/>
        </p:nvSpPr>
        <p:spPr>
          <a:xfrm>
            <a:off x="940177" y="3054046"/>
            <a:ext cx="3011972" cy="24237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975">
                <a:ea typeface="+mn-lt"/>
                <a:cs typeface="+mn-lt"/>
              </a:rPr>
              <a:t>Vector A + Vector B           =          Vector A + B</a:t>
            </a:r>
          </a:p>
        </p:txBody>
      </p:sp>
      <p:sp>
        <p:nvSpPr>
          <p:cNvPr id="33" name="TextBox 32">
            <a:extLst>
              <a:ext uri="{FF2B5EF4-FFF2-40B4-BE49-F238E27FC236}">
                <a16:creationId xmlns:a16="http://schemas.microsoft.com/office/drawing/2014/main" id="{C54C9E83-94E3-2CDC-B06C-03D10016277B}"/>
              </a:ext>
            </a:extLst>
          </p:cNvPr>
          <p:cNvSpPr txBox="1"/>
          <p:nvPr/>
        </p:nvSpPr>
        <p:spPr>
          <a:xfrm>
            <a:off x="4266434" y="2399069"/>
            <a:ext cx="3557787" cy="6924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975">
                <a:solidFill>
                  <a:schemeClr val="accent1"/>
                </a:solidFill>
                <a:ea typeface="+mn-lt"/>
                <a:cs typeface="+mn-lt"/>
              </a:rPr>
              <a:t>Let vector A =          and vector B =          . Then,</a:t>
            </a:r>
            <a:endParaRPr lang="en-US" sz="1050">
              <a:solidFill>
                <a:schemeClr val="accent1"/>
              </a:solidFill>
            </a:endParaRPr>
          </a:p>
          <a:p>
            <a:endParaRPr lang="en-US" sz="975">
              <a:ea typeface="+mn-lt"/>
              <a:cs typeface="+mn-lt"/>
            </a:endParaRPr>
          </a:p>
          <a:p>
            <a:endParaRPr lang="en-US" sz="975">
              <a:ea typeface="+mn-lt"/>
              <a:cs typeface="+mn-lt"/>
            </a:endParaRPr>
          </a:p>
          <a:p>
            <a:r>
              <a:rPr lang="en-US" sz="975">
                <a:ea typeface="+mn-lt"/>
                <a:cs typeface="+mn-lt"/>
              </a:rPr>
              <a:t>A + B =          +            = </a:t>
            </a:r>
          </a:p>
        </p:txBody>
      </p:sp>
      <p:pic>
        <p:nvPicPr>
          <p:cNvPr id="2" name="Picture 3">
            <a:extLst>
              <a:ext uri="{FF2B5EF4-FFF2-40B4-BE49-F238E27FC236}">
                <a16:creationId xmlns:a16="http://schemas.microsoft.com/office/drawing/2014/main" id="{C1FADEEC-EB40-C974-3303-BB7405DCA0E9}"/>
              </a:ext>
            </a:extLst>
          </p:cNvPr>
          <p:cNvPicPr>
            <a:picLocks noChangeAspect="1"/>
          </p:cNvPicPr>
          <p:nvPr/>
        </p:nvPicPr>
        <p:blipFill>
          <a:blip r:embed="rId4"/>
          <a:stretch>
            <a:fillRect/>
          </a:stretch>
        </p:blipFill>
        <p:spPr>
          <a:xfrm>
            <a:off x="5148425" y="2340712"/>
            <a:ext cx="259811" cy="315516"/>
          </a:xfrm>
          <a:prstGeom prst="rect">
            <a:avLst/>
          </a:prstGeom>
        </p:spPr>
      </p:pic>
      <p:pic>
        <p:nvPicPr>
          <p:cNvPr id="34" name="Picture 3">
            <a:extLst>
              <a:ext uri="{FF2B5EF4-FFF2-40B4-BE49-F238E27FC236}">
                <a16:creationId xmlns:a16="http://schemas.microsoft.com/office/drawing/2014/main" id="{277B9F60-B93B-1315-B704-015B7193F1CE}"/>
              </a:ext>
            </a:extLst>
          </p:cNvPr>
          <p:cNvPicPr>
            <a:picLocks noChangeAspect="1"/>
          </p:cNvPicPr>
          <p:nvPr/>
        </p:nvPicPr>
        <p:blipFill>
          <a:blip r:embed="rId4"/>
          <a:stretch>
            <a:fillRect/>
          </a:stretch>
        </p:blipFill>
        <p:spPr>
          <a:xfrm>
            <a:off x="6310689" y="2341618"/>
            <a:ext cx="258905" cy="321937"/>
          </a:xfrm>
          <a:prstGeom prst="rect">
            <a:avLst/>
          </a:prstGeom>
        </p:spPr>
      </p:pic>
      <p:sp>
        <p:nvSpPr>
          <p:cNvPr id="36" name="TextBox 35">
            <a:extLst>
              <a:ext uri="{FF2B5EF4-FFF2-40B4-BE49-F238E27FC236}">
                <a16:creationId xmlns:a16="http://schemas.microsoft.com/office/drawing/2014/main" id="{2B73E898-27FC-BA72-5E4E-73E44CC7F981}"/>
              </a:ext>
            </a:extLst>
          </p:cNvPr>
          <p:cNvSpPr txBox="1"/>
          <p:nvPr/>
        </p:nvSpPr>
        <p:spPr>
          <a:xfrm>
            <a:off x="6308423" y="2308265"/>
            <a:ext cx="284711" cy="39241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975">
                <a:solidFill>
                  <a:schemeClr val="accent1"/>
                </a:solidFill>
                <a:ea typeface="+mn-lt"/>
                <a:cs typeface="+mn-lt"/>
              </a:rPr>
              <a:t>3</a:t>
            </a:r>
          </a:p>
          <a:p>
            <a:r>
              <a:rPr lang="en-US" sz="975">
                <a:solidFill>
                  <a:schemeClr val="accent1"/>
                </a:solidFill>
                <a:ea typeface="+mn-lt"/>
                <a:cs typeface="+mn-lt"/>
              </a:rPr>
              <a:t>4</a:t>
            </a:r>
          </a:p>
        </p:txBody>
      </p:sp>
      <p:sp>
        <p:nvSpPr>
          <p:cNvPr id="35" name="TextBox 34">
            <a:extLst>
              <a:ext uri="{FF2B5EF4-FFF2-40B4-BE49-F238E27FC236}">
                <a16:creationId xmlns:a16="http://schemas.microsoft.com/office/drawing/2014/main" id="{EDD97D71-9D3E-C8F7-49C1-40C65CEF98AC}"/>
              </a:ext>
            </a:extLst>
          </p:cNvPr>
          <p:cNvSpPr txBox="1"/>
          <p:nvPr/>
        </p:nvSpPr>
        <p:spPr>
          <a:xfrm>
            <a:off x="5146159" y="2300938"/>
            <a:ext cx="270057" cy="39241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975">
                <a:solidFill>
                  <a:schemeClr val="accent1"/>
                </a:solidFill>
                <a:ea typeface="+mn-lt"/>
                <a:cs typeface="+mn-lt"/>
              </a:rPr>
              <a:t>1</a:t>
            </a:r>
          </a:p>
          <a:p>
            <a:r>
              <a:rPr lang="en-US" sz="975">
                <a:solidFill>
                  <a:schemeClr val="accent1"/>
                </a:solidFill>
                <a:ea typeface="+mn-lt"/>
                <a:cs typeface="+mn-lt"/>
              </a:rPr>
              <a:t>2</a:t>
            </a:r>
          </a:p>
        </p:txBody>
      </p:sp>
      <p:grpSp>
        <p:nvGrpSpPr>
          <p:cNvPr id="9" name="Group 8">
            <a:extLst>
              <a:ext uri="{FF2B5EF4-FFF2-40B4-BE49-F238E27FC236}">
                <a16:creationId xmlns:a16="http://schemas.microsoft.com/office/drawing/2014/main" id="{7DE398CB-8952-174F-11D5-90354032DA7C}"/>
              </a:ext>
            </a:extLst>
          </p:cNvPr>
          <p:cNvGrpSpPr/>
          <p:nvPr/>
        </p:nvGrpSpPr>
        <p:grpSpPr>
          <a:xfrm>
            <a:off x="5268176" y="2801854"/>
            <a:ext cx="209897" cy="336823"/>
            <a:chOff x="7649243" y="4463556"/>
            <a:chExt cx="279863" cy="449097"/>
          </a:xfrm>
        </p:grpSpPr>
        <p:sp>
          <p:nvSpPr>
            <p:cNvPr id="6" name="Left Bracket 5">
              <a:extLst>
                <a:ext uri="{FF2B5EF4-FFF2-40B4-BE49-F238E27FC236}">
                  <a16:creationId xmlns:a16="http://schemas.microsoft.com/office/drawing/2014/main" id="{D303FB91-4426-765C-F64F-02EE1386F7D4}"/>
                </a:ext>
              </a:extLst>
            </p:cNvPr>
            <p:cNvSpPr/>
            <p:nvPr/>
          </p:nvSpPr>
          <p:spPr>
            <a:xfrm>
              <a:off x="7649243" y="4467439"/>
              <a:ext cx="102742" cy="445214"/>
            </a:xfrm>
            <a:prstGeom prst="leftBracket">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050">
                <a:solidFill>
                  <a:srgbClr val="000000"/>
                </a:solidFill>
              </a:endParaRPr>
            </a:p>
          </p:txBody>
        </p:sp>
        <p:sp>
          <p:nvSpPr>
            <p:cNvPr id="8" name="Right Bracket 7">
              <a:extLst>
                <a:ext uri="{FF2B5EF4-FFF2-40B4-BE49-F238E27FC236}">
                  <a16:creationId xmlns:a16="http://schemas.microsoft.com/office/drawing/2014/main" id="{52016017-808F-E6D6-D027-6291106ADBEF}"/>
                </a:ext>
              </a:extLst>
            </p:cNvPr>
            <p:cNvSpPr/>
            <p:nvPr/>
          </p:nvSpPr>
          <p:spPr>
            <a:xfrm>
              <a:off x="7826364" y="4463556"/>
              <a:ext cx="102742" cy="445214"/>
            </a:xfrm>
            <a:prstGeom prst="righ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050">
                <a:solidFill>
                  <a:srgbClr val="000000"/>
                </a:solidFill>
              </a:endParaRPr>
            </a:p>
          </p:txBody>
        </p:sp>
      </p:grpSp>
      <p:sp>
        <p:nvSpPr>
          <p:cNvPr id="27" name="TextBox 26">
            <a:extLst>
              <a:ext uri="{FF2B5EF4-FFF2-40B4-BE49-F238E27FC236}">
                <a16:creationId xmlns:a16="http://schemas.microsoft.com/office/drawing/2014/main" id="{78C3C0A2-B271-8A0C-B4EC-B609542C3A40}"/>
              </a:ext>
            </a:extLst>
          </p:cNvPr>
          <p:cNvSpPr txBox="1"/>
          <p:nvPr/>
        </p:nvSpPr>
        <p:spPr>
          <a:xfrm>
            <a:off x="4773719" y="2784349"/>
            <a:ext cx="270057" cy="39241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975">
                <a:ea typeface="+mn-lt"/>
                <a:cs typeface="+mn-lt"/>
              </a:rPr>
              <a:t>1</a:t>
            </a:r>
          </a:p>
          <a:p>
            <a:r>
              <a:rPr lang="en-US" sz="975">
                <a:ea typeface="+mn-lt"/>
                <a:cs typeface="+mn-lt"/>
              </a:rPr>
              <a:t>2</a:t>
            </a:r>
          </a:p>
        </p:txBody>
      </p:sp>
      <p:sp>
        <p:nvSpPr>
          <p:cNvPr id="28" name="TextBox 27">
            <a:extLst>
              <a:ext uri="{FF2B5EF4-FFF2-40B4-BE49-F238E27FC236}">
                <a16:creationId xmlns:a16="http://schemas.microsoft.com/office/drawing/2014/main" id="{AA35C4F5-8855-608A-6D27-930F546E07F7}"/>
              </a:ext>
            </a:extLst>
          </p:cNvPr>
          <p:cNvSpPr txBox="1"/>
          <p:nvPr/>
        </p:nvSpPr>
        <p:spPr>
          <a:xfrm>
            <a:off x="5248901" y="2770601"/>
            <a:ext cx="270057" cy="39241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975">
                <a:ea typeface="+mn-lt"/>
                <a:cs typeface="+mn-lt"/>
              </a:rPr>
              <a:t>3</a:t>
            </a:r>
          </a:p>
          <a:p>
            <a:r>
              <a:rPr lang="en-US" sz="975">
                <a:ea typeface="+mn-lt"/>
                <a:cs typeface="+mn-lt"/>
              </a:rPr>
              <a:t>4</a:t>
            </a:r>
          </a:p>
        </p:txBody>
      </p:sp>
      <p:sp>
        <p:nvSpPr>
          <p:cNvPr id="31" name="TextBox 30">
            <a:extLst>
              <a:ext uri="{FF2B5EF4-FFF2-40B4-BE49-F238E27FC236}">
                <a16:creationId xmlns:a16="http://schemas.microsoft.com/office/drawing/2014/main" id="{1EBFEE8D-963A-A04B-D439-22552D8814FA}"/>
              </a:ext>
            </a:extLst>
          </p:cNvPr>
          <p:cNvSpPr txBox="1"/>
          <p:nvPr/>
        </p:nvSpPr>
        <p:spPr>
          <a:xfrm>
            <a:off x="5749766" y="2777928"/>
            <a:ext cx="270057" cy="39241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975">
                <a:ea typeface="+mn-lt"/>
                <a:cs typeface="+mn-lt"/>
              </a:rPr>
              <a:t>4</a:t>
            </a:r>
          </a:p>
          <a:p>
            <a:r>
              <a:rPr lang="en-US" sz="975">
                <a:ea typeface="+mn-lt"/>
                <a:cs typeface="+mn-lt"/>
              </a:rPr>
              <a:t>6</a:t>
            </a:r>
          </a:p>
        </p:txBody>
      </p:sp>
      <p:grpSp>
        <p:nvGrpSpPr>
          <p:cNvPr id="37" name="Group 36">
            <a:extLst>
              <a:ext uri="{FF2B5EF4-FFF2-40B4-BE49-F238E27FC236}">
                <a16:creationId xmlns:a16="http://schemas.microsoft.com/office/drawing/2014/main" id="{8067A715-1CDB-14AA-99FB-23F84DF69C6A}"/>
              </a:ext>
            </a:extLst>
          </p:cNvPr>
          <p:cNvGrpSpPr/>
          <p:nvPr/>
        </p:nvGrpSpPr>
        <p:grpSpPr>
          <a:xfrm>
            <a:off x="4799417" y="2801854"/>
            <a:ext cx="209897" cy="336823"/>
            <a:chOff x="7649243" y="4463556"/>
            <a:chExt cx="279863" cy="449097"/>
          </a:xfrm>
        </p:grpSpPr>
        <p:sp>
          <p:nvSpPr>
            <p:cNvPr id="38" name="Left Bracket 37">
              <a:extLst>
                <a:ext uri="{FF2B5EF4-FFF2-40B4-BE49-F238E27FC236}">
                  <a16:creationId xmlns:a16="http://schemas.microsoft.com/office/drawing/2014/main" id="{9F85CCFB-2BDD-85D7-0951-5A069814ECD7}"/>
                </a:ext>
              </a:extLst>
            </p:cNvPr>
            <p:cNvSpPr/>
            <p:nvPr/>
          </p:nvSpPr>
          <p:spPr>
            <a:xfrm>
              <a:off x="7649243" y="4467439"/>
              <a:ext cx="102742" cy="445214"/>
            </a:xfrm>
            <a:prstGeom prst="leftBracket">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050">
                <a:solidFill>
                  <a:srgbClr val="000000"/>
                </a:solidFill>
              </a:endParaRPr>
            </a:p>
          </p:txBody>
        </p:sp>
        <p:sp>
          <p:nvSpPr>
            <p:cNvPr id="39" name="Right Bracket 38">
              <a:extLst>
                <a:ext uri="{FF2B5EF4-FFF2-40B4-BE49-F238E27FC236}">
                  <a16:creationId xmlns:a16="http://schemas.microsoft.com/office/drawing/2014/main" id="{F8323471-438E-678E-72F2-84AE71CF2C01}"/>
                </a:ext>
              </a:extLst>
            </p:cNvPr>
            <p:cNvSpPr/>
            <p:nvPr/>
          </p:nvSpPr>
          <p:spPr>
            <a:xfrm>
              <a:off x="7826364" y="4463556"/>
              <a:ext cx="102742" cy="445214"/>
            </a:xfrm>
            <a:prstGeom prst="righ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050">
                <a:solidFill>
                  <a:srgbClr val="000000"/>
                </a:solidFill>
              </a:endParaRPr>
            </a:p>
          </p:txBody>
        </p:sp>
      </p:grpSp>
      <p:grpSp>
        <p:nvGrpSpPr>
          <p:cNvPr id="40" name="Group 39">
            <a:extLst>
              <a:ext uri="{FF2B5EF4-FFF2-40B4-BE49-F238E27FC236}">
                <a16:creationId xmlns:a16="http://schemas.microsoft.com/office/drawing/2014/main" id="{839691D9-1605-C2C2-C3C4-EE6188E0E1DD}"/>
              </a:ext>
            </a:extLst>
          </p:cNvPr>
          <p:cNvGrpSpPr/>
          <p:nvPr/>
        </p:nvGrpSpPr>
        <p:grpSpPr>
          <a:xfrm>
            <a:off x="5775462" y="2801854"/>
            <a:ext cx="209897" cy="336823"/>
            <a:chOff x="7649243" y="4463556"/>
            <a:chExt cx="279863" cy="449097"/>
          </a:xfrm>
        </p:grpSpPr>
        <p:sp>
          <p:nvSpPr>
            <p:cNvPr id="41" name="Left Bracket 40">
              <a:extLst>
                <a:ext uri="{FF2B5EF4-FFF2-40B4-BE49-F238E27FC236}">
                  <a16:creationId xmlns:a16="http://schemas.microsoft.com/office/drawing/2014/main" id="{30DE32B0-DA53-6ADC-B129-65B6549117A1}"/>
                </a:ext>
              </a:extLst>
            </p:cNvPr>
            <p:cNvSpPr/>
            <p:nvPr/>
          </p:nvSpPr>
          <p:spPr>
            <a:xfrm>
              <a:off x="7649243" y="4467439"/>
              <a:ext cx="102742" cy="445214"/>
            </a:xfrm>
            <a:prstGeom prst="leftBracket">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050">
                <a:solidFill>
                  <a:srgbClr val="000000"/>
                </a:solidFill>
              </a:endParaRPr>
            </a:p>
          </p:txBody>
        </p:sp>
        <p:sp>
          <p:nvSpPr>
            <p:cNvPr id="42" name="Right Bracket 41">
              <a:extLst>
                <a:ext uri="{FF2B5EF4-FFF2-40B4-BE49-F238E27FC236}">
                  <a16:creationId xmlns:a16="http://schemas.microsoft.com/office/drawing/2014/main" id="{BA730E67-3BCB-3EE7-7D01-4FA09001329A}"/>
                </a:ext>
              </a:extLst>
            </p:cNvPr>
            <p:cNvSpPr/>
            <p:nvPr/>
          </p:nvSpPr>
          <p:spPr>
            <a:xfrm>
              <a:off x="7826364" y="4463556"/>
              <a:ext cx="102742" cy="445214"/>
            </a:xfrm>
            <a:prstGeom prst="righ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050">
                <a:solidFill>
                  <a:srgbClr val="000000"/>
                </a:solidFill>
              </a:endParaRPr>
            </a:p>
          </p:txBody>
        </p:sp>
      </p:grpSp>
      <p:sp>
        <p:nvSpPr>
          <p:cNvPr id="4" name="Rectangle: Rounded Corners 3">
            <a:extLst>
              <a:ext uri="{FF2B5EF4-FFF2-40B4-BE49-F238E27FC236}">
                <a16:creationId xmlns:a16="http://schemas.microsoft.com/office/drawing/2014/main" id="{8148F85B-1C46-9F84-D67C-14E4B345FF5B}"/>
              </a:ext>
            </a:extLst>
          </p:cNvPr>
          <p:cNvSpPr/>
          <p:nvPr/>
        </p:nvSpPr>
        <p:spPr>
          <a:xfrm>
            <a:off x="7421337" y="1277712"/>
            <a:ext cx="489857" cy="176893"/>
          </a:xfrm>
          <a:prstGeom prst="roundRect">
            <a:avLst/>
          </a:prstGeom>
          <a:solidFill>
            <a:srgbClr val="CCF0FF"/>
          </a:solidFill>
          <a:ln>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000">
                <a:solidFill>
                  <a:schemeClr val="tx1"/>
                </a:solidFill>
                <a:cs typeface="Arial"/>
              </a:rPr>
              <a:t>back</a:t>
            </a:r>
          </a:p>
        </p:txBody>
      </p:sp>
    </p:spTree>
    <p:extLst>
      <p:ext uri="{BB962C8B-B14F-4D97-AF65-F5344CB8AC3E}">
        <p14:creationId xmlns:p14="http://schemas.microsoft.com/office/powerpoint/2010/main" val="573016990"/>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pic>
        <p:nvPicPr>
          <p:cNvPr id="62" name="Picture 9" descr="Graphical user interface, application&#10;&#10;Description automatically generated">
            <a:extLst>
              <a:ext uri="{FF2B5EF4-FFF2-40B4-BE49-F238E27FC236}">
                <a16:creationId xmlns:a16="http://schemas.microsoft.com/office/drawing/2014/main" id="{A5AFF5D0-0345-4DDB-849E-5679874F28BD}"/>
              </a:ext>
            </a:extLst>
          </p:cNvPr>
          <p:cNvPicPr>
            <a:picLocks noChangeAspect="1"/>
          </p:cNvPicPr>
          <p:nvPr/>
        </p:nvPicPr>
        <p:blipFill>
          <a:blip r:embed="rId3"/>
          <a:stretch>
            <a:fillRect/>
          </a:stretch>
        </p:blipFill>
        <p:spPr>
          <a:xfrm>
            <a:off x="548056" y="384838"/>
            <a:ext cx="7439756" cy="4688361"/>
          </a:xfrm>
          <a:prstGeom prst="rect">
            <a:avLst/>
          </a:prstGeom>
        </p:spPr>
      </p:pic>
      <p:sp>
        <p:nvSpPr>
          <p:cNvPr id="10" name="Rectangle 9">
            <a:extLst>
              <a:ext uri="{FF2B5EF4-FFF2-40B4-BE49-F238E27FC236}">
                <a16:creationId xmlns:a16="http://schemas.microsoft.com/office/drawing/2014/main" id="{F091F718-A7A8-4706-98F9-FD3C9B82084B}"/>
              </a:ext>
            </a:extLst>
          </p:cNvPr>
          <p:cNvSpPr/>
          <p:nvPr/>
        </p:nvSpPr>
        <p:spPr>
          <a:xfrm>
            <a:off x="651782" y="964746"/>
            <a:ext cx="7313838" cy="224518"/>
          </a:xfrm>
          <a:prstGeom prst="rect">
            <a:avLst/>
          </a:prstGeom>
          <a:solidFill>
            <a:schemeClr val="bg1"/>
          </a:solidFill>
          <a:ln>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00"/>
          </a:p>
        </p:txBody>
      </p:sp>
      <p:sp>
        <p:nvSpPr>
          <p:cNvPr id="19" name="TextBox 18">
            <a:extLst>
              <a:ext uri="{FF2B5EF4-FFF2-40B4-BE49-F238E27FC236}">
                <a16:creationId xmlns:a16="http://schemas.microsoft.com/office/drawing/2014/main" id="{E5EC0C29-6E5E-484A-8E4F-609E675877DC}"/>
              </a:ext>
            </a:extLst>
          </p:cNvPr>
          <p:cNvSpPr txBox="1"/>
          <p:nvPr/>
        </p:nvSpPr>
        <p:spPr>
          <a:xfrm>
            <a:off x="650762" y="966279"/>
            <a:ext cx="885825" cy="230832"/>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900">
                <a:latin typeface="Grandview Display"/>
              </a:rPr>
              <a:t>Instructions</a:t>
            </a:r>
            <a:endParaRPr lang="en-US" sz="900"/>
          </a:p>
        </p:txBody>
      </p:sp>
      <p:sp>
        <p:nvSpPr>
          <p:cNvPr id="22" name="TextBox 21">
            <a:extLst>
              <a:ext uri="{FF2B5EF4-FFF2-40B4-BE49-F238E27FC236}">
                <a16:creationId xmlns:a16="http://schemas.microsoft.com/office/drawing/2014/main" id="{98C6B6E5-1B33-473B-A0AC-91AC251B9687}"/>
              </a:ext>
            </a:extLst>
          </p:cNvPr>
          <p:cNvSpPr txBox="1"/>
          <p:nvPr/>
        </p:nvSpPr>
        <p:spPr>
          <a:xfrm>
            <a:off x="1535227" y="959473"/>
            <a:ext cx="885825" cy="2308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900">
                <a:latin typeface="Grandview Display"/>
              </a:rPr>
              <a:t>Grid</a:t>
            </a:r>
            <a:endParaRPr lang="en-US" sz="1900"/>
          </a:p>
        </p:txBody>
      </p:sp>
      <p:sp>
        <p:nvSpPr>
          <p:cNvPr id="23" name="TextBox 22">
            <a:extLst>
              <a:ext uri="{FF2B5EF4-FFF2-40B4-BE49-F238E27FC236}">
                <a16:creationId xmlns:a16="http://schemas.microsoft.com/office/drawing/2014/main" id="{AB656D05-0F39-43B9-A07C-F090CFC27000}"/>
              </a:ext>
            </a:extLst>
          </p:cNvPr>
          <p:cNvSpPr txBox="1"/>
          <p:nvPr/>
        </p:nvSpPr>
        <p:spPr>
          <a:xfrm>
            <a:off x="2099923" y="959473"/>
            <a:ext cx="885825" cy="230832"/>
          </a:xfrm>
          <a:prstGeom prst="rect">
            <a:avLst/>
          </a:prstGeom>
          <a:solidFill>
            <a:srgbClr val="D6FCFF">
              <a:alpha val="66000"/>
            </a:srgb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900">
                <a:latin typeface="Grandview Display"/>
              </a:rPr>
              <a:t>Cheat Sheet</a:t>
            </a:r>
            <a:endParaRPr lang="en-US" sz="1900"/>
          </a:p>
        </p:txBody>
      </p:sp>
      <p:sp>
        <p:nvSpPr>
          <p:cNvPr id="21" name="Rectangle 20">
            <a:extLst>
              <a:ext uri="{FF2B5EF4-FFF2-40B4-BE49-F238E27FC236}">
                <a16:creationId xmlns:a16="http://schemas.microsoft.com/office/drawing/2014/main" id="{3D7F5EBE-91BC-4669-B5DB-442CB2747B2F}"/>
              </a:ext>
            </a:extLst>
          </p:cNvPr>
          <p:cNvSpPr/>
          <p:nvPr/>
        </p:nvSpPr>
        <p:spPr>
          <a:xfrm>
            <a:off x="1447801" y="964748"/>
            <a:ext cx="612321" cy="2245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00"/>
          </a:p>
        </p:txBody>
      </p:sp>
      <p:cxnSp>
        <p:nvCxnSpPr>
          <p:cNvPr id="132" name="Straight Arrow Connector 131">
            <a:extLst>
              <a:ext uri="{FF2B5EF4-FFF2-40B4-BE49-F238E27FC236}">
                <a16:creationId xmlns:a16="http://schemas.microsoft.com/office/drawing/2014/main" id="{305AF14D-A70F-4A99-A261-25CB80DFB854}"/>
              </a:ext>
            </a:extLst>
          </p:cNvPr>
          <p:cNvCxnSpPr>
            <a:cxnSpLocks/>
          </p:cNvCxnSpPr>
          <p:nvPr/>
        </p:nvCxnSpPr>
        <p:spPr>
          <a:xfrm flipH="1">
            <a:off x="651778" y="1440995"/>
            <a:ext cx="2" cy="3585479"/>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sp>
        <p:nvSpPr>
          <p:cNvPr id="11" name="TextBox 10">
            <a:extLst>
              <a:ext uri="{FF2B5EF4-FFF2-40B4-BE49-F238E27FC236}">
                <a16:creationId xmlns:a16="http://schemas.microsoft.com/office/drawing/2014/main" id="{83B1550A-8477-B896-4261-F895CF224B72}"/>
              </a:ext>
            </a:extLst>
          </p:cNvPr>
          <p:cNvSpPr txBox="1"/>
          <p:nvPr/>
        </p:nvSpPr>
        <p:spPr>
          <a:xfrm>
            <a:off x="3567794" y="3179989"/>
            <a:ext cx="2743199" cy="3847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sz="1900"/>
          </a:p>
        </p:txBody>
      </p:sp>
      <p:sp>
        <p:nvSpPr>
          <p:cNvPr id="12" name="TextBox 11">
            <a:extLst>
              <a:ext uri="{FF2B5EF4-FFF2-40B4-BE49-F238E27FC236}">
                <a16:creationId xmlns:a16="http://schemas.microsoft.com/office/drawing/2014/main" id="{2D97FEEF-09E0-CBC3-FFDC-AE7DA671F7E8}"/>
              </a:ext>
            </a:extLst>
          </p:cNvPr>
          <p:cNvSpPr txBox="1"/>
          <p:nvPr/>
        </p:nvSpPr>
        <p:spPr>
          <a:xfrm>
            <a:off x="652606" y="1331006"/>
            <a:ext cx="4529564"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solidFill>
                  <a:srgbClr val="FF0000"/>
                </a:solidFill>
                <a:latin typeface="Grandview Display"/>
              </a:rPr>
              <a:t>Common definitions</a:t>
            </a:r>
          </a:p>
        </p:txBody>
      </p:sp>
      <p:sp>
        <p:nvSpPr>
          <p:cNvPr id="13" name="TextBox 12">
            <a:extLst>
              <a:ext uri="{FF2B5EF4-FFF2-40B4-BE49-F238E27FC236}">
                <a16:creationId xmlns:a16="http://schemas.microsoft.com/office/drawing/2014/main" id="{367AA16A-96CD-972C-FFE7-91C22723CC72}"/>
              </a:ext>
            </a:extLst>
          </p:cNvPr>
          <p:cNvSpPr txBox="1"/>
          <p:nvPr/>
        </p:nvSpPr>
        <p:spPr>
          <a:xfrm>
            <a:off x="985980" y="1783221"/>
            <a:ext cx="8506108" cy="5539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accent1"/>
                </a:solidFill>
                <a:latin typeface="Grandview Display"/>
              </a:rPr>
              <a:t>1. Vector multiplication : </a:t>
            </a:r>
          </a:p>
          <a:p>
            <a:endParaRPr lang="en-US" sz="1000">
              <a:latin typeface="Grandview Display"/>
            </a:endParaRPr>
          </a:p>
          <a:p>
            <a:r>
              <a:rPr lang="en-US" sz="1000">
                <a:latin typeface="Grandview Display"/>
              </a:rPr>
              <a:t>Vector multiplication refers to one of several techniques for the multiplication of two (or more)  vectors with  themselves</a:t>
            </a:r>
          </a:p>
        </p:txBody>
      </p:sp>
      <p:sp>
        <p:nvSpPr>
          <p:cNvPr id="14" name="TextBox 13">
            <a:extLst>
              <a:ext uri="{FF2B5EF4-FFF2-40B4-BE49-F238E27FC236}">
                <a16:creationId xmlns:a16="http://schemas.microsoft.com/office/drawing/2014/main" id="{80C7A136-703C-6F3E-B27D-E5F74EB05025}"/>
              </a:ext>
            </a:extLst>
          </p:cNvPr>
          <p:cNvSpPr txBox="1"/>
          <p:nvPr/>
        </p:nvSpPr>
        <p:spPr>
          <a:xfrm>
            <a:off x="985125" y="2341276"/>
            <a:ext cx="8547174" cy="5539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accent1"/>
                </a:solidFill>
                <a:latin typeface="Grandview Display"/>
              </a:rPr>
              <a:t>2. Vector addition </a:t>
            </a:r>
          </a:p>
          <a:p>
            <a:endParaRPr lang="en-US" sz="1000">
              <a:latin typeface="Grandview Display"/>
            </a:endParaRPr>
          </a:p>
          <a:p>
            <a:r>
              <a:rPr lang="en-US" sz="1000">
                <a:latin typeface="Grandview Display"/>
              </a:rPr>
              <a:t>Vector addition is the operation of adding two or more vectors together into a vector sum. </a:t>
            </a:r>
          </a:p>
        </p:txBody>
      </p:sp>
      <p:sp>
        <p:nvSpPr>
          <p:cNvPr id="15" name="TextBox 14">
            <a:extLst>
              <a:ext uri="{FF2B5EF4-FFF2-40B4-BE49-F238E27FC236}">
                <a16:creationId xmlns:a16="http://schemas.microsoft.com/office/drawing/2014/main" id="{226EF190-C86F-810B-6146-D96844184145}"/>
              </a:ext>
            </a:extLst>
          </p:cNvPr>
          <p:cNvSpPr txBox="1"/>
          <p:nvPr/>
        </p:nvSpPr>
        <p:spPr>
          <a:xfrm>
            <a:off x="984270" y="2896603"/>
            <a:ext cx="7616348" cy="5539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accent1"/>
                </a:solidFill>
                <a:latin typeface="Grandview Display"/>
              </a:rPr>
              <a:t>3. Dot product: </a:t>
            </a:r>
          </a:p>
          <a:p>
            <a:endParaRPr lang="en-US" sz="1000">
              <a:latin typeface="Grandview Display"/>
            </a:endParaRPr>
          </a:p>
          <a:p>
            <a:r>
              <a:rPr lang="en-US" sz="1000">
                <a:latin typeface="Grandview Display"/>
              </a:rPr>
              <a:t>Dot product is the sum of the products of the corresponding entries of the two sequences of numbers.</a:t>
            </a:r>
          </a:p>
        </p:txBody>
      </p:sp>
      <p:sp>
        <p:nvSpPr>
          <p:cNvPr id="16" name="TextBox 15">
            <a:extLst>
              <a:ext uri="{FF2B5EF4-FFF2-40B4-BE49-F238E27FC236}">
                <a16:creationId xmlns:a16="http://schemas.microsoft.com/office/drawing/2014/main" id="{24A34E50-7CBC-8954-B95D-8C8C6573B1C8}"/>
              </a:ext>
            </a:extLst>
          </p:cNvPr>
          <p:cNvSpPr txBox="1"/>
          <p:nvPr/>
        </p:nvSpPr>
        <p:spPr>
          <a:xfrm>
            <a:off x="998610" y="3450218"/>
            <a:ext cx="6915010"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accent1"/>
                </a:solidFill>
                <a:latin typeface="Grandview Display"/>
              </a:rPr>
              <a:t>4. Cross product:</a:t>
            </a:r>
          </a:p>
          <a:p>
            <a:endParaRPr lang="en-US" sz="1000">
              <a:latin typeface="Grandview Display"/>
            </a:endParaRPr>
          </a:p>
          <a:p>
            <a:r>
              <a:rPr lang="en-US" sz="1000">
                <a:latin typeface="Grandview Display"/>
              </a:rPr>
              <a:t>The cross product × : R3 ×R3 → R3 is an operation that takes two vectors u and v in space and determines another vector </a:t>
            </a:r>
            <a:r>
              <a:rPr lang="en-US" sz="1000" err="1">
                <a:latin typeface="Grandview Display"/>
              </a:rPr>
              <a:t>u×v</a:t>
            </a:r>
            <a:r>
              <a:rPr lang="en-US" sz="1000">
                <a:latin typeface="Grandview Display"/>
              </a:rPr>
              <a:t> in space. </a:t>
            </a:r>
          </a:p>
        </p:txBody>
      </p:sp>
      <p:sp>
        <p:nvSpPr>
          <p:cNvPr id="17" name="Text Placeholder 2">
            <a:extLst>
              <a:ext uri="{FF2B5EF4-FFF2-40B4-BE49-F238E27FC236}">
                <a16:creationId xmlns:a16="http://schemas.microsoft.com/office/drawing/2014/main" id="{08D01017-E84A-2278-94B5-372F57FC5B3F}"/>
              </a:ext>
            </a:extLst>
          </p:cNvPr>
          <p:cNvSpPr txBox="1">
            <a:spLocks/>
          </p:cNvSpPr>
          <p:nvPr/>
        </p:nvSpPr>
        <p:spPr>
          <a:xfrm>
            <a:off x="985857" y="4155153"/>
            <a:ext cx="6935423" cy="917782"/>
          </a:xfrm>
          <a:prstGeom prst="rect">
            <a:avLst/>
          </a:prstGeom>
        </p:spPr>
        <p:txBody>
          <a:bodyPr lIns="91440" tIns="45720" rIns="91440" bIns="45720" anchor="t"/>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000">
                <a:solidFill>
                  <a:schemeClr val="accent1"/>
                </a:solidFill>
                <a:latin typeface="Grandview Display"/>
              </a:rPr>
              <a:t>5. Determinant: </a:t>
            </a:r>
          </a:p>
          <a:p>
            <a:endParaRPr lang="en-US" sz="1000">
              <a:latin typeface="Grandview Display"/>
            </a:endParaRPr>
          </a:p>
          <a:p>
            <a:r>
              <a:rPr lang="en-US" sz="1000">
                <a:latin typeface="Grandview Display"/>
              </a:rPr>
              <a:t>Determinant in linear and multilinear algebra, a value, denoted det A, associated with a square matrix A of n rows and n columns </a:t>
            </a:r>
          </a:p>
        </p:txBody>
      </p:sp>
      <p:sp>
        <p:nvSpPr>
          <p:cNvPr id="18" name="Arrow: Down 17">
            <a:extLst>
              <a:ext uri="{FF2B5EF4-FFF2-40B4-BE49-F238E27FC236}">
                <a16:creationId xmlns:a16="http://schemas.microsoft.com/office/drawing/2014/main" id="{15A14C61-6435-08AE-3C4B-642FB7BC6301}"/>
              </a:ext>
            </a:extLst>
          </p:cNvPr>
          <p:cNvSpPr/>
          <p:nvPr/>
        </p:nvSpPr>
        <p:spPr>
          <a:xfrm rot="16200000">
            <a:off x="7673639" y="1242304"/>
            <a:ext cx="163287" cy="21771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00"/>
          </a:p>
        </p:txBody>
      </p:sp>
      <p:sp>
        <p:nvSpPr>
          <p:cNvPr id="20" name="TextBox 19">
            <a:extLst>
              <a:ext uri="{FF2B5EF4-FFF2-40B4-BE49-F238E27FC236}">
                <a16:creationId xmlns:a16="http://schemas.microsoft.com/office/drawing/2014/main" id="{16F021D3-A2C1-CF50-6FFE-5F3D53199556}"/>
              </a:ext>
            </a:extLst>
          </p:cNvPr>
          <p:cNvSpPr txBox="1"/>
          <p:nvPr/>
        </p:nvSpPr>
        <p:spPr>
          <a:xfrm>
            <a:off x="7126062" y="1227365"/>
            <a:ext cx="54564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err="1">
                <a:latin typeface="Grandview Display"/>
              </a:rPr>
              <a:t>pg</a:t>
            </a:r>
            <a:r>
              <a:rPr lang="en-US" sz="1000">
                <a:latin typeface="Grandview Display"/>
              </a:rPr>
              <a:t> 1/2</a:t>
            </a:r>
          </a:p>
        </p:txBody>
      </p:sp>
      <p:sp>
        <p:nvSpPr>
          <p:cNvPr id="53" name="Arrow: Down 52">
            <a:extLst>
              <a:ext uri="{FF2B5EF4-FFF2-40B4-BE49-F238E27FC236}">
                <a16:creationId xmlns:a16="http://schemas.microsoft.com/office/drawing/2014/main" id="{4FDDE5A6-B695-8289-57B2-83DFD480D798}"/>
              </a:ext>
            </a:extLst>
          </p:cNvPr>
          <p:cNvSpPr/>
          <p:nvPr/>
        </p:nvSpPr>
        <p:spPr>
          <a:xfrm rot="5400000">
            <a:off x="6966068" y="1242303"/>
            <a:ext cx="163287" cy="21771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00"/>
          </a:p>
        </p:txBody>
      </p:sp>
      <p:sp>
        <p:nvSpPr>
          <p:cNvPr id="2" name="Rectangle: Rounded Corners 1">
            <a:extLst>
              <a:ext uri="{FF2B5EF4-FFF2-40B4-BE49-F238E27FC236}">
                <a16:creationId xmlns:a16="http://schemas.microsoft.com/office/drawing/2014/main" id="{2A888CB2-E05E-C293-8DA6-A07E86BDD849}"/>
              </a:ext>
            </a:extLst>
          </p:cNvPr>
          <p:cNvSpPr/>
          <p:nvPr/>
        </p:nvSpPr>
        <p:spPr>
          <a:xfrm>
            <a:off x="2495549" y="1828796"/>
            <a:ext cx="489857" cy="136073"/>
          </a:xfrm>
          <a:prstGeom prst="roundRect">
            <a:avLst/>
          </a:prstGeom>
          <a:solidFill>
            <a:srgbClr val="CCF0FF"/>
          </a:solidFill>
          <a:ln>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600">
                <a:solidFill>
                  <a:schemeClr val="tx1"/>
                </a:solidFill>
                <a:cs typeface="Arial"/>
              </a:rPr>
              <a:t>example</a:t>
            </a:r>
          </a:p>
        </p:txBody>
      </p:sp>
      <p:sp>
        <p:nvSpPr>
          <p:cNvPr id="25" name="Rectangle: Rounded Corners 24">
            <a:extLst>
              <a:ext uri="{FF2B5EF4-FFF2-40B4-BE49-F238E27FC236}">
                <a16:creationId xmlns:a16="http://schemas.microsoft.com/office/drawing/2014/main" id="{91924000-E155-C6E2-85F7-90C349FCDBC4}"/>
              </a:ext>
            </a:extLst>
          </p:cNvPr>
          <p:cNvSpPr/>
          <p:nvPr/>
        </p:nvSpPr>
        <p:spPr>
          <a:xfrm>
            <a:off x="2134960" y="2386689"/>
            <a:ext cx="489857" cy="136073"/>
          </a:xfrm>
          <a:prstGeom prst="roundRect">
            <a:avLst/>
          </a:prstGeom>
          <a:solidFill>
            <a:srgbClr val="CCF0FF"/>
          </a:solidFill>
          <a:ln>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600">
                <a:solidFill>
                  <a:schemeClr val="tx1"/>
                </a:solidFill>
                <a:cs typeface="Arial"/>
              </a:rPr>
              <a:t>example</a:t>
            </a:r>
          </a:p>
        </p:txBody>
      </p:sp>
      <p:sp>
        <p:nvSpPr>
          <p:cNvPr id="26" name="Rectangle: Rounded Corners 25">
            <a:extLst>
              <a:ext uri="{FF2B5EF4-FFF2-40B4-BE49-F238E27FC236}">
                <a16:creationId xmlns:a16="http://schemas.microsoft.com/office/drawing/2014/main" id="{BDB8D129-A9B4-0559-E64C-B00B0D669D1C}"/>
              </a:ext>
            </a:extLst>
          </p:cNvPr>
          <p:cNvSpPr/>
          <p:nvPr/>
        </p:nvSpPr>
        <p:spPr>
          <a:xfrm>
            <a:off x="1978478" y="2944582"/>
            <a:ext cx="489857" cy="136073"/>
          </a:xfrm>
          <a:prstGeom prst="roundRect">
            <a:avLst/>
          </a:prstGeom>
          <a:solidFill>
            <a:srgbClr val="CCF0FF"/>
          </a:solidFill>
          <a:ln>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600">
                <a:solidFill>
                  <a:schemeClr val="tx1"/>
                </a:solidFill>
                <a:cs typeface="Arial"/>
              </a:rPr>
              <a:t>example</a:t>
            </a:r>
          </a:p>
        </p:txBody>
      </p:sp>
      <p:sp>
        <p:nvSpPr>
          <p:cNvPr id="27" name="Rectangle: Rounded Corners 26">
            <a:extLst>
              <a:ext uri="{FF2B5EF4-FFF2-40B4-BE49-F238E27FC236}">
                <a16:creationId xmlns:a16="http://schemas.microsoft.com/office/drawing/2014/main" id="{DE06142A-6439-F556-3B7E-1BCFF4CF63DA}"/>
              </a:ext>
            </a:extLst>
          </p:cNvPr>
          <p:cNvSpPr/>
          <p:nvPr/>
        </p:nvSpPr>
        <p:spPr>
          <a:xfrm>
            <a:off x="2134960" y="3495671"/>
            <a:ext cx="489857" cy="136073"/>
          </a:xfrm>
          <a:prstGeom prst="roundRect">
            <a:avLst/>
          </a:prstGeom>
          <a:solidFill>
            <a:srgbClr val="CCF0FF"/>
          </a:solidFill>
          <a:ln>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600">
                <a:solidFill>
                  <a:schemeClr val="tx1"/>
                </a:solidFill>
                <a:cs typeface="Arial"/>
              </a:rPr>
              <a:t>example</a:t>
            </a:r>
          </a:p>
        </p:txBody>
      </p:sp>
      <p:sp>
        <p:nvSpPr>
          <p:cNvPr id="28" name="Rectangle: Rounded Corners 27">
            <a:extLst>
              <a:ext uri="{FF2B5EF4-FFF2-40B4-BE49-F238E27FC236}">
                <a16:creationId xmlns:a16="http://schemas.microsoft.com/office/drawing/2014/main" id="{C7615CCD-B2A1-88F2-7037-92F0797200F2}"/>
              </a:ext>
            </a:extLst>
          </p:cNvPr>
          <p:cNvSpPr/>
          <p:nvPr/>
        </p:nvSpPr>
        <p:spPr>
          <a:xfrm>
            <a:off x="2039710" y="4203243"/>
            <a:ext cx="489857" cy="136073"/>
          </a:xfrm>
          <a:prstGeom prst="roundRect">
            <a:avLst/>
          </a:prstGeom>
          <a:solidFill>
            <a:srgbClr val="CCF0FF"/>
          </a:solidFill>
          <a:ln>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600">
                <a:solidFill>
                  <a:schemeClr val="tx1"/>
                </a:solidFill>
                <a:cs typeface="Arial"/>
              </a:rPr>
              <a:t>example</a:t>
            </a:r>
          </a:p>
        </p:txBody>
      </p:sp>
      <p:sp>
        <p:nvSpPr>
          <p:cNvPr id="3" name="Arrow: Right 2">
            <a:extLst>
              <a:ext uri="{FF2B5EF4-FFF2-40B4-BE49-F238E27FC236}">
                <a16:creationId xmlns:a16="http://schemas.microsoft.com/office/drawing/2014/main" id="{959FC5F1-6228-85A1-E14B-AF34B63B94A9}"/>
              </a:ext>
            </a:extLst>
          </p:cNvPr>
          <p:cNvSpPr/>
          <p:nvPr/>
        </p:nvSpPr>
        <p:spPr>
          <a:xfrm rot="12660000">
            <a:off x="2505171" y="1329228"/>
            <a:ext cx="681404" cy="227134"/>
          </a:xfrm>
          <a:prstGeom prst="rightArrow">
            <a:avLst/>
          </a:prstGeom>
          <a:solidFill>
            <a:srgbClr val="FF0000"/>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00"/>
          </a:p>
        </p:txBody>
      </p:sp>
    </p:spTree>
    <p:extLst>
      <p:ext uri="{BB962C8B-B14F-4D97-AF65-F5344CB8AC3E}">
        <p14:creationId xmlns:p14="http://schemas.microsoft.com/office/powerpoint/2010/main" val="2669221992"/>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pic>
        <p:nvPicPr>
          <p:cNvPr id="62" name="Picture 9" descr="Graphical user interface, application&#10;&#10;Description automatically generated">
            <a:extLst>
              <a:ext uri="{FF2B5EF4-FFF2-40B4-BE49-F238E27FC236}">
                <a16:creationId xmlns:a16="http://schemas.microsoft.com/office/drawing/2014/main" id="{A5AFF5D0-0345-4DDB-849E-5679874F28BD}"/>
              </a:ext>
            </a:extLst>
          </p:cNvPr>
          <p:cNvPicPr>
            <a:picLocks noChangeAspect="1"/>
          </p:cNvPicPr>
          <p:nvPr/>
        </p:nvPicPr>
        <p:blipFill>
          <a:blip r:embed="rId3"/>
          <a:stretch>
            <a:fillRect/>
          </a:stretch>
        </p:blipFill>
        <p:spPr>
          <a:xfrm>
            <a:off x="548056" y="384838"/>
            <a:ext cx="7439756" cy="4688361"/>
          </a:xfrm>
          <a:prstGeom prst="rect">
            <a:avLst/>
          </a:prstGeom>
        </p:spPr>
      </p:pic>
      <p:sp>
        <p:nvSpPr>
          <p:cNvPr id="10" name="Rectangle 9">
            <a:extLst>
              <a:ext uri="{FF2B5EF4-FFF2-40B4-BE49-F238E27FC236}">
                <a16:creationId xmlns:a16="http://schemas.microsoft.com/office/drawing/2014/main" id="{F091F718-A7A8-4706-98F9-FD3C9B82084B}"/>
              </a:ext>
            </a:extLst>
          </p:cNvPr>
          <p:cNvSpPr/>
          <p:nvPr/>
        </p:nvSpPr>
        <p:spPr>
          <a:xfrm>
            <a:off x="651782" y="964746"/>
            <a:ext cx="7313838" cy="224518"/>
          </a:xfrm>
          <a:prstGeom prst="rect">
            <a:avLst/>
          </a:prstGeom>
          <a:solidFill>
            <a:schemeClr val="bg1"/>
          </a:solidFill>
          <a:ln>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00"/>
          </a:p>
        </p:txBody>
      </p:sp>
      <p:sp>
        <p:nvSpPr>
          <p:cNvPr id="19" name="TextBox 18">
            <a:extLst>
              <a:ext uri="{FF2B5EF4-FFF2-40B4-BE49-F238E27FC236}">
                <a16:creationId xmlns:a16="http://schemas.microsoft.com/office/drawing/2014/main" id="{E5EC0C29-6E5E-484A-8E4F-609E675877DC}"/>
              </a:ext>
            </a:extLst>
          </p:cNvPr>
          <p:cNvSpPr txBox="1"/>
          <p:nvPr/>
        </p:nvSpPr>
        <p:spPr>
          <a:xfrm>
            <a:off x="650762" y="966279"/>
            <a:ext cx="885825" cy="2308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900">
                <a:latin typeface="Grandview Display"/>
              </a:rPr>
              <a:t>Instructions</a:t>
            </a:r>
            <a:endParaRPr lang="en-US" sz="900"/>
          </a:p>
        </p:txBody>
      </p:sp>
      <p:sp>
        <p:nvSpPr>
          <p:cNvPr id="22" name="TextBox 21">
            <a:extLst>
              <a:ext uri="{FF2B5EF4-FFF2-40B4-BE49-F238E27FC236}">
                <a16:creationId xmlns:a16="http://schemas.microsoft.com/office/drawing/2014/main" id="{98C6B6E5-1B33-473B-A0AC-91AC251B9687}"/>
              </a:ext>
            </a:extLst>
          </p:cNvPr>
          <p:cNvSpPr txBox="1"/>
          <p:nvPr/>
        </p:nvSpPr>
        <p:spPr>
          <a:xfrm>
            <a:off x="1535227" y="959473"/>
            <a:ext cx="885825" cy="2308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900">
                <a:latin typeface="Grandview Display"/>
              </a:rPr>
              <a:t>Grid</a:t>
            </a:r>
            <a:endParaRPr lang="en-US" sz="1900"/>
          </a:p>
        </p:txBody>
      </p:sp>
      <p:sp>
        <p:nvSpPr>
          <p:cNvPr id="23" name="TextBox 22">
            <a:extLst>
              <a:ext uri="{FF2B5EF4-FFF2-40B4-BE49-F238E27FC236}">
                <a16:creationId xmlns:a16="http://schemas.microsoft.com/office/drawing/2014/main" id="{AB656D05-0F39-43B9-A07C-F090CFC27000}"/>
              </a:ext>
            </a:extLst>
          </p:cNvPr>
          <p:cNvSpPr txBox="1"/>
          <p:nvPr/>
        </p:nvSpPr>
        <p:spPr>
          <a:xfrm>
            <a:off x="2099923" y="959473"/>
            <a:ext cx="885825" cy="2308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900">
                <a:latin typeface="Grandview Display"/>
              </a:rPr>
              <a:t>Cheat Sheet</a:t>
            </a:r>
            <a:endParaRPr lang="en-US" sz="1900"/>
          </a:p>
        </p:txBody>
      </p:sp>
      <p:sp>
        <p:nvSpPr>
          <p:cNvPr id="24" name="Rectangle 23">
            <a:extLst>
              <a:ext uri="{FF2B5EF4-FFF2-40B4-BE49-F238E27FC236}">
                <a16:creationId xmlns:a16="http://schemas.microsoft.com/office/drawing/2014/main" id="{6F1F419E-2D7D-4CC4-96A6-E0BE10EA0BB0}"/>
              </a:ext>
            </a:extLst>
          </p:cNvPr>
          <p:cNvSpPr/>
          <p:nvPr/>
        </p:nvSpPr>
        <p:spPr>
          <a:xfrm>
            <a:off x="651783" y="1196068"/>
            <a:ext cx="3374569" cy="231321"/>
          </a:xfrm>
          <a:prstGeom prst="rect">
            <a:avLst/>
          </a:prstGeom>
          <a:solidFill>
            <a:schemeClr val="bg1"/>
          </a:solidFill>
          <a:ln>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00"/>
          </a:p>
        </p:txBody>
      </p:sp>
      <p:sp>
        <p:nvSpPr>
          <p:cNvPr id="25" name="TextBox 24">
            <a:extLst>
              <a:ext uri="{FF2B5EF4-FFF2-40B4-BE49-F238E27FC236}">
                <a16:creationId xmlns:a16="http://schemas.microsoft.com/office/drawing/2014/main" id="{057C634D-16F2-4822-A17E-259F82FD829C}"/>
              </a:ext>
            </a:extLst>
          </p:cNvPr>
          <p:cNvSpPr txBox="1"/>
          <p:nvPr/>
        </p:nvSpPr>
        <p:spPr>
          <a:xfrm>
            <a:off x="650763" y="1211205"/>
            <a:ext cx="1715861"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latin typeface="Grandview Display"/>
              </a:rPr>
              <a:t>Vector Addition + Multiplication</a:t>
            </a:r>
            <a:endParaRPr lang="en-US" sz="800" err="1"/>
          </a:p>
        </p:txBody>
      </p:sp>
      <p:sp>
        <p:nvSpPr>
          <p:cNvPr id="28" name="TextBox 27">
            <a:extLst>
              <a:ext uri="{FF2B5EF4-FFF2-40B4-BE49-F238E27FC236}">
                <a16:creationId xmlns:a16="http://schemas.microsoft.com/office/drawing/2014/main" id="{996732EB-F534-4A54-99CD-B10501C4A070}"/>
              </a:ext>
            </a:extLst>
          </p:cNvPr>
          <p:cNvSpPr txBox="1"/>
          <p:nvPr/>
        </p:nvSpPr>
        <p:spPr>
          <a:xfrm>
            <a:off x="2317638" y="1211205"/>
            <a:ext cx="1110344"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latin typeface="Grandview Display"/>
              </a:rPr>
              <a:t>Vector Operations</a:t>
            </a:r>
            <a:endParaRPr lang="en-US" sz="800" err="1"/>
          </a:p>
        </p:txBody>
      </p:sp>
      <p:sp>
        <p:nvSpPr>
          <p:cNvPr id="21" name="Rectangle 20">
            <a:extLst>
              <a:ext uri="{FF2B5EF4-FFF2-40B4-BE49-F238E27FC236}">
                <a16:creationId xmlns:a16="http://schemas.microsoft.com/office/drawing/2014/main" id="{3D7F5EBE-91BC-4669-B5DB-442CB2747B2F}"/>
              </a:ext>
            </a:extLst>
          </p:cNvPr>
          <p:cNvSpPr/>
          <p:nvPr/>
        </p:nvSpPr>
        <p:spPr>
          <a:xfrm>
            <a:off x="1447801" y="964748"/>
            <a:ext cx="612321" cy="224518"/>
          </a:xfrm>
          <a:prstGeom prst="rect">
            <a:avLst/>
          </a:prstGeom>
          <a:solidFill>
            <a:srgbClr val="C4FFFC">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00"/>
          </a:p>
        </p:txBody>
      </p:sp>
      <p:cxnSp>
        <p:nvCxnSpPr>
          <p:cNvPr id="106" name="Straight Arrow Connector 105">
            <a:extLst>
              <a:ext uri="{FF2B5EF4-FFF2-40B4-BE49-F238E27FC236}">
                <a16:creationId xmlns:a16="http://schemas.microsoft.com/office/drawing/2014/main" id="{9BD820E5-5CBE-45A4-9F01-A1744A1EA5C7}"/>
              </a:ext>
            </a:extLst>
          </p:cNvPr>
          <p:cNvCxnSpPr/>
          <p:nvPr/>
        </p:nvCxnSpPr>
        <p:spPr>
          <a:xfrm flipH="1">
            <a:off x="3665763" y="1440995"/>
            <a:ext cx="1" cy="3626303"/>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08" name="Straight Arrow Connector 107">
            <a:extLst>
              <a:ext uri="{FF2B5EF4-FFF2-40B4-BE49-F238E27FC236}">
                <a16:creationId xmlns:a16="http://schemas.microsoft.com/office/drawing/2014/main" id="{BD71E9B9-2CEF-42F6-B25A-286F430EC668}"/>
              </a:ext>
            </a:extLst>
          </p:cNvPr>
          <p:cNvCxnSpPr>
            <a:cxnSpLocks/>
          </p:cNvCxnSpPr>
          <p:nvPr/>
        </p:nvCxnSpPr>
        <p:spPr>
          <a:xfrm flipH="1">
            <a:off x="4169226" y="1189264"/>
            <a:ext cx="1" cy="3864427"/>
          </a:xfrm>
          <a:prstGeom prst="straightConnector1">
            <a:avLst/>
          </a:prstGeom>
          <a:ln w="28575">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10" name="Straight Arrow Connector 109">
            <a:extLst>
              <a:ext uri="{FF2B5EF4-FFF2-40B4-BE49-F238E27FC236}">
                <a16:creationId xmlns:a16="http://schemas.microsoft.com/office/drawing/2014/main" id="{6D01EF08-1EA3-47FB-A069-10BF9ABD80E9}"/>
              </a:ext>
            </a:extLst>
          </p:cNvPr>
          <p:cNvCxnSpPr>
            <a:cxnSpLocks/>
          </p:cNvCxnSpPr>
          <p:nvPr/>
        </p:nvCxnSpPr>
        <p:spPr>
          <a:xfrm flipH="1">
            <a:off x="4672689" y="1196067"/>
            <a:ext cx="1" cy="3864427"/>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12" name="Straight Arrow Connector 111">
            <a:extLst>
              <a:ext uri="{FF2B5EF4-FFF2-40B4-BE49-F238E27FC236}">
                <a16:creationId xmlns:a16="http://schemas.microsoft.com/office/drawing/2014/main" id="{2DD596BC-9006-4080-966C-E8AA637E9373}"/>
              </a:ext>
            </a:extLst>
          </p:cNvPr>
          <p:cNvCxnSpPr>
            <a:cxnSpLocks/>
          </p:cNvCxnSpPr>
          <p:nvPr/>
        </p:nvCxnSpPr>
        <p:spPr>
          <a:xfrm flipH="1">
            <a:off x="5176154" y="1196067"/>
            <a:ext cx="1" cy="3864427"/>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14" name="Straight Arrow Connector 113">
            <a:extLst>
              <a:ext uri="{FF2B5EF4-FFF2-40B4-BE49-F238E27FC236}">
                <a16:creationId xmlns:a16="http://schemas.microsoft.com/office/drawing/2014/main" id="{6B052B3F-C47D-4AE9-85F0-398194CA27C4}"/>
              </a:ext>
            </a:extLst>
          </p:cNvPr>
          <p:cNvCxnSpPr>
            <a:cxnSpLocks/>
          </p:cNvCxnSpPr>
          <p:nvPr/>
        </p:nvCxnSpPr>
        <p:spPr>
          <a:xfrm flipH="1">
            <a:off x="5672814" y="1196067"/>
            <a:ext cx="1" cy="3864427"/>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16" name="Straight Arrow Connector 115">
            <a:extLst>
              <a:ext uri="{FF2B5EF4-FFF2-40B4-BE49-F238E27FC236}">
                <a16:creationId xmlns:a16="http://schemas.microsoft.com/office/drawing/2014/main" id="{D7B3B873-B06D-43AF-BCAF-FE3108A8AE2A}"/>
              </a:ext>
            </a:extLst>
          </p:cNvPr>
          <p:cNvCxnSpPr>
            <a:cxnSpLocks/>
          </p:cNvCxnSpPr>
          <p:nvPr/>
        </p:nvCxnSpPr>
        <p:spPr>
          <a:xfrm flipH="1">
            <a:off x="6169475" y="1189263"/>
            <a:ext cx="1" cy="3864427"/>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18" name="Straight Arrow Connector 117">
            <a:extLst>
              <a:ext uri="{FF2B5EF4-FFF2-40B4-BE49-F238E27FC236}">
                <a16:creationId xmlns:a16="http://schemas.microsoft.com/office/drawing/2014/main" id="{3713F6C5-FACE-4514-BD68-324C21C3939C}"/>
              </a:ext>
            </a:extLst>
          </p:cNvPr>
          <p:cNvCxnSpPr>
            <a:cxnSpLocks/>
          </p:cNvCxnSpPr>
          <p:nvPr/>
        </p:nvCxnSpPr>
        <p:spPr>
          <a:xfrm flipH="1">
            <a:off x="6672940" y="1189263"/>
            <a:ext cx="1" cy="3864427"/>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20" name="Straight Arrow Connector 119">
            <a:extLst>
              <a:ext uri="{FF2B5EF4-FFF2-40B4-BE49-F238E27FC236}">
                <a16:creationId xmlns:a16="http://schemas.microsoft.com/office/drawing/2014/main" id="{D7F58F7A-5228-4536-B93C-0A148EFD948A}"/>
              </a:ext>
            </a:extLst>
          </p:cNvPr>
          <p:cNvCxnSpPr>
            <a:cxnSpLocks/>
          </p:cNvCxnSpPr>
          <p:nvPr/>
        </p:nvCxnSpPr>
        <p:spPr>
          <a:xfrm flipH="1">
            <a:off x="7169600" y="1189263"/>
            <a:ext cx="1" cy="3864427"/>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22" name="Straight Arrow Connector 121">
            <a:extLst>
              <a:ext uri="{FF2B5EF4-FFF2-40B4-BE49-F238E27FC236}">
                <a16:creationId xmlns:a16="http://schemas.microsoft.com/office/drawing/2014/main" id="{E995EC54-78C5-4139-A605-883B43A9DE58}"/>
              </a:ext>
            </a:extLst>
          </p:cNvPr>
          <p:cNvCxnSpPr>
            <a:cxnSpLocks/>
          </p:cNvCxnSpPr>
          <p:nvPr/>
        </p:nvCxnSpPr>
        <p:spPr>
          <a:xfrm flipH="1">
            <a:off x="3169101" y="1434192"/>
            <a:ext cx="2" cy="3585479"/>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24" name="Straight Arrow Connector 123">
            <a:extLst>
              <a:ext uri="{FF2B5EF4-FFF2-40B4-BE49-F238E27FC236}">
                <a16:creationId xmlns:a16="http://schemas.microsoft.com/office/drawing/2014/main" id="{76D00864-F20D-4A17-806C-649E110AC0FC}"/>
              </a:ext>
            </a:extLst>
          </p:cNvPr>
          <p:cNvCxnSpPr>
            <a:cxnSpLocks/>
          </p:cNvCxnSpPr>
          <p:nvPr/>
        </p:nvCxnSpPr>
        <p:spPr>
          <a:xfrm flipH="1">
            <a:off x="2665636" y="1447798"/>
            <a:ext cx="2" cy="3585479"/>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26" name="Straight Arrow Connector 125">
            <a:extLst>
              <a:ext uri="{FF2B5EF4-FFF2-40B4-BE49-F238E27FC236}">
                <a16:creationId xmlns:a16="http://schemas.microsoft.com/office/drawing/2014/main" id="{547A992A-C45A-4D38-8577-E63BA3C95D03}"/>
              </a:ext>
            </a:extLst>
          </p:cNvPr>
          <p:cNvCxnSpPr>
            <a:cxnSpLocks/>
          </p:cNvCxnSpPr>
          <p:nvPr/>
        </p:nvCxnSpPr>
        <p:spPr>
          <a:xfrm flipH="1">
            <a:off x="2168976" y="1454603"/>
            <a:ext cx="2" cy="3585479"/>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28" name="Straight Arrow Connector 127">
            <a:extLst>
              <a:ext uri="{FF2B5EF4-FFF2-40B4-BE49-F238E27FC236}">
                <a16:creationId xmlns:a16="http://schemas.microsoft.com/office/drawing/2014/main" id="{F43F455F-66AA-4F19-9369-9EA8DF5C4867}"/>
              </a:ext>
            </a:extLst>
          </p:cNvPr>
          <p:cNvCxnSpPr>
            <a:cxnSpLocks/>
          </p:cNvCxnSpPr>
          <p:nvPr/>
        </p:nvCxnSpPr>
        <p:spPr>
          <a:xfrm flipH="1">
            <a:off x="1658707" y="1440995"/>
            <a:ext cx="2" cy="3585479"/>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30" name="Straight Arrow Connector 129">
            <a:extLst>
              <a:ext uri="{FF2B5EF4-FFF2-40B4-BE49-F238E27FC236}">
                <a16:creationId xmlns:a16="http://schemas.microsoft.com/office/drawing/2014/main" id="{DB5DFDE7-5349-4B4A-BB93-F0BD82C597D8}"/>
              </a:ext>
            </a:extLst>
          </p:cNvPr>
          <p:cNvCxnSpPr>
            <a:cxnSpLocks/>
          </p:cNvCxnSpPr>
          <p:nvPr/>
        </p:nvCxnSpPr>
        <p:spPr>
          <a:xfrm flipH="1">
            <a:off x="1155244" y="1440996"/>
            <a:ext cx="2" cy="3585479"/>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32" name="Straight Arrow Connector 131">
            <a:extLst>
              <a:ext uri="{FF2B5EF4-FFF2-40B4-BE49-F238E27FC236}">
                <a16:creationId xmlns:a16="http://schemas.microsoft.com/office/drawing/2014/main" id="{305AF14D-A70F-4A99-A261-25CB80DFB854}"/>
              </a:ext>
            </a:extLst>
          </p:cNvPr>
          <p:cNvCxnSpPr>
            <a:cxnSpLocks/>
          </p:cNvCxnSpPr>
          <p:nvPr/>
        </p:nvCxnSpPr>
        <p:spPr>
          <a:xfrm flipH="1">
            <a:off x="651778" y="1440995"/>
            <a:ext cx="2" cy="3585479"/>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34" name="Straight Arrow Connector 133">
            <a:extLst>
              <a:ext uri="{FF2B5EF4-FFF2-40B4-BE49-F238E27FC236}">
                <a16:creationId xmlns:a16="http://schemas.microsoft.com/office/drawing/2014/main" id="{D9F763D9-8B7C-46AF-A87E-85CAF6315624}"/>
              </a:ext>
            </a:extLst>
          </p:cNvPr>
          <p:cNvCxnSpPr>
            <a:cxnSpLocks/>
          </p:cNvCxnSpPr>
          <p:nvPr/>
        </p:nvCxnSpPr>
        <p:spPr>
          <a:xfrm flipH="1" flipV="1">
            <a:off x="638172" y="3203116"/>
            <a:ext cx="7341055" cy="20413"/>
          </a:xfrm>
          <a:prstGeom prst="straightConnector1">
            <a:avLst/>
          </a:prstGeom>
          <a:ln w="28575">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36" name="Straight Arrow Connector 135">
            <a:extLst>
              <a:ext uri="{FF2B5EF4-FFF2-40B4-BE49-F238E27FC236}">
                <a16:creationId xmlns:a16="http://schemas.microsoft.com/office/drawing/2014/main" id="{8067B88F-6933-47DD-A1B2-CBCEEE8436E4}"/>
              </a:ext>
            </a:extLst>
          </p:cNvPr>
          <p:cNvCxnSpPr>
            <a:cxnSpLocks/>
          </p:cNvCxnSpPr>
          <p:nvPr/>
        </p:nvCxnSpPr>
        <p:spPr>
          <a:xfrm flipH="1" flipV="1">
            <a:off x="672188" y="2713257"/>
            <a:ext cx="7307037" cy="20413"/>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38" name="Straight Arrow Connector 137">
            <a:extLst>
              <a:ext uri="{FF2B5EF4-FFF2-40B4-BE49-F238E27FC236}">
                <a16:creationId xmlns:a16="http://schemas.microsoft.com/office/drawing/2014/main" id="{79B808DB-836A-44CE-B9AF-B2F38D750382}"/>
              </a:ext>
            </a:extLst>
          </p:cNvPr>
          <p:cNvCxnSpPr>
            <a:cxnSpLocks/>
          </p:cNvCxnSpPr>
          <p:nvPr/>
        </p:nvCxnSpPr>
        <p:spPr>
          <a:xfrm flipH="1" flipV="1">
            <a:off x="631368" y="3699777"/>
            <a:ext cx="7341055" cy="20413"/>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40" name="Straight Arrow Connector 139">
            <a:extLst>
              <a:ext uri="{FF2B5EF4-FFF2-40B4-BE49-F238E27FC236}">
                <a16:creationId xmlns:a16="http://schemas.microsoft.com/office/drawing/2014/main" id="{A9A7A89D-DDF3-481A-889F-0FC63247893D}"/>
              </a:ext>
            </a:extLst>
          </p:cNvPr>
          <p:cNvCxnSpPr>
            <a:cxnSpLocks/>
          </p:cNvCxnSpPr>
          <p:nvPr/>
        </p:nvCxnSpPr>
        <p:spPr>
          <a:xfrm flipH="1" flipV="1">
            <a:off x="644974" y="4210044"/>
            <a:ext cx="7341055" cy="20413"/>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42" name="Straight Arrow Connector 141">
            <a:extLst>
              <a:ext uri="{FF2B5EF4-FFF2-40B4-BE49-F238E27FC236}">
                <a16:creationId xmlns:a16="http://schemas.microsoft.com/office/drawing/2014/main" id="{E4D7AFF5-D755-4305-87F1-9B91209B47C5}"/>
              </a:ext>
            </a:extLst>
          </p:cNvPr>
          <p:cNvCxnSpPr>
            <a:cxnSpLocks/>
          </p:cNvCxnSpPr>
          <p:nvPr/>
        </p:nvCxnSpPr>
        <p:spPr>
          <a:xfrm flipH="1" flipV="1">
            <a:off x="638172" y="4706705"/>
            <a:ext cx="7341055" cy="20413"/>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44" name="Straight Arrow Connector 143">
            <a:extLst>
              <a:ext uri="{FF2B5EF4-FFF2-40B4-BE49-F238E27FC236}">
                <a16:creationId xmlns:a16="http://schemas.microsoft.com/office/drawing/2014/main" id="{F7A5633B-D441-4422-9A55-C0EBCDDF079F}"/>
              </a:ext>
            </a:extLst>
          </p:cNvPr>
          <p:cNvCxnSpPr>
            <a:cxnSpLocks/>
          </p:cNvCxnSpPr>
          <p:nvPr/>
        </p:nvCxnSpPr>
        <p:spPr>
          <a:xfrm flipH="1" flipV="1">
            <a:off x="638172" y="2216597"/>
            <a:ext cx="7341055" cy="20413"/>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46" name="Straight Arrow Connector 145">
            <a:extLst>
              <a:ext uri="{FF2B5EF4-FFF2-40B4-BE49-F238E27FC236}">
                <a16:creationId xmlns:a16="http://schemas.microsoft.com/office/drawing/2014/main" id="{25C9F937-5366-44AF-BCBF-9C2B8A7964B6}"/>
              </a:ext>
            </a:extLst>
          </p:cNvPr>
          <p:cNvCxnSpPr>
            <a:cxnSpLocks/>
          </p:cNvCxnSpPr>
          <p:nvPr/>
        </p:nvCxnSpPr>
        <p:spPr>
          <a:xfrm flipH="1" flipV="1">
            <a:off x="651779" y="1713133"/>
            <a:ext cx="7341055" cy="20413"/>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51" name="Straight Arrow Connector 150">
            <a:extLst>
              <a:ext uri="{FF2B5EF4-FFF2-40B4-BE49-F238E27FC236}">
                <a16:creationId xmlns:a16="http://schemas.microsoft.com/office/drawing/2014/main" id="{49115806-F7FF-4BF8-850F-6982E7E52B14}"/>
              </a:ext>
            </a:extLst>
          </p:cNvPr>
          <p:cNvCxnSpPr>
            <a:cxnSpLocks/>
          </p:cNvCxnSpPr>
          <p:nvPr/>
        </p:nvCxnSpPr>
        <p:spPr>
          <a:xfrm flipH="1">
            <a:off x="7666260" y="1196066"/>
            <a:ext cx="1" cy="3864427"/>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sp>
        <p:nvSpPr>
          <p:cNvPr id="150" name="Rectangle: Rounded Corners 149">
            <a:extLst>
              <a:ext uri="{FF2B5EF4-FFF2-40B4-BE49-F238E27FC236}">
                <a16:creationId xmlns:a16="http://schemas.microsoft.com/office/drawing/2014/main" id="{167E5688-A020-412B-BF75-4783C737E356}"/>
              </a:ext>
            </a:extLst>
          </p:cNvPr>
          <p:cNvSpPr/>
          <p:nvPr/>
        </p:nvSpPr>
        <p:spPr>
          <a:xfrm>
            <a:off x="7421337" y="1277712"/>
            <a:ext cx="489857" cy="176893"/>
          </a:xfrm>
          <a:prstGeom prst="roundRect">
            <a:avLst/>
          </a:prstGeom>
          <a:solidFill>
            <a:srgbClr val="CCF0FF"/>
          </a:solidFill>
          <a:ln>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000">
                <a:solidFill>
                  <a:schemeClr val="tx1"/>
                </a:solidFill>
                <a:cs typeface="Arial"/>
              </a:rPr>
              <a:t>clear</a:t>
            </a:r>
            <a:endParaRPr lang="en-US" sz="1000">
              <a:solidFill>
                <a:schemeClr val="tx1"/>
              </a:solidFill>
            </a:endParaRPr>
          </a:p>
        </p:txBody>
      </p:sp>
      <p:sp>
        <p:nvSpPr>
          <p:cNvPr id="157" name="Rectangle: Rounded Corners 156">
            <a:extLst>
              <a:ext uri="{FF2B5EF4-FFF2-40B4-BE49-F238E27FC236}">
                <a16:creationId xmlns:a16="http://schemas.microsoft.com/office/drawing/2014/main" id="{9B3E511D-BBA2-4417-B491-A754B07D7536}"/>
              </a:ext>
            </a:extLst>
          </p:cNvPr>
          <p:cNvSpPr/>
          <p:nvPr/>
        </p:nvSpPr>
        <p:spPr>
          <a:xfrm>
            <a:off x="6414408" y="1284514"/>
            <a:ext cx="864053" cy="170090"/>
          </a:xfrm>
          <a:prstGeom prst="roundRect">
            <a:avLst/>
          </a:prstGeom>
          <a:solidFill>
            <a:srgbClr val="CCF0FF"/>
          </a:solidFill>
          <a:ln>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000">
                <a:solidFill>
                  <a:schemeClr val="tx1"/>
                </a:solidFill>
                <a:cs typeface="Arial"/>
              </a:rPr>
              <a:t>calculations</a:t>
            </a:r>
            <a:endParaRPr lang="en-US" sz="1000">
              <a:solidFill>
                <a:schemeClr val="tx1"/>
              </a:solidFill>
            </a:endParaRPr>
          </a:p>
        </p:txBody>
      </p:sp>
      <p:cxnSp>
        <p:nvCxnSpPr>
          <p:cNvPr id="166" name="Straight Arrow Connector 165">
            <a:extLst>
              <a:ext uri="{FF2B5EF4-FFF2-40B4-BE49-F238E27FC236}">
                <a16:creationId xmlns:a16="http://schemas.microsoft.com/office/drawing/2014/main" id="{8D39A1CA-7013-4B32-A388-4CB67DA320BF}"/>
              </a:ext>
            </a:extLst>
          </p:cNvPr>
          <p:cNvCxnSpPr>
            <a:cxnSpLocks/>
          </p:cNvCxnSpPr>
          <p:nvPr/>
        </p:nvCxnSpPr>
        <p:spPr>
          <a:xfrm>
            <a:off x="6992710" y="1114425"/>
            <a:ext cx="734786" cy="0"/>
          </a:xfrm>
          <a:prstGeom prst="straightConnector1">
            <a:avLst/>
          </a:prstGeom>
          <a:ln w="12700"/>
        </p:spPr>
        <p:style>
          <a:lnRef idx="1">
            <a:schemeClr val="dk1"/>
          </a:lnRef>
          <a:fillRef idx="0">
            <a:schemeClr val="dk1"/>
          </a:fillRef>
          <a:effectRef idx="0">
            <a:schemeClr val="dk1"/>
          </a:effectRef>
          <a:fontRef idx="minor">
            <a:schemeClr val="tx1"/>
          </a:fontRef>
        </p:style>
      </p:cxnSp>
      <p:sp>
        <p:nvSpPr>
          <p:cNvPr id="167" name="Flowchart: Connector 166">
            <a:extLst>
              <a:ext uri="{FF2B5EF4-FFF2-40B4-BE49-F238E27FC236}">
                <a16:creationId xmlns:a16="http://schemas.microsoft.com/office/drawing/2014/main" id="{C44FC12A-62CB-41F5-8E26-AABEF68180DB}"/>
              </a:ext>
            </a:extLst>
          </p:cNvPr>
          <p:cNvSpPr/>
          <p:nvPr/>
        </p:nvSpPr>
        <p:spPr>
          <a:xfrm>
            <a:off x="7323365" y="1084490"/>
            <a:ext cx="68034" cy="68035"/>
          </a:xfrm>
          <a:prstGeom prst="flowChartConnector">
            <a:avLst/>
          </a:prstGeom>
          <a:solidFill>
            <a:srgbClr val="80D0FF"/>
          </a:solidFill>
          <a:ln>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00"/>
          </a:p>
        </p:txBody>
      </p:sp>
      <p:sp>
        <p:nvSpPr>
          <p:cNvPr id="168" name="Flowchart: Connector 167">
            <a:extLst>
              <a:ext uri="{FF2B5EF4-FFF2-40B4-BE49-F238E27FC236}">
                <a16:creationId xmlns:a16="http://schemas.microsoft.com/office/drawing/2014/main" id="{511BEC9F-6BE6-4886-A2B5-669B661C1ABF}"/>
              </a:ext>
            </a:extLst>
          </p:cNvPr>
          <p:cNvSpPr/>
          <p:nvPr/>
        </p:nvSpPr>
        <p:spPr>
          <a:xfrm>
            <a:off x="7690758" y="1077687"/>
            <a:ext cx="68034" cy="68035"/>
          </a:xfrm>
          <a:prstGeom prst="flowChartConnector">
            <a:avLst/>
          </a:prstGeom>
          <a:solidFill>
            <a:schemeClr val="bg1"/>
          </a:solidFill>
          <a:ln>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00"/>
          </a:p>
        </p:txBody>
      </p:sp>
      <p:sp>
        <p:nvSpPr>
          <p:cNvPr id="169" name="Flowchart: Connector 168">
            <a:extLst>
              <a:ext uri="{FF2B5EF4-FFF2-40B4-BE49-F238E27FC236}">
                <a16:creationId xmlns:a16="http://schemas.microsoft.com/office/drawing/2014/main" id="{5F1B5680-4D78-481B-ADB9-07AFAA2DDBA6}"/>
              </a:ext>
            </a:extLst>
          </p:cNvPr>
          <p:cNvSpPr/>
          <p:nvPr/>
        </p:nvSpPr>
        <p:spPr>
          <a:xfrm>
            <a:off x="6962776" y="1084491"/>
            <a:ext cx="68034" cy="68035"/>
          </a:xfrm>
          <a:prstGeom prst="flowChartConnector">
            <a:avLst/>
          </a:prstGeom>
          <a:solidFill>
            <a:schemeClr val="bg1"/>
          </a:solidFill>
          <a:ln>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00"/>
          </a:p>
        </p:txBody>
      </p:sp>
      <p:sp>
        <p:nvSpPr>
          <p:cNvPr id="170" name="Flowchart: Connector 169">
            <a:extLst>
              <a:ext uri="{FF2B5EF4-FFF2-40B4-BE49-F238E27FC236}">
                <a16:creationId xmlns:a16="http://schemas.microsoft.com/office/drawing/2014/main" id="{B7F5679B-2A5A-49C0-AB1E-122F647AA774}"/>
              </a:ext>
            </a:extLst>
          </p:cNvPr>
          <p:cNvSpPr/>
          <p:nvPr/>
        </p:nvSpPr>
        <p:spPr>
          <a:xfrm>
            <a:off x="7146472" y="1084490"/>
            <a:ext cx="68034" cy="68035"/>
          </a:xfrm>
          <a:prstGeom prst="flowChartConnector">
            <a:avLst/>
          </a:prstGeom>
          <a:solidFill>
            <a:schemeClr val="bg1"/>
          </a:solidFill>
          <a:ln>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00"/>
          </a:p>
        </p:txBody>
      </p:sp>
      <p:sp>
        <p:nvSpPr>
          <p:cNvPr id="171" name="Flowchart: Connector 170">
            <a:extLst>
              <a:ext uri="{FF2B5EF4-FFF2-40B4-BE49-F238E27FC236}">
                <a16:creationId xmlns:a16="http://schemas.microsoft.com/office/drawing/2014/main" id="{39648B50-99CB-4BF2-84C8-EA27720FD64C}"/>
              </a:ext>
            </a:extLst>
          </p:cNvPr>
          <p:cNvSpPr/>
          <p:nvPr/>
        </p:nvSpPr>
        <p:spPr>
          <a:xfrm>
            <a:off x="7500257" y="1084490"/>
            <a:ext cx="68034" cy="68035"/>
          </a:xfrm>
          <a:prstGeom prst="flowChartConnector">
            <a:avLst/>
          </a:prstGeom>
          <a:solidFill>
            <a:schemeClr val="bg1"/>
          </a:solidFill>
          <a:ln>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00"/>
          </a:p>
        </p:txBody>
      </p:sp>
      <p:sp>
        <p:nvSpPr>
          <p:cNvPr id="54" name="TextBox 53">
            <a:extLst>
              <a:ext uri="{FF2B5EF4-FFF2-40B4-BE49-F238E27FC236}">
                <a16:creationId xmlns:a16="http://schemas.microsoft.com/office/drawing/2014/main" id="{78ECB728-2E40-4E76-ACE8-A02C4D4E0755}"/>
              </a:ext>
            </a:extLst>
          </p:cNvPr>
          <p:cNvSpPr txBox="1"/>
          <p:nvPr/>
        </p:nvSpPr>
        <p:spPr>
          <a:xfrm>
            <a:off x="3951931" y="4828023"/>
            <a:ext cx="98107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t>y</a:t>
            </a:r>
          </a:p>
        </p:txBody>
      </p:sp>
      <p:sp>
        <p:nvSpPr>
          <p:cNvPr id="55" name="TextBox 54">
            <a:extLst>
              <a:ext uri="{FF2B5EF4-FFF2-40B4-BE49-F238E27FC236}">
                <a16:creationId xmlns:a16="http://schemas.microsoft.com/office/drawing/2014/main" id="{87F68006-2A30-46CB-AC79-475BC4834534}"/>
              </a:ext>
            </a:extLst>
          </p:cNvPr>
          <p:cNvSpPr txBox="1"/>
          <p:nvPr/>
        </p:nvSpPr>
        <p:spPr>
          <a:xfrm>
            <a:off x="7761931" y="3215575"/>
            <a:ext cx="98107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t>x</a:t>
            </a:r>
          </a:p>
        </p:txBody>
      </p:sp>
      <p:sp>
        <p:nvSpPr>
          <p:cNvPr id="3" name="TextBox 2">
            <a:extLst>
              <a:ext uri="{FF2B5EF4-FFF2-40B4-BE49-F238E27FC236}">
                <a16:creationId xmlns:a16="http://schemas.microsoft.com/office/drawing/2014/main" id="{CA6A5480-1668-4C6C-A064-8A74B1142BB9}"/>
              </a:ext>
            </a:extLst>
          </p:cNvPr>
          <p:cNvSpPr txBox="1"/>
          <p:nvPr/>
        </p:nvSpPr>
        <p:spPr>
          <a:xfrm>
            <a:off x="6812666" y="937825"/>
            <a:ext cx="2743200" cy="18466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600"/>
              <a:t> 0.2x  0.5x   1x   1.5x   2x</a:t>
            </a:r>
          </a:p>
        </p:txBody>
      </p:sp>
      <p:sp>
        <p:nvSpPr>
          <p:cNvPr id="57" name="Rectangle: Rounded Corners 56">
            <a:extLst>
              <a:ext uri="{FF2B5EF4-FFF2-40B4-BE49-F238E27FC236}">
                <a16:creationId xmlns:a16="http://schemas.microsoft.com/office/drawing/2014/main" id="{464A1EAA-81CE-151F-AA18-8DA79AB8068E}"/>
              </a:ext>
            </a:extLst>
          </p:cNvPr>
          <p:cNvSpPr/>
          <p:nvPr/>
        </p:nvSpPr>
        <p:spPr>
          <a:xfrm>
            <a:off x="6387192" y="1019171"/>
            <a:ext cx="503464" cy="122466"/>
          </a:xfrm>
          <a:prstGeom prst="roundRect">
            <a:avLst/>
          </a:prstGeom>
          <a:solidFill>
            <a:srgbClr val="CCF0FF"/>
          </a:solidFill>
          <a:ln>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600">
                <a:solidFill>
                  <a:schemeClr val="tx1"/>
                </a:solidFill>
                <a:cs typeface="Arial"/>
              </a:rPr>
              <a:t>hide grid</a:t>
            </a:r>
            <a:endParaRPr lang="en-US" sz="600">
              <a:solidFill>
                <a:schemeClr val="tx1"/>
              </a:solidFill>
            </a:endParaRPr>
          </a:p>
        </p:txBody>
      </p:sp>
      <p:cxnSp>
        <p:nvCxnSpPr>
          <p:cNvPr id="2" name="Straight Arrow Connector 1">
            <a:extLst>
              <a:ext uri="{FF2B5EF4-FFF2-40B4-BE49-F238E27FC236}">
                <a16:creationId xmlns:a16="http://schemas.microsoft.com/office/drawing/2014/main" id="{5C8F6E4B-08B8-18BD-7DB7-0BBFFA7E4E35}"/>
              </a:ext>
            </a:extLst>
          </p:cNvPr>
          <p:cNvCxnSpPr/>
          <p:nvPr/>
        </p:nvCxnSpPr>
        <p:spPr>
          <a:xfrm flipV="1">
            <a:off x="4169230" y="2729592"/>
            <a:ext cx="2721" cy="49393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8C1C4E91-F5AC-7010-F439-3A5E620DD034}"/>
              </a:ext>
            </a:extLst>
          </p:cNvPr>
          <p:cNvCxnSpPr/>
          <p:nvPr/>
        </p:nvCxnSpPr>
        <p:spPr>
          <a:xfrm flipV="1">
            <a:off x="4169228" y="1178380"/>
            <a:ext cx="2721" cy="289832"/>
          </a:xfrm>
          <a:prstGeom prst="straightConnector1">
            <a:avLst/>
          </a:prstGeom>
          <a:ln w="28575">
            <a:solidFill>
              <a:schemeClr val="bg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AE478F7F-BFB3-2770-674F-ACDC33EF26A5}"/>
              </a:ext>
            </a:extLst>
          </p:cNvPr>
          <p:cNvCxnSpPr>
            <a:cxnSpLocks/>
          </p:cNvCxnSpPr>
          <p:nvPr/>
        </p:nvCxnSpPr>
        <p:spPr>
          <a:xfrm>
            <a:off x="7720693" y="3223532"/>
            <a:ext cx="281667" cy="2722"/>
          </a:xfrm>
          <a:prstGeom prst="straightConnector1">
            <a:avLst/>
          </a:prstGeom>
          <a:ln w="28575">
            <a:solidFill>
              <a:schemeClr val="bg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4BEB55CA-5A38-6E5A-199B-AD7481721DB0}"/>
              </a:ext>
            </a:extLst>
          </p:cNvPr>
          <p:cNvCxnSpPr>
            <a:cxnSpLocks/>
          </p:cNvCxnSpPr>
          <p:nvPr/>
        </p:nvCxnSpPr>
        <p:spPr>
          <a:xfrm flipH="1">
            <a:off x="627289" y="3203122"/>
            <a:ext cx="276224" cy="2721"/>
          </a:xfrm>
          <a:prstGeom prst="straightConnector1">
            <a:avLst/>
          </a:prstGeom>
          <a:ln w="28575">
            <a:solidFill>
              <a:schemeClr val="bg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E7FB2ED-DD82-380A-6ABF-887B6F7A17C1}"/>
              </a:ext>
            </a:extLst>
          </p:cNvPr>
          <p:cNvCxnSpPr>
            <a:cxnSpLocks/>
          </p:cNvCxnSpPr>
          <p:nvPr/>
        </p:nvCxnSpPr>
        <p:spPr>
          <a:xfrm flipH="1">
            <a:off x="4167868" y="4859112"/>
            <a:ext cx="4081" cy="213631"/>
          </a:xfrm>
          <a:prstGeom prst="straightConnector1">
            <a:avLst/>
          </a:prstGeom>
          <a:ln w="28575">
            <a:solidFill>
              <a:schemeClr val="bg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3E61C778-5203-1958-2A3F-2B051F0C54CF}"/>
              </a:ext>
            </a:extLst>
          </p:cNvPr>
          <p:cNvSpPr txBox="1"/>
          <p:nvPr/>
        </p:nvSpPr>
        <p:spPr>
          <a:xfrm>
            <a:off x="4132490" y="1152527"/>
            <a:ext cx="450396" cy="398570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800"/>
              <a:t>40</a:t>
            </a:r>
          </a:p>
          <a:p>
            <a:endParaRPr lang="en-US" sz="900"/>
          </a:p>
          <a:p>
            <a:endParaRPr lang="en-US" sz="900"/>
          </a:p>
          <a:p>
            <a:r>
              <a:rPr lang="en-US" sz="800"/>
              <a:t>30</a:t>
            </a:r>
          </a:p>
          <a:p>
            <a:endParaRPr lang="en-US" sz="900"/>
          </a:p>
          <a:p>
            <a:endParaRPr lang="en-US" sz="900"/>
          </a:p>
          <a:p>
            <a:endParaRPr lang="en-US" sz="800"/>
          </a:p>
          <a:p>
            <a:r>
              <a:rPr lang="en-US" sz="800"/>
              <a:t>20</a:t>
            </a:r>
          </a:p>
          <a:p>
            <a:endParaRPr lang="en-US" sz="800"/>
          </a:p>
          <a:p>
            <a:endParaRPr lang="en-US" sz="800"/>
          </a:p>
          <a:p>
            <a:endParaRPr lang="en-US" sz="800"/>
          </a:p>
          <a:p>
            <a:r>
              <a:rPr lang="en-US" sz="800"/>
              <a:t>10</a:t>
            </a:r>
          </a:p>
          <a:p>
            <a:endParaRPr lang="en-US" sz="800"/>
          </a:p>
          <a:p>
            <a:endParaRPr lang="en-US" sz="800"/>
          </a:p>
          <a:p>
            <a:endParaRPr lang="en-US" sz="800"/>
          </a:p>
          <a:p>
            <a:r>
              <a:rPr lang="en-US" sz="800"/>
              <a:t>0</a:t>
            </a:r>
          </a:p>
          <a:p>
            <a:endParaRPr lang="en-US" sz="850"/>
          </a:p>
          <a:p>
            <a:endParaRPr lang="en-US" sz="850"/>
          </a:p>
          <a:p>
            <a:endParaRPr lang="en-US" sz="800"/>
          </a:p>
          <a:p>
            <a:r>
              <a:rPr lang="en-US" sz="800"/>
              <a:t>-10</a:t>
            </a:r>
          </a:p>
          <a:p>
            <a:endParaRPr lang="en-US" sz="900"/>
          </a:p>
          <a:p>
            <a:endParaRPr lang="en-US" sz="900"/>
          </a:p>
          <a:p>
            <a:endParaRPr lang="en-US" sz="800"/>
          </a:p>
          <a:p>
            <a:r>
              <a:rPr lang="en-US" sz="800"/>
              <a:t>-20</a:t>
            </a:r>
          </a:p>
          <a:p>
            <a:endParaRPr lang="en-US" sz="800"/>
          </a:p>
          <a:p>
            <a:endParaRPr lang="en-US" sz="800"/>
          </a:p>
          <a:p>
            <a:endParaRPr lang="en-US" sz="800"/>
          </a:p>
          <a:p>
            <a:r>
              <a:rPr lang="en-US" sz="800"/>
              <a:t>-30</a:t>
            </a:r>
          </a:p>
          <a:p>
            <a:endParaRPr lang="en-US" sz="600"/>
          </a:p>
          <a:p>
            <a:endParaRPr lang="en-US" sz="800"/>
          </a:p>
          <a:p>
            <a:r>
              <a:rPr lang="en-US" sz="800"/>
              <a:t>-40</a:t>
            </a:r>
          </a:p>
        </p:txBody>
      </p:sp>
      <p:sp>
        <p:nvSpPr>
          <p:cNvPr id="6" name="TextBox 5">
            <a:extLst>
              <a:ext uri="{FF2B5EF4-FFF2-40B4-BE49-F238E27FC236}">
                <a16:creationId xmlns:a16="http://schemas.microsoft.com/office/drawing/2014/main" id="{80106835-2469-2883-B914-F83119AB1671}"/>
              </a:ext>
            </a:extLst>
          </p:cNvPr>
          <p:cNvSpPr txBox="1"/>
          <p:nvPr/>
        </p:nvSpPr>
        <p:spPr>
          <a:xfrm>
            <a:off x="567419" y="3003097"/>
            <a:ext cx="7430860"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t>-70             -60          </a:t>
            </a:r>
            <a:r>
              <a:rPr lang="en-US" sz="700"/>
              <a:t>  </a:t>
            </a:r>
            <a:r>
              <a:rPr lang="en-US" sz="800"/>
              <a:t> -50             -40        </a:t>
            </a:r>
            <a:r>
              <a:rPr lang="en-US" sz="600"/>
              <a:t>   </a:t>
            </a:r>
            <a:r>
              <a:rPr lang="en-US" sz="800"/>
              <a:t>  -30        </a:t>
            </a:r>
            <a:r>
              <a:rPr lang="en-US" sz="900"/>
              <a:t>   </a:t>
            </a:r>
            <a:r>
              <a:rPr lang="en-US" sz="800"/>
              <a:t> -20             -10                       </a:t>
            </a:r>
            <a:r>
              <a:rPr lang="en-US" sz="700"/>
              <a:t>  </a:t>
            </a:r>
            <a:r>
              <a:rPr lang="en-US" sz="800"/>
              <a:t>10              20            </a:t>
            </a:r>
            <a:r>
              <a:rPr lang="en-US" sz="600"/>
              <a:t> </a:t>
            </a:r>
            <a:r>
              <a:rPr lang="en-US" sz="800"/>
              <a:t> 30           </a:t>
            </a:r>
            <a:r>
              <a:rPr lang="en-US" sz="650"/>
              <a:t>  </a:t>
            </a:r>
            <a:r>
              <a:rPr lang="en-US" sz="800"/>
              <a:t> 40           </a:t>
            </a:r>
            <a:r>
              <a:rPr lang="en-US" sz="900"/>
              <a:t> </a:t>
            </a:r>
            <a:r>
              <a:rPr lang="en-US" sz="1000"/>
              <a:t> </a:t>
            </a:r>
            <a:r>
              <a:rPr lang="en-US" sz="800"/>
              <a:t>50           </a:t>
            </a:r>
            <a:r>
              <a:rPr lang="en-US" sz="850"/>
              <a:t>  </a:t>
            </a:r>
            <a:r>
              <a:rPr lang="en-US" sz="800"/>
              <a:t> 60             70 </a:t>
            </a:r>
          </a:p>
        </p:txBody>
      </p:sp>
      <p:sp>
        <p:nvSpPr>
          <p:cNvPr id="67" name="Rectangle: Rounded Corners 66">
            <a:extLst>
              <a:ext uri="{FF2B5EF4-FFF2-40B4-BE49-F238E27FC236}">
                <a16:creationId xmlns:a16="http://schemas.microsoft.com/office/drawing/2014/main" id="{81F3E8E5-9A32-90D2-B8DD-7C5AF1E55F7D}"/>
              </a:ext>
            </a:extLst>
          </p:cNvPr>
          <p:cNvSpPr/>
          <p:nvPr/>
        </p:nvSpPr>
        <p:spPr>
          <a:xfrm>
            <a:off x="5829299" y="1019170"/>
            <a:ext cx="503464" cy="122466"/>
          </a:xfrm>
          <a:prstGeom prst="roundRect">
            <a:avLst/>
          </a:prstGeom>
          <a:solidFill>
            <a:srgbClr val="CCF0FF"/>
          </a:solidFill>
          <a:ln>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600">
                <a:solidFill>
                  <a:schemeClr val="tx1"/>
                </a:solidFill>
                <a:cs typeface="Arial"/>
              </a:rPr>
              <a:t>hide axis</a:t>
            </a:r>
            <a:endParaRPr lang="en-US" sz="600">
              <a:solidFill>
                <a:schemeClr val="tx1"/>
              </a:solidFill>
            </a:endParaRPr>
          </a:p>
        </p:txBody>
      </p:sp>
      <p:pic>
        <p:nvPicPr>
          <p:cNvPr id="11" name="Picture 3">
            <a:extLst>
              <a:ext uri="{FF2B5EF4-FFF2-40B4-BE49-F238E27FC236}">
                <a16:creationId xmlns:a16="http://schemas.microsoft.com/office/drawing/2014/main" id="{D2F43F1C-F1C7-A122-41D7-EDB993F38942}"/>
              </a:ext>
            </a:extLst>
          </p:cNvPr>
          <p:cNvPicPr>
            <a:picLocks noChangeAspect="1"/>
          </p:cNvPicPr>
          <p:nvPr/>
        </p:nvPicPr>
        <p:blipFill>
          <a:blip r:embed="rId4"/>
          <a:stretch>
            <a:fillRect/>
          </a:stretch>
        </p:blipFill>
        <p:spPr>
          <a:xfrm flipH="1">
            <a:off x="5617029" y="996043"/>
            <a:ext cx="155122" cy="151040"/>
          </a:xfrm>
          <a:prstGeom prst="rect">
            <a:avLst/>
          </a:prstGeom>
        </p:spPr>
      </p:pic>
    </p:spTree>
    <p:extLst>
      <p:ext uri="{BB962C8B-B14F-4D97-AF65-F5344CB8AC3E}">
        <p14:creationId xmlns:p14="http://schemas.microsoft.com/office/powerpoint/2010/main" val="591725791"/>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pic>
        <p:nvPicPr>
          <p:cNvPr id="62" name="Picture 9" descr="Graphical user interface, application&#10;&#10;Description automatically generated">
            <a:extLst>
              <a:ext uri="{FF2B5EF4-FFF2-40B4-BE49-F238E27FC236}">
                <a16:creationId xmlns:a16="http://schemas.microsoft.com/office/drawing/2014/main" id="{A5AFF5D0-0345-4DDB-849E-5679874F28BD}"/>
              </a:ext>
            </a:extLst>
          </p:cNvPr>
          <p:cNvPicPr>
            <a:picLocks noChangeAspect="1"/>
          </p:cNvPicPr>
          <p:nvPr/>
        </p:nvPicPr>
        <p:blipFill>
          <a:blip r:embed="rId3"/>
          <a:stretch>
            <a:fillRect/>
          </a:stretch>
        </p:blipFill>
        <p:spPr>
          <a:xfrm>
            <a:off x="548056" y="384838"/>
            <a:ext cx="7439756" cy="4688361"/>
          </a:xfrm>
          <a:prstGeom prst="rect">
            <a:avLst/>
          </a:prstGeom>
        </p:spPr>
      </p:pic>
      <p:sp>
        <p:nvSpPr>
          <p:cNvPr id="10" name="Rectangle 9">
            <a:extLst>
              <a:ext uri="{FF2B5EF4-FFF2-40B4-BE49-F238E27FC236}">
                <a16:creationId xmlns:a16="http://schemas.microsoft.com/office/drawing/2014/main" id="{F091F718-A7A8-4706-98F9-FD3C9B82084B}"/>
              </a:ext>
            </a:extLst>
          </p:cNvPr>
          <p:cNvSpPr/>
          <p:nvPr/>
        </p:nvSpPr>
        <p:spPr>
          <a:xfrm>
            <a:off x="651782" y="964746"/>
            <a:ext cx="7313838" cy="224518"/>
          </a:xfrm>
          <a:prstGeom prst="rect">
            <a:avLst/>
          </a:prstGeom>
          <a:solidFill>
            <a:schemeClr val="bg1"/>
          </a:solidFill>
          <a:ln>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00"/>
          </a:p>
        </p:txBody>
      </p:sp>
      <p:sp>
        <p:nvSpPr>
          <p:cNvPr id="19" name="TextBox 18">
            <a:extLst>
              <a:ext uri="{FF2B5EF4-FFF2-40B4-BE49-F238E27FC236}">
                <a16:creationId xmlns:a16="http://schemas.microsoft.com/office/drawing/2014/main" id="{E5EC0C29-6E5E-484A-8E4F-609E675877DC}"/>
              </a:ext>
            </a:extLst>
          </p:cNvPr>
          <p:cNvSpPr txBox="1"/>
          <p:nvPr/>
        </p:nvSpPr>
        <p:spPr>
          <a:xfrm>
            <a:off x="650762" y="966279"/>
            <a:ext cx="885825" cy="2308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900">
                <a:latin typeface="Grandview Display"/>
              </a:rPr>
              <a:t>Instructions</a:t>
            </a:r>
            <a:endParaRPr lang="en-US" sz="900"/>
          </a:p>
        </p:txBody>
      </p:sp>
      <p:sp>
        <p:nvSpPr>
          <p:cNvPr id="22" name="TextBox 21">
            <a:extLst>
              <a:ext uri="{FF2B5EF4-FFF2-40B4-BE49-F238E27FC236}">
                <a16:creationId xmlns:a16="http://schemas.microsoft.com/office/drawing/2014/main" id="{98C6B6E5-1B33-473B-A0AC-91AC251B9687}"/>
              </a:ext>
            </a:extLst>
          </p:cNvPr>
          <p:cNvSpPr txBox="1"/>
          <p:nvPr/>
        </p:nvSpPr>
        <p:spPr>
          <a:xfrm>
            <a:off x="1535227" y="959473"/>
            <a:ext cx="885825" cy="2308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900">
                <a:latin typeface="Grandview Display"/>
              </a:rPr>
              <a:t>Grid</a:t>
            </a:r>
            <a:endParaRPr lang="en-US" sz="1900"/>
          </a:p>
        </p:txBody>
      </p:sp>
      <p:sp>
        <p:nvSpPr>
          <p:cNvPr id="23" name="TextBox 22">
            <a:extLst>
              <a:ext uri="{FF2B5EF4-FFF2-40B4-BE49-F238E27FC236}">
                <a16:creationId xmlns:a16="http://schemas.microsoft.com/office/drawing/2014/main" id="{AB656D05-0F39-43B9-A07C-F090CFC27000}"/>
              </a:ext>
            </a:extLst>
          </p:cNvPr>
          <p:cNvSpPr txBox="1"/>
          <p:nvPr/>
        </p:nvSpPr>
        <p:spPr>
          <a:xfrm>
            <a:off x="2099923" y="959473"/>
            <a:ext cx="885825" cy="2308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900">
                <a:latin typeface="Grandview Display"/>
              </a:rPr>
              <a:t>Cheat Sheet</a:t>
            </a:r>
            <a:endParaRPr lang="en-US" sz="1900"/>
          </a:p>
        </p:txBody>
      </p:sp>
      <p:sp>
        <p:nvSpPr>
          <p:cNvPr id="24" name="Rectangle 23">
            <a:extLst>
              <a:ext uri="{FF2B5EF4-FFF2-40B4-BE49-F238E27FC236}">
                <a16:creationId xmlns:a16="http://schemas.microsoft.com/office/drawing/2014/main" id="{6F1F419E-2D7D-4CC4-96A6-E0BE10EA0BB0}"/>
              </a:ext>
            </a:extLst>
          </p:cNvPr>
          <p:cNvSpPr/>
          <p:nvPr/>
        </p:nvSpPr>
        <p:spPr>
          <a:xfrm>
            <a:off x="651783" y="1196068"/>
            <a:ext cx="3374569" cy="231321"/>
          </a:xfrm>
          <a:prstGeom prst="rect">
            <a:avLst/>
          </a:prstGeom>
          <a:solidFill>
            <a:schemeClr val="bg1"/>
          </a:solidFill>
          <a:ln>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00"/>
          </a:p>
        </p:txBody>
      </p:sp>
      <p:sp>
        <p:nvSpPr>
          <p:cNvPr id="25" name="TextBox 24">
            <a:extLst>
              <a:ext uri="{FF2B5EF4-FFF2-40B4-BE49-F238E27FC236}">
                <a16:creationId xmlns:a16="http://schemas.microsoft.com/office/drawing/2014/main" id="{057C634D-16F2-4822-A17E-259F82FD829C}"/>
              </a:ext>
            </a:extLst>
          </p:cNvPr>
          <p:cNvSpPr txBox="1"/>
          <p:nvPr/>
        </p:nvSpPr>
        <p:spPr>
          <a:xfrm>
            <a:off x="650763" y="1211205"/>
            <a:ext cx="1715861"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latin typeface="Grandview Display"/>
              </a:rPr>
              <a:t>Vector Addition + Multiplication</a:t>
            </a:r>
            <a:endParaRPr lang="en-US" sz="800" err="1"/>
          </a:p>
        </p:txBody>
      </p:sp>
      <p:sp>
        <p:nvSpPr>
          <p:cNvPr id="28" name="TextBox 27">
            <a:extLst>
              <a:ext uri="{FF2B5EF4-FFF2-40B4-BE49-F238E27FC236}">
                <a16:creationId xmlns:a16="http://schemas.microsoft.com/office/drawing/2014/main" id="{996732EB-F534-4A54-99CD-B10501C4A070}"/>
              </a:ext>
            </a:extLst>
          </p:cNvPr>
          <p:cNvSpPr txBox="1"/>
          <p:nvPr/>
        </p:nvSpPr>
        <p:spPr>
          <a:xfrm>
            <a:off x="2317638" y="1211205"/>
            <a:ext cx="1110344"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latin typeface="Grandview Display"/>
              </a:rPr>
              <a:t>Vector Operations</a:t>
            </a:r>
            <a:endParaRPr lang="en-US" sz="800" err="1"/>
          </a:p>
        </p:txBody>
      </p:sp>
      <p:sp>
        <p:nvSpPr>
          <p:cNvPr id="21" name="Rectangle 20">
            <a:extLst>
              <a:ext uri="{FF2B5EF4-FFF2-40B4-BE49-F238E27FC236}">
                <a16:creationId xmlns:a16="http://schemas.microsoft.com/office/drawing/2014/main" id="{3D7F5EBE-91BC-4669-B5DB-442CB2747B2F}"/>
              </a:ext>
            </a:extLst>
          </p:cNvPr>
          <p:cNvSpPr/>
          <p:nvPr/>
        </p:nvSpPr>
        <p:spPr>
          <a:xfrm>
            <a:off x="1447801" y="964748"/>
            <a:ext cx="612321" cy="224518"/>
          </a:xfrm>
          <a:prstGeom prst="rect">
            <a:avLst/>
          </a:prstGeom>
          <a:solidFill>
            <a:srgbClr val="C4FFFC">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00"/>
          </a:p>
        </p:txBody>
      </p:sp>
      <p:cxnSp>
        <p:nvCxnSpPr>
          <p:cNvPr id="106" name="Straight Arrow Connector 105">
            <a:extLst>
              <a:ext uri="{FF2B5EF4-FFF2-40B4-BE49-F238E27FC236}">
                <a16:creationId xmlns:a16="http://schemas.microsoft.com/office/drawing/2014/main" id="{9BD820E5-5CBE-45A4-9F01-A1744A1EA5C7}"/>
              </a:ext>
            </a:extLst>
          </p:cNvPr>
          <p:cNvCxnSpPr/>
          <p:nvPr/>
        </p:nvCxnSpPr>
        <p:spPr>
          <a:xfrm flipH="1">
            <a:off x="3665763" y="1440995"/>
            <a:ext cx="1" cy="3626303"/>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08" name="Straight Arrow Connector 107">
            <a:extLst>
              <a:ext uri="{FF2B5EF4-FFF2-40B4-BE49-F238E27FC236}">
                <a16:creationId xmlns:a16="http://schemas.microsoft.com/office/drawing/2014/main" id="{BD71E9B9-2CEF-42F6-B25A-286F430EC668}"/>
              </a:ext>
            </a:extLst>
          </p:cNvPr>
          <p:cNvCxnSpPr>
            <a:cxnSpLocks/>
          </p:cNvCxnSpPr>
          <p:nvPr/>
        </p:nvCxnSpPr>
        <p:spPr>
          <a:xfrm flipH="1">
            <a:off x="4169226" y="1189264"/>
            <a:ext cx="1" cy="3864427"/>
          </a:xfrm>
          <a:prstGeom prst="straightConnector1">
            <a:avLst/>
          </a:prstGeom>
          <a:ln w="28575">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10" name="Straight Arrow Connector 109">
            <a:extLst>
              <a:ext uri="{FF2B5EF4-FFF2-40B4-BE49-F238E27FC236}">
                <a16:creationId xmlns:a16="http://schemas.microsoft.com/office/drawing/2014/main" id="{6D01EF08-1EA3-47FB-A069-10BF9ABD80E9}"/>
              </a:ext>
            </a:extLst>
          </p:cNvPr>
          <p:cNvCxnSpPr>
            <a:cxnSpLocks/>
          </p:cNvCxnSpPr>
          <p:nvPr/>
        </p:nvCxnSpPr>
        <p:spPr>
          <a:xfrm flipH="1">
            <a:off x="4672689" y="1196067"/>
            <a:ext cx="1" cy="3864427"/>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12" name="Straight Arrow Connector 111">
            <a:extLst>
              <a:ext uri="{FF2B5EF4-FFF2-40B4-BE49-F238E27FC236}">
                <a16:creationId xmlns:a16="http://schemas.microsoft.com/office/drawing/2014/main" id="{2DD596BC-9006-4080-966C-E8AA637E9373}"/>
              </a:ext>
            </a:extLst>
          </p:cNvPr>
          <p:cNvCxnSpPr>
            <a:cxnSpLocks/>
          </p:cNvCxnSpPr>
          <p:nvPr/>
        </p:nvCxnSpPr>
        <p:spPr>
          <a:xfrm flipH="1">
            <a:off x="5176154" y="1196067"/>
            <a:ext cx="1" cy="3864427"/>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14" name="Straight Arrow Connector 113">
            <a:extLst>
              <a:ext uri="{FF2B5EF4-FFF2-40B4-BE49-F238E27FC236}">
                <a16:creationId xmlns:a16="http://schemas.microsoft.com/office/drawing/2014/main" id="{6B052B3F-C47D-4AE9-85F0-398194CA27C4}"/>
              </a:ext>
            </a:extLst>
          </p:cNvPr>
          <p:cNvCxnSpPr>
            <a:cxnSpLocks/>
          </p:cNvCxnSpPr>
          <p:nvPr/>
        </p:nvCxnSpPr>
        <p:spPr>
          <a:xfrm flipH="1">
            <a:off x="5672814" y="1196067"/>
            <a:ext cx="1" cy="3864427"/>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16" name="Straight Arrow Connector 115">
            <a:extLst>
              <a:ext uri="{FF2B5EF4-FFF2-40B4-BE49-F238E27FC236}">
                <a16:creationId xmlns:a16="http://schemas.microsoft.com/office/drawing/2014/main" id="{D7B3B873-B06D-43AF-BCAF-FE3108A8AE2A}"/>
              </a:ext>
            </a:extLst>
          </p:cNvPr>
          <p:cNvCxnSpPr>
            <a:cxnSpLocks/>
          </p:cNvCxnSpPr>
          <p:nvPr/>
        </p:nvCxnSpPr>
        <p:spPr>
          <a:xfrm flipH="1">
            <a:off x="6169475" y="1189263"/>
            <a:ext cx="1" cy="3864427"/>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18" name="Straight Arrow Connector 117">
            <a:extLst>
              <a:ext uri="{FF2B5EF4-FFF2-40B4-BE49-F238E27FC236}">
                <a16:creationId xmlns:a16="http://schemas.microsoft.com/office/drawing/2014/main" id="{3713F6C5-FACE-4514-BD68-324C21C3939C}"/>
              </a:ext>
            </a:extLst>
          </p:cNvPr>
          <p:cNvCxnSpPr>
            <a:cxnSpLocks/>
          </p:cNvCxnSpPr>
          <p:nvPr/>
        </p:nvCxnSpPr>
        <p:spPr>
          <a:xfrm flipH="1">
            <a:off x="6672940" y="1189263"/>
            <a:ext cx="1" cy="3864427"/>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20" name="Straight Arrow Connector 119">
            <a:extLst>
              <a:ext uri="{FF2B5EF4-FFF2-40B4-BE49-F238E27FC236}">
                <a16:creationId xmlns:a16="http://schemas.microsoft.com/office/drawing/2014/main" id="{D7F58F7A-5228-4536-B93C-0A148EFD948A}"/>
              </a:ext>
            </a:extLst>
          </p:cNvPr>
          <p:cNvCxnSpPr>
            <a:cxnSpLocks/>
          </p:cNvCxnSpPr>
          <p:nvPr/>
        </p:nvCxnSpPr>
        <p:spPr>
          <a:xfrm flipH="1">
            <a:off x="7169600" y="1189263"/>
            <a:ext cx="1" cy="3864427"/>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22" name="Straight Arrow Connector 121">
            <a:extLst>
              <a:ext uri="{FF2B5EF4-FFF2-40B4-BE49-F238E27FC236}">
                <a16:creationId xmlns:a16="http://schemas.microsoft.com/office/drawing/2014/main" id="{E995EC54-78C5-4139-A605-883B43A9DE58}"/>
              </a:ext>
            </a:extLst>
          </p:cNvPr>
          <p:cNvCxnSpPr>
            <a:cxnSpLocks/>
          </p:cNvCxnSpPr>
          <p:nvPr/>
        </p:nvCxnSpPr>
        <p:spPr>
          <a:xfrm flipH="1">
            <a:off x="3169101" y="1434192"/>
            <a:ext cx="2" cy="3585479"/>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24" name="Straight Arrow Connector 123">
            <a:extLst>
              <a:ext uri="{FF2B5EF4-FFF2-40B4-BE49-F238E27FC236}">
                <a16:creationId xmlns:a16="http://schemas.microsoft.com/office/drawing/2014/main" id="{76D00864-F20D-4A17-806C-649E110AC0FC}"/>
              </a:ext>
            </a:extLst>
          </p:cNvPr>
          <p:cNvCxnSpPr>
            <a:cxnSpLocks/>
          </p:cNvCxnSpPr>
          <p:nvPr/>
        </p:nvCxnSpPr>
        <p:spPr>
          <a:xfrm flipH="1">
            <a:off x="2665636" y="1447798"/>
            <a:ext cx="2" cy="3585479"/>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26" name="Straight Arrow Connector 125">
            <a:extLst>
              <a:ext uri="{FF2B5EF4-FFF2-40B4-BE49-F238E27FC236}">
                <a16:creationId xmlns:a16="http://schemas.microsoft.com/office/drawing/2014/main" id="{547A992A-C45A-4D38-8577-E63BA3C95D03}"/>
              </a:ext>
            </a:extLst>
          </p:cNvPr>
          <p:cNvCxnSpPr>
            <a:cxnSpLocks/>
          </p:cNvCxnSpPr>
          <p:nvPr/>
        </p:nvCxnSpPr>
        <p:spPr>
          <a:xfrm flipH="1">
            <a:off x="2168976" y="1454603"/>
            <a:ext cx="2" cy="3585479"/>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28" name="Straight Arrow Connector 127">
            <a:extLst>
              <a:ext uri="{FF2B5EF4-FFF2-40B4-BE49-F238E27FC236}">
                <a16:creationId xmlns:a16="http://schemas.microsoft.com/office/drawing/2014/main" id="{F43F455F-66AA-4F19-9369-9EA8DF5C4867}"/>
              </a:ext>
            </a:extLst>
          </p:cNvPr>
          <p:cNvCxnSpPr>
            <a:cxnSpLocks/>
          </p:cNvCxnSpPr>
          <p:nvPr/>
        </p:nvCxnSpPr>
        <p:spPr>
          <a:xfrm flipH="1">
            <a:off x="1658707" y="1440995"/>
            <a:ext cx="2" cy="3585479"/>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30" name="Straight Arrow Connector 129">
            <a:extLst>
              <a:ext uri="{FF2B5EF4-FFF2-40B4-BE49-F238E27FC236}">
                <a16:creationId xmlns:a16="http://schemas.microsoft.com/office/drawing/2014/main" id="{DB5DFDE7-5349-4B4A-BB93-F0BD82C597D8}"/>
              </a:ext>
            </a:extLst>
          </p:cNvPr>
          <p:cNvCxnSpPr>
            <a:cxnSpLocks/>
          </p:cNvCxnSpPr>
          <p:nvPr/>
        </p:nvCxnSpPr>
        <p:spPr>
          <a:xfrm flipH="1">
            <a:off x="1155244" y="1440996"/>
            <a:ext cx="2" cy="3585479"/>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32" name="Straight Arrow Connector 131">
            <a:extLst>
              <a:ext uri="{FF2B5EF4-FFF2-40B4-BE49-F238E27FC236}">
                <a16:creationId xmlns:a16="http://schemas.microsoft.com/office/drawing/2014/main" id="{305AF14D-A70F-4A99-A261-25CB80DFB854}"/>
              </a:ext>
            </a:extLst>
          </p:cNvPr>
          <p:cNvCxnSpPr>
            <a:cxnSpLocks/>
          </p:cNvCxnSpPr>
          <p:nvPr/>
        </p:nvCxnSpPr>
        <p:spPr>
          <a:xfrm flipH="1">
            <a:off x="651778" y="1440995"/>
            <a:ext cx="2" cy="3585479"/>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34" name="Straight Arrow Connector 133">
            <a:extLst>
              <a:ext uri="{FF2B5EF4-FFF2-40B4-BE49-F238E27FC236}">
                <a16:creationId xmlns:a16="http://schemas.microsoft.com/office/drawing/2014/main" id="{D9F763D9-8B7C-46AF-A87E-85CAF6315624}"/>
              </a:ext>
            </a:extLst>
          </p:cNvPr>
          <p:cNvCxnSpPr>
            <a:cxnSpLocks/>
          </p:cNvCxnSpPr>
          <p:nvPr/>
        </p:nvCxnSpPr>
        <p:spPr>
          <a:xfrm flipH="1" flipV="1">
            <a:off x="638172" y="3203116"/>
            <a:ext cx="7341055" cy="20413"/>
          </a:xfrm>
          <a:prstGeom prst="straightConnector1">
            <a:avLst/>
          </a:prstGeom>
          <a:ln w="28575">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36" name="Straight Arrow Connector 135">
            <a:extLst>
              <a:ext uri="{FF2B5EF4-FFF2-40B4-BE49-F238E27FC236}">
                <a16:creationId xmlns:a16="http://schemas.microsoft.com/office/drawing/2014/main" id="{8067B88F-6933-47DD-A1B2-CBCEEE8436E4}"/>
              </a:ext>
            </a:extLst>
          </p:cNvPr>
          <p:cNvCxnSpPr>
            <a:cxnSpLocks/>
          </p:cNvCxnSpPr>
          <p:nvPr/>
        </p:nvCxnSpPr>
        <p:spPr>
          <a:xfrm flipH="1" flipV="1">
            <a:off x="672188" y="2713257"/>
            <a:ext cx="7307037" cy="20413"/>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38" name="Straight Arrow Connector 137">
            <a:extLst>
              <a:ext uri="{FF2B5EF4-FFF2-40B4-BE49-F238E27FC236}">
                <a16:creationId xmlns:a16="http://schemas.microsoft.com/office/drawing/2014/main" id="{79B808DB-836A-44CE-B9AF-B2F38D750382}"/>
              </a:ext>
            </a:extLst>
          </p:cNvPr>
          <p:cNvCxnSpPr>
            <a:cxnSpLocks/>
          </p:cNvCxnSpPr>
          <p:nvPr/>
        </p:nvCxnSpPr>
        <p:spPr>
          <a:xfrm flipH="1" flipV="1">
            <a:off x="631368" y="3699777"/>
            <a:ext cx="7341055" cy="20413"/>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40" name="Straight Arrow Connector 139">
            <a:extLst>
              <a:ext uri="{FF2B5EF4-FFF2-40B4-BE49-F238E27FC236}">
                <a16:creationId xmlns:a16="http://schemas.microsoft.com/office/drawing/2014/main" id="{A9A7A89D-DDF3-481A-889F-0FC63247893D}"/>
              </a:ext>
            </a:extLst>
          </p:cNvPr>
          <p:cNvCxnSpPr>
            <a:cxnSpLocks/>
          </p:cNvCxnSpPr>
          <p:nvPr/>
        </p:nvCxnSpPr>
        <p:spPr>
          <a:xfrm flipH="1" flipV="1">
            <a:off x="644974" y="4210044"/>
            <a:ext cx="7341055" cy="20413"/>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42" name="Straight Arrow Connector 141">
            <a:extLst>
              <a:ext uri="{FF2B5EF4-FFF2-40B4-BE49-F238E27FC236}">
                <a16:creationId xmlns:a16="http://schemas.microsoft.com/office/drawing/2014/main" id="{E4D7AFF5-D755-4305-87F1-9B91209B47C5}"/>
              </a:ext>
            </a:extLst>
          </p:cNvPr>
          <p:cNvCxnSpPr>
            <a:cxnSpLocks/>
          </p:cNvCxnSpPr>
          <p:nvPr/>
        </p:nvCxnSpPr>
        <p:spPr>
          <a:xfrm flipH="1" flipV="1">
            <a:off x="638172" y="4706705"/>
            <a:ext cx="7341055" cy="20413"/>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44" name="Straight Arrow Connector 143">
            <a:extLst>
              <a:ext uri="{FF2B5EF4-FFF2-40B4-BE49-F238E27FC236}">
                <a16:creationId xmlns:a16="http://schemas.microsoft.com/office/drawing/2014/main" id="{F7A5633B-D441-4422-9A55-C0EBCDDF079F}"/>
              </a:ext>
            </a:extLst>
          </p:cNvPr>
          <p:cNvCxnSpPr>
            <a:cxnSpLocks/>
          </p:cNvCxnSpPr>
          <p:nvPr/>
        </p:nvCxnSpPr>
        <p:spPr>
          <a:xfrm flipH="1" flipV="1">
            <a:off x="638172" y="2216597"/>
            <a:ext cx="7341055" cy="20413"/>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46" name="Straight Arrow Connector 145">
            <a:extLst>
              <a:ext uri="{FF2B5EF4-FFF2-40B4-BE49-F238E27FC236}">
                <a16:creationId xmlns:a16="http://schemas.microsoft.com/office/drawing/2014/main" id="{25C9F937-5366-44AF-BCBF-9C2B8A7964B6}"/>
              </a:ext>
            </a:extLst>
          </p:cNvPr>
          <p:cNvCxnSpPr>
            <a:cxnSpLocks/>
          </p:cNvCxnSpPr>
          <p:nvPr/>
        </p:nvCxnSpPr>
        <p:spPr>
          <a:xfrm flipH="1" flipV="1">
            <a:off x="651779" y="1713133"/>
            <a:ext cx="7341055" cy="20413"/>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51" name="Straight Arrow Connector 150">
            <a:extLst>
              <a:ext uri="{FF2B5EF4-FFF2-40B4-BE49-F238E27FC236}">
                <a16:creationId xmlns:a16="http://schemas.microsoft.com/office/drawing/2014/main" id="{49115806-F7FF-4BF8-850F-6982E7E52B14}"/>
              </a:ext>
            </a:extLst>
          </p:cNvPr>
          <p:cNvCxnSpPr>
            <a:cxnSpLocks/>
          </p:cNvCxnSpPr>
          <p:nvPr/>
        </p:nvCxnSpPr>
        <p:spPr>
          <a:xfrm flipH="1">
            <a:off x="7666260" y="1196066"/>
            <a:ext cx="1" cy="3864427"/>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sp>
        <p:nvSpPr>
          <p:cNvPr id="150" name="Rectangle: Rounded Corners 149">
            <a:extLst>
              <a:ext uri="{FF2B5EF4-FFF2-40B4-BE49-F238E27FC236}">
                <a16:creationId xmlns:a16="http://schemas.microsoft.com/office/drawing/2014/main" id="{167E5688-A020-412B-BF75-4783C737E356}"/>
              </a:ext>
            </a:extLst>
          </p:cNvPr>
          <p:cNvSpPr/>
          <p:nvPr/>
        </p:nvSpPr>
        <p:spPr>
          <a:xfrm>
            <a:off x="7421337" y="1277712"/>
            <a:ext cx="489857" cy="176893"/>
          </a:xfrm>
          <a:prstGeom prst="roundRect">
            <a:avLst/>
          </a:prstGeom>
          <a:solidFill>
            <a:srgbClr val="CCF0FF"/>
          </a:solidFill>
          <a:ln>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000">
                <a:solidFill>
                  <a:schemeClr val="tx1"/>
                </a:solidFill>
                <a:cs typeface="Arial"/>
              </a:rPr>
              <a:t>clear</a:t>
            </a:r>
            <a:endParaRPr lang="en-US" sz="1000">
              <a:solidFill>
                <a:schemeClr val="tx1"/>
              </a:solidFill>
            </a:endParaRPr>
          </a:p>
        </p:txBody>
      </p:sp>
      <p:sp>
        <p:nvSpPr>
          <p:cNvPr id="157" name="Rectangle: Rounded Corners 156">
            <a:extLst>
              <a:ext uri="{FF2B5EF4-FFF2-40B4-BE49-F238E27FC236}">
                <a16:creationId xmlns:a16="http://schemas.microsoft.com/office/drawing/2014/main" id="{9B3E511D-BBA2-4417-B491-A754B07D7536}"/>
              </a:ext>
            </a:extLst>
          </p:cNvPr>
          <p:cNvSpPr/>
          <p:nvPr/>
        </p:nvSpPr>
        <p:spPr>
          <a:xfrm>
            <a:off x="6414408" y="1284514"/>
            <a:ext cx="864053" cy="170090"/>
          </a:xfrm>
          <a:prstGeom prst="roundRect">
            <a:avLst/>
          </a:prstGeom>
          <a:solidFill>
            <a:srgbClr val="CCF0FF"/>
          </a:solidFill>
          <a:ln>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000">
                <a:solidFill>
                  <a:schemeClr val="tx1"/>
                </a:solidFill>
                <a:cs typeface="Arial"/>
              </a:rPr>
              <a:t>calculations</a:t>
            </a:r>
            <a:endParaRPr lang="en-US" sz="1000">
              <a:solidFill>
                <a:schemeClr val="tx1"/>
              </a:solidFill>
            </a:endParaRPr>
          </a:p>
        </p:txBody>
      </p:sp>
      <p:cxnSp>
        <p:nvCxnSpPr>
          <p:cNvPr id="166" name="Straight Arrow Connector 165">
            <a:extLst>
              <a:ext uri="{FF2B5EF4-FFF2-40B4-BE49-F238E27FC236}">
                <a16:creationId xmlns:a16="http://schemas.microsoft.com/office/drawing/2014/main" id="{8D39A1CA-7013-4B32-A388-4CB67DA320BF}"/>
              </a:ext>
            </a:extLst>
          </p:cNvPr>
          <p:cNvCxnSpPr>
            <a:cxnSpLocks/>
          </p:cNvCxnSpPr>
          <p:nvPr/>
        </p:nvCxnSpPr>
        <p:spPr>
          <a:xfrm>
            <a:off x="6992710" y="1114425"/>
            <a:ext cx="734786" cy="0"/>
          </a:xfrm>
          <a:prstGeom prst="straightConnector1">
            <a:avLst/>
          </a:prstGeom>
          <a:ln w="12700"/>
        </p:spPr>
        <p:style>
          <a:lnRef idx="1">
            <a:schemeClr val="dk1"/>
          </a:lnRef>
          <a:fillRef idx="0">
            <a:schemeClr val="dk1"/>
          </a:fillRef>
          <a:effectRef idx="0">
            <a:schemeClr val="dk1"/>
          </a:effectRef>
          <a:fontRef idx="minor">
            <a:schemeClr val="tx1"/>
          </a:fontRef>
        </p:style>
      </p:cxnSp>
      <p:sp>
        <p:nvSpPr>
          <p:cNvPr id="167" name="Flowchart: Connector 166">
            <a:extLst>
              <a:ext uri="{FF2B5EF4-FFF2-40B4-BE49-F238E27FC236}">
                <a16:creationId xmlns:a16="http://schemas.microsoft.com/office/drawing/2014/main" id="{C44FC12A-62CB-41F5-8E26-AABEF68180DB}"/>
              </a:ext>
            </a:extLst>
          </p:cNvPr>
          <p:cNvSpPr/>
          <p:nvPr/>
        </p:nvSpPr>
        <p:spPr>
          <a:xfrm>
            <a:off x="7323365" y="1084490"/>
            <a:ext cx="68034" cy="68035"/>
          </a:xfrm>
          <a:prstGeom prst="flowChartConnector">
            <a:avLst/>
          </a:prstGeom>
          <a:solidFill>
            <a:srgbClr val="80D0FF"/>
          </a:solidFill>
          <a:ln>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00"/>
          </a:p>
        </p:txBody>
      </p:sp>
      <p:sp>
        <p:nvSpPr>
          <p:cNvPr id="168" name="Flowchart: Connector 167">
            <a:extLst>
              <a:ext uri="{FF2B5EF4-FFF2-40B4-BE49-F238E27FC236}">
                <a16:creationId xmlns:a16="http://schemas.microsoft.com/office/drawing/2014/main" id="{511BEC9F-6BE6-4886-A2B5-669B661C1ABF}"/>
              </a:ext>
            </a:extLst>
          </p:cNvPr>
          <p:cNvSpPr/>
          <p:nvPr/>
        </p:nvSpPr>
        <p:spPr>
          <a:xfrm>
            <a:off x="7690758" y="1077687"/>
            <a:ext cx="68034" cy="68035"/>
          </a:xfrm>
          <a:prstGeom prst="flowChartConnector">
            <a:avLst/>
          </a:prstGeom>
          <a:solidFill>
            <a:schemeClr val="bg1"/>
          </a:solidFill>
          <a:ln>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00"/>
          </a:p>
        </p:txBody>
      </p:sp>
      <p:sp>
        <p:nvSpPr>
          <p:cNvPr id="169" name="Flowchart: Connector 168">
            <a:extLst>
              <a:ext uri="{FF2B5EF4-FFF2-40B4-BE49-F238E27FC236}">
                <a16:creationId xmlns:a16="http://schemas.microsoft.com/office/drawing/2014/main" id="{5F1B5680-4D78-481B-ADB9-07AFAA2DDBA6}"/>
              </a:ext>
            </a:extLst>
          </p:cNvPr>
          <p:cNvSpPr/>
          <p:nvPr/>
        </p:nvSpPr>
        <p:spPr>
          <a:xfrm>
            <a:off x="6962776" y="1084491"/>
            <a:ext cx="68034" cy="68035"/>
          </a:xfrm>
          <a:prstGeom prst="flowChartConnector">
            <a:avLst/>
          </a:prstGeom>
          <a:solidFill>
            <a:schemeClr val="bg1"/>
          </a:solidFill>
          <a:ln>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00"/>
          </a:p>
        </p:txBody>
      </p:sp>
      <p:sp>
        <p:nvSpPr>
          <p:cNvPr id="170" name="Flowchart: Connector 169">
            <a:extLst>
              <a:ext uri="{FF2B5EF4-FFF2-40B4-BE49-F238E27FC236}">
                <a16:creationId xmlns:a16="http://schemas.microsoft.com/office/drawing/2014/main" id="{B7F5679B-2A5A-49C0-AB1E-122F647AA774}"/>
              </a:ext>
            </a:extLst>
          </p:cNvPr>
          <p:cNvSpPr/>
          <p:nvPr/>
        </p:nvSpPr>
        <p:spPr>
          <a:xfrm>
            <a:off x="7146472" y="1084490"/>
            <a:ext cx="68034" cy="68035"/>
          </a:xfrm>
          <a:prstGeom prst="flowChartConnector">
            <a:avLst/>
          </a:prstGeom>
          <a:solidFill>
            <a:schemeClr val="bg1"/>
          </a:solidFill>
          <a:ln>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00"/>
          </a:p>
        </p:txBody>
      </p:sp>
      <p:sp>
        <p:nvSpPr>
          <p:cNvPr id="171" name="Flowchart: Connector 170">
            <a:extLst>
              <a:ext uri="{FF2B5EF4-FFF2-40B4-BE49-F238E27FC236}">
                <a16:creationId xmlns:a16="http://schemas.microsoft.com/office/drawing/2014/main" id="{39648B50-99CB-4BF2-84C8-EA27720FD64C}"/>
              </a:ext>
            </a:extLst>
          </p:cNvPr>
          <p:cNvSpPr/>
          <p:nvPr/>
        </p:nvSpPr>
        <p:spPr>
          <a:xfrm>
            <a:off x="7500257" y="1084490"/>
            <a:ext cx="68034" cy="68035"/>
          </a:xfrm>
          <a:prstGeom prst="flowChartConnector">
            <a:avLst/>
          </a:prstGeom>
          <a:solidFill>
            <a:schemeClr val="bg1"/>
          </a:solidFill>
          <a:ln>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00"/>
          </a:p>
        </p:txBody>
      </p:sp>
      <p:sp>
        <p:nvSpPr>
          <p:cNvPr id="54" name="TextBox 53">
            <a:extLst>
              <a:ext uri="{FF2B5EF4-FFF2-40B4-BE49-F238E27FC236}">
                <a16:creationId xmlns:a16="http://schemas.microsoft.com/office/drawing/2014/main" id="{78ECB728-2E40-4E76-ACE8-A02C4D4E0755}"/>
              </a:ext>
            </a:extLst>
          </p:cNvPr>
          <p:cNvSpPr txBox="1"/>
          <p:nvPr/>
        </p:nvSpPr>
        <p:spPr>
          <a:xfrm>
            <a:off x="3951931" y="4828023"/>
            <a:ext cx="98107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t>y</a:t>
            </a:r>
          </a:p>
        </p:txBody>
      </p:sp>
      <p:sp>
        <p:nvSpPr>
          <p:cNvPr id="55" name="TextBox 54">
            <a:extLst>
              <a:ext uri="{FF2B5EF4-FFF2-40B4-BE49-F238E27FC236}">
                <a16:creationId xmlns:a16="http://schemas.microsoft.com/office/drawing/2014/main" id="{87F68006-2A30-46CB-AC79-475BC4834534}"/>
              </a:ext>
            </a:extLst>
          </p:cNvPr>
          <p:cNvSpPr txBox="1"/>
          <p:nvPr/>
        </p:nvSpPr>
        <p:spPr>
          <a:xfrm>
            <a:off x="7761931" y="3215575"/>
            <a:ext cx="98107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t>x</a:t>
            </a:r>
          </a:p>
        </p:txBody>
      </p:sp>
      <p:sp>
        <p:nvSpPr>
          <p:cNvPr id="3" name="TextBox 2">
            <a:extLst>
              <a:ext uri="{FF2B5EF4-FFF2-40B4-BE49-F238E27FC236}">
                <a16:creationId xmlns:a16="http://schemas.microsoft.com/office/drawing/2014/main" id="{CA6A5480-1668-4C6C-A064-8A74B1142BB9}"/>
              </a:ext>
            </a:extLst>
          </p:cNvPr>
          <p:cNvSpPr txBox="1"/>
          <p:nvPr/>
        </p:nvSpPr>
        <p:spPr>
          <a:xfrm>
            <a:off x="6812666" y="937825"/>
            <a:ext cx="2743200" cy="18466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600"/>
              <a:t> 0.2x  0.5x   1x   1.5x   2x</a:t>
            </a:r>
          </a:p>
        </p:txBody>
      </p:sp>
      <p:sp>
        <p:nvSpPr>
          <p:cNvPr id="57" name="Rectangle: Rounded Corners 56">
            <a:extLst>
              <a:ext uri="{FF2B5EF4-FFF2-40B4-BE49-F238E27FC236}">
                <a16:creationId xmlns:a16="http://schemas.microsoft.com/office/drawing/2014/main" id="{464A1EAA-81CE-151F-AA18-8DA79AB8068E}"/>
              </a:ext>
            </a:extLst>
          </p:cNvPr>
          <p:cNvSpPr/>
          <p:nvPr/>
        </p:nvSpPr>
        <p:spPr>
          <a:xfrm>
            <a:off x="6387192" y="1019171"/>
            <a:ext cx="503464" cy="122466"/>
          </a:xfrm>
          <a:prstGeom prst="roundRect">
            <a:avLst/>
          </a:prstGeom>
          <a:solidFill>
            <a:srgbClr val="CCF0FF"/>
          </a:solidFill>
          <a:ln>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600">
                <a:solidFill>
                  <a:schemeClr val="tx1"/>
                </a:solidFill>
                <a:cs typeface="Arial"/>
              </a:rPr>
              <a:t>hide grid</a:t>
            </a:r>
            <a:endParaRPr lang="en-US" sz="600">
              <a:solidFill>
                <a:schemeClr val="tx1"/>
              </a:solidFill>
            </a:endParaRPr>
          </a:p>
        </p:txBody>
      </p:sp>
      <p:cxnSp>
        <p:nvCxnSpPr>
          <p:cNvPr id="2" name="Straight Arrow Connector 1">
            <a:extLst>
              <a:ext uri="{FF2B5EF4-FFF2-40B4-BE49-F238E27FC236}">
                <a16:creationId xmlns:a16="http://schemas.microsoft.com/office/drawing/2014/main" id="{5C8F6E4B-08B8-18BD-7DB7-0BBFFA7E4E35}"/>
              </a:ext>
            </a:extLst>
          </p:cNvPr>
          <p:cNvCxnSpPr/>
          <p:nvPr/>
        </p:nvCxnSpPr>
        <p:spPr>
          <a:xfrm flipV="1">
            <a:off x="4169230" y="2729592"/>
            <a:ext cx="2721" cy="49393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8C1C4E91-F5AC-7010-F439-3A5E620DD034}"/>
              </a:ext>
            </a:extLst>
          </p:cNvPr>
          <p:cNvCxnSpPr/>
          <p:nvPr/>
        </p:nvCxnSpPr>
        <p:spPr>
          <a:xfrm flipV="1">
            <a:off x="4169228" y="1178380"/>
            <a:ext cx="2721" cy="289832"/>
          </a:xfrm>
          <a:prstGeom prst="straightConnector1">
            <a:avLst/>
          </a:prstGeom>
          <a:ln w="28575">
            <a:solidFill>
              <a:schemeClr val="bg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AE478F7F-BFB3-2770-674F-ACDC33EF26A5}"/>
              </a:ext>
            </a:extLst>
          </p:cNvPr>
          <p:cNvCxnSpPr>
            <a:cxnSpLocks/>
          </p:cNvCxnSpPr>
          <p:nvPr/>
        </p:nvCxnSpPr>
        <p:spPr>
          <a:xfrm>
            <a:off x="7720693" y="3223532"/>
            <a:ext cx="281667" cy="2722"/>
          </a:xfrm>
          <a:prstGeom prst="straightConnector1">
            <a:avLst/>
          </a:prstGeom>
          <a:ln w="28575">
            <a:solidFill>
              <a:schemeClr val="bg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4BEB55CA-5A38-6E5A-199B-AD7481721DB0}"/>
              </a:ext>
            </a:extLst>
          </p:cNvPr>
          <p:cNvCxnSpPr>
            <a:cxnSpLocks/>
          </p:cNvCxnSpPr>
          <p:nvPr/>
        </p:nvCxnSpPr>
        <p:spPr>
          <a:xfrm flipH="1">
            <a:off x="627289" y="3203122"/>
            <a:ext cx="276224" cy="2721"/>
          </a:xfrm>
          <a:prstGeom prst="straightConnector1">
            <a:avLst/>
          </a:prstGeom>
          <a:ln w="28575">
            <a:solidFill>
              <a:schemeClr val="bg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E7FB2ED-DD82-380A-6ABF-887B6F7A17C1}"/>
              </a:ext>
            </a:extLst>
          </p:cNvPr>
          <p:cNvCxnSpPr>
            <a:cxnSpLocks/>
          </p:cNvCxnSpPr>
          <p:nvPr/>
        </p:nvCxnSpPr>
        <p:spPr>
          <a:xfrm flipH="1">
            <a:off x="4167868" y="4859112"/>
            <a:ext cx="4081" cy="213631"/>
          </a:xfrm>
          <a:prstGeom prst="straightConnector1">
            <a:avLst/>
          </a:prstGeom>
          <a:ln w="28575">
            <a:solidFill>
              <a:schemeClr val="bg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3E61C778-5203-1958-2A3F-2B051F0C54CF}"/>
              </a:ext>
            </a:extLst>
          </p:cNvPr>
          <p:cNvSpPr txBox="1"/>
          <p:nvPr/>
        </p:nvSpPr>
        <p:spPr>
          <a:xfrm>
            <a:off x="4132490" y="1152527"/>
            <a:ext cx="450396" cy="398570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800"/>
              <a:t>40</a:t>
            </a:r>
          </a:p>
          <a:p>
            <a:endParaRPr lang="en-US" sz="900"/>
          </a:p>
          <a:p>
            <a:endParaRPr lang="en-US" sz="900"/>
          </a:p>
          <a:p>
            <a:r>
              <a:rPr lang="en-US" sz="800"/>
              <a:t>30</a:t>
            </a:r>
          </a:p>
          <a:p>
            <a:endParaRPr lang="en-US" sz="900"/>
          </a:p>
          <a:p>
            <a:endParaRPr lang="en-US" sz="900"/>
          </a:p>
          <a:p>
            <a:endParaRPr lang="en-US" sz="800"/>
          </a:p>
          <a:p>
            <a:r>
              <a:rPr lang="en-US" sz="800"/>
              <a:t>20</a:t>
            </a:r>
          </a:p>
          <a:p>
            <a:endParaRPr lang="en-US" sz="800"/>
          </a:p>
          <a:p>
            <a:endParaRPr lang="en-US" sz="800"/>
          </a:p>
          <a:p>
            <a:endParaRPr lang="en-US" sz="800"/>
          </a:p>
          <a:p>
            <a:r>
              <a:rPr lang="en-US" sz="800"/>
              <a:t>10</a:t>
            </a:r>
          </a:p>
          <a:p>
            <a:endParaRPr lang="en-US" sz="800"/>
          </a:p>
          <a:p>
            <a:endParaRPr lang="en-US" sz="800"/>
          </a:p>
          <a:p>
            <a:endParaRPr lang="en-US" sz="800"/>
          </a:p>
          <a:p>
            <a:r>
              <a:rPr lang="en-US" sz="800"/>
              <a:t>0</a:t>
            </a:r>
          </a:p>
          <a:p>
            <a:endParaRPr lang="en-US" sz="850"/>
          </a:p>
          <a:p>
            <a:endParaRPr lang="en-US" sz="850"/>
          </a:p>
          <a:p>
            <a:endParaRPr lang="en-US" sz="800"/>
          </a:p>
          <a:p>
            <a:r>
              <a:rPr lang="en-US" sz="800"/>
              <a:t>-10</a:t>
            </a:r>
          </a:p>
          <a:p>
            <a:endParaRPr lang="en-US" sz="900"/>
          </a:p>
          <a:p>
            <a:endParaRPr lang="en-US" sz="900"/>
          </a:p>
          <a:p>
            <a:endParaRPr lang="en-US" sz="800"/>
          </a:p>
          <a:p>
            <a:r>
              <a:rPr lang="en-US" sz="800"/>
              <a:t>-20</a:t>
            </a:r>
          </a:p>
          <a:p>
            <a:endParaRPr lang="en-US" sz="800"/>
          </a:p>
          <a:p>
            <a:endParaRPr lang="en-US" sz="800"/>
          </a:p>
          <a:p>
            <a:endParaRPr lang="en-US" sz="800"/>
          </a:p>
          <a:p>
            <a:r>
              <a:rPr lang="en-US" sz="800"/>
              <a:t>-30</a:t>
            </a:r>
          </a:p>
          <a:p>
            <a:endParaRPr lang="en-US" sz="600"/>
          </a:p>
          <a:p>
            <a:endParaRPr lang="en-US" sz="800"/>
          </a:p>
          <a:p>
            <a:r>
              <a:rPr lang="en-US" sz="800"/>
              <a:t>-40</a:t>
            </a:r>
          </a:p>
        </p:txBody>
      </p:sp>
      <p:sp>
        <p:nvSpPr>
          <p:cNvPr id="6" name="TextBox 5">
            <a:extLst>
              <a:ext uri="{FF2B5EF4-FFF2-40B4-BE49-F238E27FC236}">
                <a16:creationId xmlns:a16="http://schemas.microsoft.com/office/drawing/2014/main" id="{80106835-2469-2883-B914-F83119AB1671}"/>
              </a:ext>
            </a:extLst>
          </p:cNvPr>
          <p:cNvSpPr txBox="1"/>
          <p:nvPr/>
        </p:nvSpPr>
        <p:spPr>
          <a:xfrm>
            <a:off x="567419" y="3003097"/>
            <a:ext cx="7430860"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t>-70             -60          </a:t>
            </a:r>
            <a:r>
              <a:rPr lang="en-US" sz="700"/>
              <a:t>  </a:t>
            </a:r>
            <a:r>
              <a:rPr lang="en-US" sz="800"/>
              <a:t> -50             -40        </a:t>
            </a:r>
            <a:r>
              <a:rPr lang="en-US" sz="600"/>
              <a:t>   </a:t>
            </a:r>
            <a:r>
              <a:rPr lang="en-US" sz="800"/>
              <a:t>  -30        </a:t>
            </a:r>
            <a:r>
              <a:rPr lang="en-US" sz="900"/>
              <a:t>   </a:t>
            </a:r>
            <a:r>
              <a:rPr lang="en-US" sz="800"/>
              <a:t> -20             -10                       </a:t>
            </a:r>
            <a:r>
              <a:rPr lang="en-US" sz="700"/>
              <a:t>  </a:t>
            </a:r>
            <a:r>
              <a:rPr lang="en-US" sz="800"/>
              <a:t>10              20            </a:t>
            </a:r>
            <a:r>
              <a:rPr lang="en-US" sz="600"/>
              <a:t> </a:t>
            </a:r>
            <a:r>
              <a:rPr lang="en-US" sz="800"/>
              <a:t> 30           </a:t>
            </a:r>
            <a:r>
              <a:rPr lang="en-US" sz="650"/>
              <a:t>  </a:t>
            </a:r>
            <a:r>
              <a:rPr lang="en-US" sz="800"/>
              <a:t> 40           </a:t>
            </a:r>
            <a:r>
              <a:rPr lang="en-US" sz="900"/>
              <a:t> </a:t>
            </a:r>
            <a:r>
              <a:rPr lang="en-US" sz="1000"/>
              <a:t> </a:t>
            </a:r>
            <a:r>
              <a:rPr lang="en-US" sz="800"/>
              <a:t>50           </a:t>
            </a:r>
            <a:r>
              <a:rPr lang="en-US" sz="850"/>
              <a:t>  </a:t>
            </a:r>
            <a:r>
              <a:rPr lang="en-US" sz="800"/>
              <a:t> 60             70 </a:t>
            </a:r>
          </a:p>
        </p:txBody>
      </p:sp>
      <p:sp>
        <p:nvSpPr>
          <p:cNvPr id="67" name="Rectangle: Rounded Corners 66">
            <a:extLst>
              <a:ext uri="{FF2B5EF4-FFF2-40B4-BE49-F238E27FC236}">
                <a16:creationId xmlns:a16="http://schemas.microsoft.com/office/drawing/2014/main" id="{81F3E8E5-9A32-90D2-B8DD-7C5AF1E55F7D}"/>
              </a:ext>
            </a:extLst>
          </p:cNvPr>
          <p:cNvSpPr/>
          <p:nvPr/>
        </p:nvSpPr>
        <p:spPr>
          <a:xfrm>
            <a:off x="5829299" y="1019170"/>
            <a:ext cx="503464" cy="122466"/>
          </a:xfrm>
          <a:prstGeom prst="roundRect">
            <a:avLst/>
          </a:prstGeom>
          <a:solidFill>
            <a:srgbClr val="CCF0FF"/>
          </a:solidFill>
          <a:ln>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600">
                <a:solidFill>
                  <a:schemeClr val="tx1"/>
                </a:solidFill>
                <a:cs typeface="Arial"/>
              </a:rPr>
              <a:t>hide axis</a:t>
            </a:r>
            <a:endParaRPr lang="en-US" sz="600">
              <a:solidFill>
                <a:schemeClr val="tx1"/>
              </a:solidFill>
            </a:endParaRPr>
          </a:p>
        </p:txBody>
      </p:sp>
      <p:pic>
        <p:nvPicPr>
          <p:cNvPr id="11" name="Picture 3">
            <a:extLst>
              <a:ext uri="{FF2B5EF4-FFF2-40B4-BE49-F238E27FC236}">
                <a16:creationId xmlns:a16="http://schemas.microsoft.com/office/drawing/2014/main" id="{D2F43F1C-F1C7-A122-41D7-EDB993F38942}"/>
              </a:ext>
            </a:extLst>
          </p:cNvPr>
          <p:cNvPicPr>
            <a:picLocks noChangeAspect="1"/>
          </p:cNvPicPr>
          <p:nvPr/>
        </p:nvPicPr>
        <p:blipFill>
          <a:blip r:embed="rId4"/>
          <a:stretch>
            <a:fillRect/>
          </a:stretch>
        </p:blipFill>
        <p:spPr>
          <a:xfrm flipH="1">
            <a:off x="5617029" y="996043"/>
            <a:ext cx="155122" cy="151040"/>
          </a:xfrm>
          <a:prstGeom prst="rect">
            <a:avLst/>
          </a:prstGeom>
        </p:spPr>
      </p:pic>
      <p:sp>
        <p:nvSpPr>
          <p:cNvPr id="5" name="Arrow: Right 4">
            <a:extLst>
              <a:ext uri="{FF2B5EF4-FFF2-40B4-BE49-F238E27FC236}">
                <a16:creationId xmlns:a16="http://schemas.microsoft.com/office/drawing/2014/main" id="{A0B7EDEB-68A2-F528-2DA4-DCD998D8D464}"/>
              </a:ext>
            </a:extLst>
          </p:cNvPr>
          <p:cNvSpPr/>
          <p:nvPr/>
        </p:nvSpPr>
        <p:spPr>
          <a:xfrm rot="16200000">
            <a:off x="6538020" y="1771332"/>
            <a:ext cx="681404" cy="227134"/>
          </a:xfrm>
          <a:prstGeom prst="rightArrow">
            <a:avLst/>
          </a:prstGeom>
          <a:solidFill>
            <a:srgbClr val="FF0000"/>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00"/>
          </a:p>
        </p:txBody>
      </p:sp>
    </p:spTree>
    <p:extLst>
      <p:ext uri="{BB962C8B-B14F-4D97-AF65-F5344CB8AC3E}">
        <p14:creationId xmlns:p14="http://schemas.microsoft.com/office/powerpoint/2010/main" val="2815084260"/>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pic>
        <p:nvPicPr>
          <p:cNvPr id="62" name="Picture 9" descr="Graphical user interface, application&#10;&#10;Description automatically generated">
            <a:extLst>
              <a:ext uri="{FF2B5EF4-FFF2-40B4-BE49-F238E27FC236}">
                <a16:creationId xmlns:a16="http://schemas.microsoft.com/office/drawing/2014/main" id="{A5AFF5D0-0345-4DDB-849E-5679874F28BD}"/>
              </a:ext>
            </a:extLst>
          </p:cNvPr>
          <p:cNvPicPr>
            <a:picLocks noChangeAspect="1"/>
          </p:cNvPicPr>
          <p:nvPr/>
        </p:nvPicPr>
        <p:blipFill>
          <a:blip r:embed="rId3"/>
          <a:stretch>
            <a:fillRect/>
          </a:stretch>
        </p:blipFill>
        <p:spPr>
          <a:xfrm>
            <a:off x="548056" y="384838"/>
            <a:ext cx="7439756" cy="4688361"/>
          </a:xfrm>
          <a:prstGeom prst="rect">
            <a:avLst/>
          </a:prstGeom>
        </p:spPr>
      </p:pic>
      <p:sp>
        <p:nvSpPr>
          <p:cNvPr id="10" name="Rectangle 9">
            <a:extLst>
              <a:ext uri="{FF2B5EF4-FFF2-40B4-BE49-F238E27FC236}">
                <a16:creationId xmlns:a16="http://schemas.microsoft.com/office/drawing/2014/main" id="{F091F718-A7A8-4706-98F9-FD3C9B82084B}"/>
              </a:ext>
            </a:extLst>
          </p:cNvPr>
          <p:cNvSpPr/>
          <p:nvPr/>
        </p:nvSpPr>
        <p:spPr>
          <a:xfrm>
            <a:off x="651782" y="964746"/>
            <a:ext cx="7313838" cy="224518"/>
          </a:xfrm>
          <a:prstGeom prst="rect">
            <a:avLst/>
          </a:prstGeom>
          <a:solidFill>
            <a:schemeClr val="bg1"/>
          </a:solidFill>
          <a:ln>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00"/>
          </a:p>
        </p:txBody>
      </p:sp>
      <p:sp>
        <p:nvSpPr>
          <p:cNvPr id="19" name="TextBox 18">
            <a:extLst>
              <a:ext uri="{FF2B5EF4-FFF2-40B4-BE49-F238E27FC236}">
                <a16:creationId xmlns:a16="http://schemas.microsoft.com/office/drawing/2014/main" id="{E5EC0C29-6E5E-484A-8E4F-609E675877DC}"/>
              </a:ext>
            </a:extLst>
          </p:cNvPr>
          <p:cNvSpPr txBox="1"/>
          <p:nvPr/>
        </p:nvSpPr>
        <p:spPr>
          <a:xfrm>
            <a:off x="650762" y="966279"/>
            <a:ext cx="885825" cy="2308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900">
                <a:latin typeface="Grandview Display"/>
              </a:rPr>
              <a:t>Instructions</a:t>
            </a:r>
            <a:endParaRPr lang="en-US" sz="900"/>
          </a:p>
        </p:txBody>
      </p:sp>
      <p:sp>
        <p:nvSpPr>
          <p:cNvPr id="22" name="TextBox 21">
            <a:extLst>
              <a:ext uri="{FF2B5EF4-FFF2-40B4-BE49-F238E27FC236}">
                <a16:creationId xmlns:a16="http://schemas.microsoft.com/office/drawing/2014/main" id="{98C6B6E5-1B33-473B-A0AC-91AC251B9687}"/>
              </a:ext>
            </a:extLst>
          </p:cNvPr>
          <p:cNvSpPr txBox="1"/>
          <p:nvPr/>
        </p:nvSpPr>
        <p:spPr>
          <a:xfrm>
            <a:off x="1535227" y="959473"/>
            <a:ext cx="885825" cy="2308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900">
                <a:latin typeface="Grandview Display"/>
              </a:rPr>
              <a:t>Grid</a:t>
            </a:r>
            <a:endParaRPr lang="en-US" sz="1900"/>
          </a:p>
        </p:txBody>
      </p:sp>
      <p:sp>
        <p:nvSpPr>
          <p:cNvPr id="23" name="TextBox 22">
            <a:extLst>
              <a:ext uri="{FF2B5EF4-FFF2-40B4-BE49-F238E27FC236}">
                <a16:creationId xmlns:a16="http://schemas.microsoft.com/office/drawing/2014/main" id="{AB656D05-0F39-43B9-A07C-F090CFC27000}"/>
              </a:ext>
            </a:extLst>
          </p:cNvPr>
          <p:cNvSpPr txBox="1"/>
          <p:nvPr/>
        </p:nvSpPr>
        <p:spPr>
          <a:xfrm>
            <a:off x="2099923" y="959473"/>
            <a:ext cx="885825" cy="2308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900">
                <a:latin typeface="Grandview Display"/>
              </a:rPr>
              <a:t>Cheat Sheet</a:t>
            </a:r>
            <a:endParaRPr lang="en-US" sz="1900"/>
          </a:p>
        </p:txBody>
      </p:sp>
      <p:sp>
        <p:nvSpPr>
          <p:cNvPr id="24" name="Rectangle 23">
            <a:extLst>
              <a:ext uri="{FF2B5EF4-FFF2-40B4-BE49-F238E27FC236}">
                <a16:creationId xmlns:a16="http://schemas.microsoft.com/office/drawing/2014/main" id="{6F1F419E-2D7D-4CC4-96A6-E0BE10EA0BB0}"/>
              </a:ext>
            </a:extLst>
          </p:cNvPr>
          <p:cNvSpPr/>
          <p:nvPr/>
        </p:nvSpPr>
        <p:spPr>
          <a:xfrm>
            <a:off x="651783" y="1196068"/>
            <a:ext cx="3374569" cy="231321"/>
          </a:xfrm>
          <a:prstGeom prst="rect">
            <a:avLst/>
          </a:prstGeom>
          <a:solidFill>
            <a:schemeClr val="bg1"/>
          </a:solidFill>
          <a:ln>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00"/>
          </a:p>
        </p:txBody>
      </p:sp>
      <p:sp>
        <p:nvSpPr>
          <p:cNvPr id="25" name="TextBox 24">
            <a:extLst>
              <a:ext uri="{FF2B5EF4-FFF2-40B4-BE49-F238E27FC236}">
                <a16:creationId xmlns:a16="http://schemas.microsoft.com/office/drawing/2014/main" id="{057C634D-16F2-4822-A17E-259F82FD829C}"/>
              </a:ext>
            </a:extLst>
          </p:cNvPr>
          <p:cNvSpPr txBox="1"/>
          <p:nvPr/>
        </p:nvSpPr>
        <p:spPr>
          <a:xfrm>
            <a:off x="650763" y="1211205"/>
            <a:ext cx="1715861"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latin typeface="Grandview Display"/>
              </a:rPr>
              <a:t>Vector Addition + Multiplication</a:t>
            </a:r>
            <a:endParaRPr lang="en-US" sz="800" err="1"/>
          </a:p>
        </p:txBody>
      </p:sp>
      <p:sp>
        <p:nvSpPr>
          <p:cNvPr id="28" name="TextBox 27">
            <a:extLst>
              <a:ext uri="{FF2B5EF4-FFF2-40B4-BE49-F238E27FC236}">
                <a16:creationId xmlns:a16="http://schemas.microsoft.com/office/drawing/2014/main" id="{996732EB-F534-4A54-99CD-B10501C4A070}"/>
              </a:ext>
            </a:extLst>
          </p:cNvPr>
          <p:cNvSpPr txBox="1"/>
          <p:nvPr/>
        </p:nvSpPr>
        <p:spPr>
          <a:xfrm>
            <a:off x="2317638" y="1211205"/>
            <a:ext cx="1110344"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latin typeface="Grandview Display"/>
              </a:rPr>
              <a:t>Vector Operations</a:t>
            </a:r>
            <a:endParaRPr lang="en-US" sz="800" err="1"/>
          </a:p>
        </p:txBody>
      </p:sp>
      <p:sp>
        <p:nvSpPr>
          <p:cNvPr id="21" name="Rectangle 20">
            <a:extLst>
              <a:ext uri="{FF2B5EF4-FFF2-40B4-BE49-F238E27FC236}">
                <a16:creationId xmlns:a16="http://schemas.microsoft.com/office/drawing/2014/main" id="{3D7F5EBE-91BC-4669-B5DB-442CB2747B2F}"/>
              </a:ext>
            </a:extLst>
          </p:cNvPr>
          <p:cNvSpPr/>
          <p:nvPr/>
        </p:nvSpPr>
        <p:spPr>
          <a:xfrm>
            <a:off x="1447801" y="964748"/>
            <a:ext cx="612321" cy="224518"/>
          </a:xfrm>
          <a:prstGeom prst="rect">
            <a:avLst/>
          </a:prstGeom>
          <a:solidFill>
            <a:srgbClr val="C4FFFC">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00"/>
          </a:p>
        </p:txBody>
      </p:sp>
      <p:cxnSp>
        <p:nvCxnSpPr>
          <p:cNvPr id="106" name="Straight Arrow Connector 105">
            <a:extLst>
              <a:ext uri="{FF2B5EF4-FFF2-40B4-BE49-F238E27FC236}">
                <a16:creationId xmlns:a16="http://schemas.microsoft.com/office/drawing/2014/main" id="{9BD820E5-5CBE-45A4-9F01-A1744A1EA5C7}"/>
              </a:ext>
            </a:extLst>
          </p:cNvPr>
          <p:cNvCxnSpPr/>
          <p:nvPr/>
        </p:nvCxnSpPr>
        <p:spPr>
          <a:xfrm flipH="1">
            <a:off x="3665763" y="1440995"/>
            <a:ext cx="1" cy="3626303"/>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08" name="Straight Arrow Connector 107">
            <a:extLst>
              <a:ext uri="{FF2B5EF4-FFF2-40B4-BE49-F238E27FC236}">
                <a16:creationId xmlns:a16="http://schemas.microsoft.com/office/drawing/2014/main" id="{BD71E9B9-2CEF-42F6-B25A-286F430EC668}"/>
              </a:ext>
            </a:extLst>
          </p:cNvPr>
          <p:cNvCxnSpPr>
            <a:cxnSpLocks/>
          </p:cNvCxnSpPr>
          <p:nvPr/>
        </p:nvCxnSpPr>
        <p:spPr>
          <a:xfrm flipH="1">
            <a:off x="4169226" y="1189264"/>
            <a:ext cx="1" cy="3864427"/>
          </a:xfrm>
          <a:prstGeom prst="straightConnector1">
            <a:avLst/>
          </a:prstGeom>
          <a:ln w="28575">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10" name="Straight Arrow Connector 109">
            <a:extLst>
              <a:ext uri="{FF2B5EF4-FFF2-40B4-BE49-F238E27FC236}">
                <a16:creationId xmlns:a16="http://schemas.microsoft.com/office/drawing/2014/main" id="{6D01EF08-1EA3-47FB-A069-10BF9ABD80E9}"/>
              </a:ext>
            </a:extLst>
          </p:cNvPr>
          <p:cNvCxnSpPr>
            <a:cxnSpLocks/>
          </p:cNvCxnSpPr>
          <p:nvPr/>
        </p:nvCxnSpPr>
        <p:spPr>
          <a:xfrm flipH="1">
            <a:off x="4672689" y="1196067"/>
            <a:ext cx="1" cy="3864427"/>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12" name="Straight Arrow Connector 111">
            <a:extLst>
              <a:ext uri="{FF2B5EF4-FFF2-40B4-BE49-F238E27FC236}">
                <a16:creationId xmlns:a16="http://schemas.microsoft.com/office/drawing/2014/main" id="{2DD596BC-9006-4080-966C-E8AA637E9373}"/>
              </a:ext>
            </a:extLst>
          </p:cNvPr>
          <p:cNvCxnSpPr>
            <a:cxnSpLocks/>
          </p:cNvCxnSpPr>
          <p:nvPr/>
        </p:nvCxnSpPr>
        <p:spPr>
          <a:xfrm flipH="1">
            <a:off x="5176154" y="1196067"/>
            <a:ext cx="1" cy="3864427"/>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14" name="Straight Arrow Connector 113">
            <a:extLst>
              <a:ext uri="{FF2B5EF4-FFF2-40B4-BE49-F238E27FC236}">
                <a16:creationId xmlns:a16="http://schemas.microsoft.com/office/drawing/2014/main" id="{6B052B3F-C47D-4AE9-85F0-398194CA27C4}"/>
              </a:ext>
            </a:extLst>
          </p:cNvPr>
          <p:cNvCxnSpPr>
            <a:cxnSpLocks/>
          </p:cNvCxnSpPr>
          <p:nvPr/>
        </p:nvCxnSpPr>
        <p:spPr>
          <a:xfrm flipH="1">
            <a:off x="5672814" y="1196067"/>
            <a:ext cx="1" cy="3864427"/>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16" name="Straight Arrow Connector 115">
            <a:extLst>
              <a:ext uri="{FF2B5EF4-FFF2-40B4-BE49-F238E27FC236}">
                <a16:creationId xmlns:a16="http://schemas.microsoft.com/office/drawing/2014/main" id="{D7B3B873-B06D-43AF-BCAF-FE3108A8AE2A}"/>
              </a:ext>
            </a:extLst>
          </p:cNvPr>
          <p:cNvCxnSpPr>
            <a:cxnSpLocks/>
          </p:cNvCxnSpPr>
          <p:nvPr/>
        </p:nvCxnSpPr>
        <p:spPr>
          <a:xfrm flipH="1">
            <a:off x="6169475" y="1189263"/>
            <a:ext cx="1" cy="3864427"/>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18" name="Straight Arrow Connector 117">
            <a:extLst>
              <a:ext uri="{FF2B5EF4-FFF2-40B4-BE49-F238E27FC236}">
                <a16:creationId xmlns:a16="http://schemas.microsoft.com/office/drawing/2014/main" id="{3713F6C5-FACE-4514-BD68-324C21C3939C}"/>
              </a:ext>
            </a:extLst>
          </p:cNvPr>
          <p:cNvCxnSpPr>
            <a:cxnSpLocks/>
          </p:cNvCxnSpPr>
          <p:nvPr/>
        </p:nvCxnSpPr>
        <p:spPr>
          <a:xfrm flipH="1">
            <a:off x="6672940" y="1189263"/>
            <a:ext cx="1" cy="3864427"/>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20" name="Straight Arrow Connector 119">
            <a:extLst>
              <a:ext uri="{FF2B5EF4-FFF2-40B4-BE49-F238E27FC236}">
                <a16:creationId xmlns:a16="http://schemas.microsoft.com/office/drawing/2014/main" id="{D7F58F7A-5228-4536-B93C-0A148EFD948A}"/>
              </a:ext>
            </a:extLst>
          </p:cNvPr>
          <p:cNvCxnSpPr>
            <a:cxnSpLocks/>
          </p:cNvCxnSpPr>
          <p:nvPr/>
        </p:nvCxnSpPr>
        <p:spPr>
          <a:xfrm flipH="1">
            <a:off x="7169600" y="1189263"/>
            <a:ext cx="1" cy="3864427"/>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22" name="Straight Arrow Connector 121">
            <a:extLst>
              <a:ext uri="{FF2B5EF4-FFF2-40B4-BE49-F238E27FC236}">
                <a16:creationId xmlns:a16="http://schemas.microsoft.com/office/drawing/2014/main" id="{E995EC54-78C5-4139-A605-883B43A9DE58}"/>
              </a:ext>
            </a:extLst>
          </p:cNvPr>
          <p:cNvCxnSpPr>
            <a:cxnSpLocks/>
          </p:cNvCxnSpPr>
          <p:nvPr/>
        </p:nvCxnSpPr>
        <p:spPr>
          <a:xfrm flipH="1">
            <a:off x="3169101" y="1434192"/>
            <a:ext cx="2" cy="3585479"/>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24" name="Straight Arrow Connector 123">
            <a:extLst>
              <a:ext uri="{FF2B5EF4-FFF2-40B4-BE49-F238E27FC236}">
                <a16:creationId xmlns:a16="http://schemas.microsoft.com/office/drawing/2014/main" id="{76D00864-F20D-4A17-806C-649E110AC0FC}"/>
              </a:ext>
            </a:extLst>
          </p:cNvPr>
          <p:cNvCxnSpPr>
            <a:cxnSpLocks/>
          </p:cNvCxnSpPr>
          <p:nvPr/>
        </p:nvCxnSpPr>
        <p:spPr>
          <a:xfrm flipH="1">
            <a:off x="2665636" y="1447798"/>
            <a:ext cx="2" cy="3585479"/>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26" name="Straight Arrow Connector 125">
            <a:extLst>
              <a:ext uri="{FF2B5EF4-FFF2-40B4-BE49-F238E27FC236}">
                <a16:creationId xmlns:a16="http://schemas.microsoft.com/office/drawing/2014/main" id="{547A992A-C45A-4D38-8577-E63BA3C95D03}"/>
              </a:ext>
            </a:extLst>
          </p:cNvPr>
          <p:cNvCxnSpPr>
            <a:cxnSpLocks/>
          </p:cNvCxnSpPr>
          <p:nvPr/>
        </p:nvCxnSpPr>
        <p:spPr>
          <a:xfrm flipH="1">
            <a:off x="2168976" y="1454603"/>
            <a:ext cx="2" cy="3585479"/>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28" name="Straight Arrow Connector 127">
            <a:extLst>
              <a:ext uri="{FF2B5EF4-FFF2-40B4-BE49-F238E27FC236}">
                <a16:creationId xmlns:a16="http://schemas.microsoft.com/office/drawing/2014/main" id="{F43F455F-66AA-4F19-9369-9EA8DF5C4867}"/>
              </a:ext>
            </a:extLst>
          </p:cNvPr>
          <p:cNvCxnSpPr>
            <a:cxnSpLocks/>
          </p:cNvCxnSpPr>
          <p:nvPr/>
        </p:nvCxnSpPr>
        <p:spPr>
          <a:xfrm flipH="1">
            <a:off x="1658707" y="1440995"/>
            <a:ext cx="2" cy="3585479"/>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30" name="Straight Arrow Connector 129">
            <a:extLst>
              <a:ext uri="{FF2B5EF4-FFF2-40B4-BE49-F238E27FC236}">
                <a16:creationId xmlns:a16="http://schemas.microsoft.com/office/drawing/2014/main" id="{DB5DFDE7-5349-4B4A-BB93-F0BD82C597D8}"/>
              </a:ext>
            </a:extLst>
          </p:cNvPr>
          <p:cNvCxnSpPr>
            <a:cxnSpLocks/>
          </p:cNvCxnSpPr>
          <p:nvPr/>
        </p:nvCxnSpPr>
        <p:spPr>
          <a:xfrm flipH="1">
            <a:off x="1155244" y="1440996"/>
            <a:ext cx="2" cy="3585479"/>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34" name="Straight Arrow Connector 133">
            <a:extLst>
              <a:ext uri="{FF2B5EF4-FFF2-40B4-BE49-F238E27FC236}">
                <a16:creationId xmlns:a16="http://schemas.microsoft.com/office/drawing/2014/main" id="{D9F763D9-8B7C-46AF-A87E-85CAF6315624}"/>
              </a:ext>
            </a:extLst>
          </p:cNvPr>
          <p:cNvCxnSpPr>
            <a:cxnSpLocks/>
          </p:cNvCxnSpPr>
          <p:nvPr/>
        </p:nvCxnSpPr>
        <p:spPr>
          <a:xfrm flipH="1" flipV="1">
            <a:off x="638172" y="3203116"/>
            <a:ext cx="7341055" cy="20413"/>
          </a:xfrm>
          <a:prstGeom prst="straightConnector1">
            <a:avLst/>
          </a:prstGeom>
          <a:ln w="28575">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36" name="Straight Arrow Connector 135">
            <a:extLst>
              <a:ext uri="{FF2B5EF4-FFF2-40B4-BE49-F238E27FC236}">
                <a16:creationId xmlns:a16="http://schemas.microsoft.com/office/drawing/2014/main" id="{8067B88F-6933-47DD-A1B2-CBCEEE8436E4}"/>
              </a:ext>
            </a:extLst>
          </p:cNvPr>
          <p:cNvCxnSpPr>
            <a:cxnSpLocks/>
          </p:cNvCxnSpPr>
          <p:nvPr/>
        </p:nvCxnSpPr>
        <p:spPr>
          <a:xfrm flipH="1" flipV="1">
            <a:off x="672188" y="2713257"/>
            <a:ext cx="7307037" cy="20413"/>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38" name="Straight Arrow Connector 137">
            <a:extLst>
              <a:ext uri="{FF2B5EF4-FFF2-40B4-BE49-F238E27FC236}">
                <a16:creationId xmlns:a16="http://schemas.microsoft.com/office/drawing/2014/main" id="{79B808DB-836A-44CE-B9AF-B2F38D750382}"/>
              </a:ext>
            </a:extLst>
          </p:cNvPr>
          <p:cNvCxnSpPr>
            <a:cxnSpLocks/>
          </p:cNvCxnSpPr>
          <p:nvPr/>
        </p:nvCxnSpPr>
        <p:spPr>
          <a:xfrm flipH="1" flipV="1">
            <a:off x="631368" y="3699777"/>
            <a:ext cx="7341055" cy="20413"/>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40" name="Straight Arrow Connector 139">
            <a:extLst>
              <a:ext uri="{FF2B5EF4-FFF2-40B4-BE49-F238E27FC236}">
                <a16:creationId xmlns:a16="http://schemas.microsoft.com/office/drawing/2014/main" id="{A9A7A89D-DDF3-481A-889F-0FC63247893D}"/>
              </a:ext>
            </a:extLst>
          </p:cNvPr>
          <p:cNvCxnSpPr>
            <a:cxnSpLocks/>
          </p:cNvCxnSpPr>
          <p:nvPr/>
        </p:nvCxnSpPr>
        <p:spPr>
          <a:xfrm flipH="1" flipV="1">
            <a:off x="644974" y="4210044"/>
            <a:ext cx="7341055" cy="20413"/>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42" name="Straight Arrow Connector 141">
            <a:extLst>
              <a:ext uri="{FF2B5EF4-FFF2-40B4-BE49-F238E27FC236}">
                <a16:creationId xmlns:a16="http://schemas.microsoft.com/office/drawing/2014/main" id="{E4D7AFF5-D755-4305-87F1-9B91209B47C5}"/>
              </a:ext>
            </a:extLst>
          </p:cNvPr>
          <p:cNvCxnSpPr>
            <a:cxnSpLocks/>
          </p:cNvCxnSpPr>
          <p:nvPr/>
        </p:nvCxnSpPr>
        <p:spPr>
          <a:xfrm flipH="1" flipV="1">
            <a:off x="638172" y="4706705"/>
            <a:ext cx="7341055" cy="20413"/>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44" name="Straight Arrow Connector 143">
            <a:extLst>
              <a:ext uri="{FF2B5EF4-FFF2-40B4-BE49-F238E27FC236}">
                <a16:creationId xmlns:a16="http://schemas.microsoft.com/office/drawing/2014/main" id="{F7A5633B-D441-4422-9A55-C0EBCDDF079F}"/>
              </a:ext>
            </a:extLst>
          </p:cNvPr>
          <p:cNvCxnSpPr>
            <a:cxnSpLocks/>
          </p:cNvCxnSpPr>
          <p:nvPr/>
        </p:nvCxnSpPr>
        <p:spPr>
          <a:xfrm flipH="1" flipV="1">
            <a:off x="638172" y="2216597"/>
            <a:ext cx="7341055" cy="20413"/>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46" name="Straight Arrow Connector 145">
            <a:extLst>
              <a:ext uri="{FF2B5EF4-FFF2-40B4-BE49-F238E27FC236}">
                <a16:creationId xmlns:a16="http://schemas.microsoft.com/office/drawing/2014/main" id="{25C9F937-5366-44AF-BCBF-9C2B8A7964B6}"/>
              </a:ext>
            </a:extLst>
          </p:cNvPr>
          <p:cNvCxnSpPr>
            <a:cxnSpLocks/>
          </p:cNvCxnSpPr>
          <p:nvPr/>
        </p:nvCxnSpPr>
        <p:spPr>
          <a:xfrm flipH="1" flipV="1">
            <a:off x="651779" y="1713133"/>
            <a:ext cx="7341055" cy="20413"/>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51" name="Straight Arrow Connector 150">
            <a:extLst>
              <a:ext uri="{FF2B5EF4-FFF2-40B4-BE49-F238E27FC236}">
                <a16:creationId xmlns:a16="http://schemas.microsoft.com/office/drawing/2014/main" id="{49115806-F7FF-4BF8-850F-6982E7E52B14}"/>
              </a:ext>
            </a:extLst>
          </p:cNvPr>
          <p:cNvCxnSpPr>
            <a:cxnSpLocks/>
          </p:cNvCxnSpPr>
          <p:nvPr/>
        </p:nvCxnSpPr>
        <p:spPr>
          <a:xfrm flipH="1">
            <a:off x="7666260" y="1196066"/>
            <a:ext cx="1" cy="3864427"/>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sp>
        <p:nvSpPr>
          <p:cNvPr id="150" name="Rectangle: Rounded Corners 149">
            <a:extLst>
              <a:ext uri="{FF2B5EF4-FFF2-40B4-BE49-F238E27FC236}">
                <a16:creationId xmlns:a16="http://schemas.microsoft.com/office/drawing/2014/main" id="{167E5688-A020-412B-BF75-4783C737E356}"/>
              </a:ext>
            </a:extLst>
          </p:cNvPr>
          <p:cNvSpPr/>
          <p:nvPr/>
        </p:nvSpPr>
        <p:spPr>
          <a:xfrm>
            <a:off x="7421337" y="1277712"/>
            <a:ext cx="489857" cy="176893"/>
          </a:xfrm>
          <a:prstGeom prst="roundRect">
            <a:avLst/>
          </a:prstGeom>
          <a:solidFill>
            <a:srgbClr val="CCF0FF"/>
          </a:solidFill>
          <a:ln>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000">
                <a:solidFill>
                  <a:schemeClr val="tx1"/>
                </a:solidFill>
                <a:cs typeface="Arial"/>
              </a:rPr>
              <a:t>clear</a:t>
            </a:r>
            <a:endParaRPr lang="en-US" sz="1000">
              <a:solidFill>
                <a:schemeClr val="tx1"/>
              </a:solidFill>
            </a:endParaRPr>
          </a:p>
        </p:txBody>
      </p:sp>
      <p:sp>
        <p:nvSpPr>
          <p:cNvPr id="3" name="Rectangle 2">
            <a:extLst>
              <a:ext uri="{FF2B5EF4-FFF2-40B4-BE49-F238E27FC236}">
                <a16:creationId xmlns:a16="http://schemas.microsoft.com/office/drawing/2014/main" id="{40996EA1-F612-4BD6-9C5D-3DAF8DE4E1EE}"/>
              </a:ext>
            </a:extLst>
          </p:cNvPr>
          <p:cNvSpPr/>
          <p:nvPr/>
        </p:nvSpPr>
        <p:spPr>
          <a:xfrm>
            <a:off x="648361" y="1427307"/>
            <a:ext cx="1666874" cy="2796346"/>
          </a:xfrm>
          <a:prstGeom prst="rect">
            <a:avLst/>
          </a:prstGeom>
          <a:solidFill>
            <a:schemeClr val="bg1"/>
          </a:solidFill>
          <a:ln w="12700">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00"/>
          </a:p>
        </p:txBody>
      </p:sp>
      <p:pic>
        <p:nvPicPr>
          <p:cNvPr id="4" name="Picture 7" descr="A picture containing text, monitor, screen, screenshot&#10;&#10;Description automatically generated">
            <a:extLst>
              <a:ext uri="{FF2B5EF4-FFF2-40B4-BE49-F238E27FC236}">
                <a16:creationId xmlns:a16="http://schemas.microsoft.com/office/drawing/2014/main" id="{A2C8F40B-950D-4420-9D09-A2B2008EA708}"/>
              </a:ext>
            </a:extLst>
          </p:cNvPr>
          <p:cNvPicPr>
            <a:picLocks noChangeAspect="1"/>
          </p:cNvPicPr>
          <p:nvPr/>
        </p:nvPicPr>
        <p:blipFill>
          <a:blip r:embed="rId4"/>
          <a:stretch>
            <a:fillRect/>
          </a:stretch>
        </p:blipFill>
        <p:spPr>
          <a:xfrm>
            <a:off x="1735591" y="1487260"/>
            <a:ext cx="250375" cy="311606"/>
          </a:xfrm>
          <a:prstGeom prst="rect">
            <a:avLst/>
          </a:prstGeom>
        </p:spPr>
      </p:pic>
      <p:sp>
        <p:nvSpPr>
          <p:cNvPr id="41" name="TextBox 40">
            <a:extLst>
              <a:ext uri="{FF2B5EF4-FFF2-40B4-BE49-F238E27FC236}">
                <a16:creationId xmlns:a16="http://schemas.microsoft.com/office/drawing/2014/main" id="{4A7E1291-EB2E-4A23-8B49-8C164F119AC9}"/>
              </a:ext>
            </a:extLst>
          </p:cNvPr>
          <p:cNvSpPr txBox="1"/>
          <p:nvPr/>
        </p:nvSpPr>
        <p:spPr>
          <a:xfrm>
            <a:off x="854871" y="1537776"/>
            <a:ext cx="957283"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latin typeface="Grandview Display"/>
              </a:rPr>
              <a:t>original vector = </a:t>
            </a:r>
            <a:endParaRPr lang="en-US" sz="800"/>
          </a:p>
        </p:txBody>
      </p:sp>
      <p:sp>
        <p:nvSpPr>
          <p:cNvPr id="6" name="Rectangle 5">
            <a:extLst>
              <a:ext uri="{FF2B5EF4-FFF2-40B4-BE49-F238E27FC236}">
                <a16:creationId xmlns:a16="http://schemas.microsoft.com/office/drawing/2014/main" id="{D1FDC388-79FC-4D17-8D25-87B5EC1041EA}"/>
              </a:ext>
            </a:extLst>
          </p:cNvPr>
          <p:cNvSpPr/>
          <p:nvPr/>
        </p:nvSpPr>
        <p:spPr>
          <a:xfrm>
            <a:off x="753837" y="1971676"/>
            <a:ext cx="95251" cy="88448"/>
          </a:xfrm>
          <a:prstGeom prst="rect">
            <a:avLst/>
          </a:prstGeom>
          <a:solidFill>
            <a:schemeClr val="bg1"/>
          </a:solidFill>
          <a:ln w="12700">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00"/>
          </a:p>
        </p:txBody>
      </p:sp>
      <p:sp>
        <p:nvSpPr>
          <p:cNvPr id="43" name="TextBox 42">
            <a:extLst>
              <a:ext uri="{FF2B5EF4-FFF2-40B4-BE49-F238E27FC236}">
                <a16:creationId xmlns:a16="http://schemas.microsoft.com/office/drawing/2014/main" id="{2E8368A5-B9E0-468A-8F30-1D13409070DA}"/>
              </a:ext>
            </a:extLst>
          </p:cNvPr>
          <p:cNvSpPr txBox="1"/>
          <p:nvPr/>
        </p:nvSpPr>
        <p:spPr>
          <a:xfrm>
            <a:off x="861674" y="1911972"/>
            <a:ext cx="953861"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latin typeface="Grandview Display"/>
              </a:rPr>
              <a:t>scalar value 1 = </a:t>
            </a:r>
            <a:endParaRPr lang="en-US" sz="800"/>
          </a:p>
        </p:txBody>
      </p:sp>
      <p:pic>
        <p:nvPicPr>
          <p:cNvPr id="8" name="Picture 8" descr="A picture containing text, monitor, electronics, screen&#10;&#10;Description automatically generated">
            <a:extLst>
              <a:ext uri="{FF2B5EF4-FFF2-40B4-BE49-F238E27FC236}">
                <a16:creationId xmlns:a16="http://schemas.microsoft.com/office/drawing/2014/main" id="{99B763C7-8E1D-411E-80C3-22D142875C9D}"/>
              </a:ext>
            </a:extLst>
          </p:cNvPr>
          <p:cNvPicPr>
            <a:picLocks noChangeAspect="1"/>
          </p:cNvPicPr>
          <p:nvPr/>
        </p:nvPicPr>
        <p:blipFill>
          <a:blip r:embed="rId5"/>
          <a:stretch>
            <a:fillRect/>
          </a:stretch>
        </p:blipFill>
        <p:spPr>
          <a:xfrm>
            <a:off x="1732870" y="1889352"/>
            <a:ext cx="249013" cy="242208"/>
          </a:xfrm>
          <a:prstGeom prst="rect">
            <a:avLst/>
          </a:prstGeom>
        </p:spPr>
      </p:pic>
      <p:sp>
        <p:nvSpPr>
          <p:cNvPr id="45" name="TextBox 44">
            <a:extLst>
              <a:ext uri="{FF2B5EF4-FFF2-40B4-BE49-F238E27FC236}">
                <a16:creationId xmlns:a16="http://schemas.microsoft.com/office/drawing/2014/main" id="{6163D14D-C4A9-4138-809D-BDBC91856521}"/>
              </a:ext>
            </a:extLst>
          </p:cNvPr>
          <p:cNvSpPr txBox="1"/>
          <p:nvPr/>
        </p:nvSpPr>
        <p:spPr>
          <a:xfrm>
            <a:off x="854870" y="2299776"/>
            <a:ext cx="953861"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latin typeface="Grandview Display"/>
              </a:rPr>
              <a:t>second vector = </a:t>
            </a:r>
            <a:endParaRPr lang="en-US" sz="800"/>
          </a:p>
        </p:txBody>
      </p:sp>
      <p:pic>
        <p:nvPicPr>
          <p:cNvPr id="46" name="Picture 7" descr="A picture containing text, monitor, screen, screenshot&#10;&#10;Description automatically generated">
            <a:extLst>
              <a:ext uri="{FF2B5EF4-FFF2-40B4-BE49-F238E27FC236}">
                <a16:creationId xmlns:a16="http://schemas.microsoft.com/office/drawing/2014/main" id="{CE165165-7864-47A5-8934-6182F8742B28}"/>
              </a:ext>
            </a:extLst>
          </p:cNvPr>
          <p:cNvPicPr>
            <a:picLocks noChangeAspect="1"/>
          </p:cNvPicPr>
          <p:nvPr/>
        </p:nvPicPr>
        <p:blipFill>
          <a:blip r:embed="rId4"/>
          <a:stretch>
            <a:fillRect/>
          </a:stretch>
        </p:blipFill>
        <p:spPr>
          <a:xfrm>
            <a:off x="1735591" y="2242456"/>
            <a:ext cx="250375" cy="311606"/>
          </a:xfrm>
          <a:prstGeom prst="rect">
            <a:avLst/>
          </a:prstGeom>
        </p:spPr>
      </p:pic>
      <p:sp>
        <p:nvSpPr>
          <p:cNvPr id="47" name="Rectangle 46">
            <a:extLst>
              <a:ext uri="{FF2B5EF4-FFF2-40B4-BE49-F238E27FC236}">
                <a16:creationId xmlns:a16="http://schemas.microsoft.com/office/drawing/2014/main" id="{39EB8DBA-FB7A-4800-8C54-A712D88665C7}"/>
              </a:ext>
            </a:extLst>
          </p:cNvPr>
          <p:cNvSpPr/>
          <p:nvPr/>
        </p:nvSpPr>
        <p:spPr>
          <a:xfrm>
            <a:off x="760640" y="2359480"/>
            <a:ext cx="95251" cy="88448"/>
          </a:xfrm>
          <a:prstGeom prst="rect">
            <a:avLst/>
          </a:prstGeom>
          <a:solidFill>
            <a:schemeClr val="bg1"/>
          </a:solidFill>
          <a:ln w="12700">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00"/>
          </a:p>
        </p:txBody>
      </p:sp>
      <p:pic>
        <p:nvPicPr>
          <p:cNvPr id="48" name="Picture 8" descr="A picture containing text, monitor, electronics, screen&#10;&#10;Description automatically generated">
            <a:extLst>
              <a:ext uri="{FF2B5EF4-FFF2-40B4-BE49-F238E27FC236}">
                <a16:creationId xmlns:a16="http://schemas.microsoft.com/office/drawing/2014/main" id="{697CD7B6-5F78-4A21-8058-696773645234}"/>
              </a:ext>
            </a:extLst>
          </p:cNvPr>
          <p:cNvPicPr>
            <a:picLocks noChangeAspect="1"/>
          </p:cNvPicPr>
          <p:nvPr/>
        </p:nvPicPr>
        <p:blipFill>
          <a:blip r:embed="rId5"/>
          <a:stretch>
            <a:fillRect/>
          </a:stretch>
        </p:blipFill>
        <p:spPr>
          <a:xfrm>
            <a:off x="1732870" y="2678565"/>
            <a:ext cx="249013" cy="242208"/>
          </a:xfrm>
          <a:prstGeom prst="rect">
            <a:avLst/>
          </a:prstGeom>
        </p:spPr>
      </p:pic>
      <p:sp>
        <p:nvSpPr>
          <p:cNvPr id="49" name="TextBox 48">
            <a:extLst>
              <a:ext uri="{FF2B5EF4-FFF2-40B4-BE49-F238E27FC236}">
                <a16:creationId xmlns:a16="http://schemas.microsoft.com/office/drawing/2014/main" id="{0A4B26BA-C68B-469F-8988-CAECC21AAB33}"/>
              </a:ext>
            </a:extLst>
          </p:cNvPr>
          <p:cNvSpPr txBox="1"/>
          <p:nvPr/>
        </p:nvSpPr>
        <p:spPr>
          <a:xfrm>
            <a:off x="861674" y="2687580"/>
            <a:ext cx="953861"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latin typeface="Grandview Display"/>
              </a:rPr>
              <a:t>scalar value 2 = </a:t>
            </a:r>
            <a:endParaRPr lang="en-US" sz="800"/>
          </a:p>
        </p:txBody>
      </p:sp>
      <p:sp>
        <p:nvSpPr>
          <p:cNvPr id="50" name="Rectangle 49">
            <a:extLst>
              <a:ext uri="{FF2B5EF4-FFF2-40B4-BE49-F238E27FC236}">
                <a16:creationId xmlns:a16="http://schemas.microsoft.com/office/drawing/2014/main" id="{A326AC42-315C-406B-B39F-7E23743E5E2D}"/>
              </a:ext>
            </a:extLst>
          </p:cNvPr>
          <p:cNvSpPr/>
          <p:nvPr/>
        </p:nvSpPr>
        <p:spPr>
          <a:xfrm>
            <a:off x="767444" y="2747281"/>
            <a:ext cx="95251" cy="88448"/>
          </a:xfrm>
          <a:prstGeom prst="rect">
            <a:avLst/>
          </a:prstGeom>
          <a:solidFill>
            <a:schemeClr val="bg1"/>
          </a:solidFill>
          <a:ln w="12700">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00"/>
          </a:p>
        </p:txBody>
      </p:sp>
      <p:pic>
        <p:nvPicPr>
          <p:cNvPr id="51" name="Picture 7" descr="A picture containing text, monitor, screen, screenshot&#10;&#10;Description automatically generated">
            <a:extLst>
              <a:ext uri="{FF2B5EF4-FFF2-40B4-BE49-F238E27FC236}">
                <a16:creationId xmlns:a16="http://schemas.microsoft.com/office/drawing/2014/main" id="{2C0CC446-1321-411A-BB8D-829F1997F2E8}"/>
              </a:ext>
            </a:extLst>
          </p:cNvPr>
          <p:cNvPicPr>
            <a:picLocks noChangeAspect="1"/>
          </p:cNvPicPr>
          <p:nvPr/>
        </p:nvPicPr>
        <p:blipFill>
          <a:blip r:embed="rId4"/>
          <a:stretch>
            <a:fillRect/>
          </a:stretch>
        </p:blipFill>
        <p:spPr>
          <a:xfrm>
            <a:off x="1735591" y="3018064"/>
            <a:ext cx="250375" cy="311606"/>
          </a:xfrm>
          <a:prstGeom prst="rect">
            <a:avLst/>
          </a:prstGeom>
        </p:spPr>
      </p:pic>
      <p:sp>
        <p:nvSpPr>
          <p:cNvPr id="52" name="TextBox 51">
            <a:extLst>
              <a:ext uri="{FF2B5EF4-FFF2-40B4-BE49-F238E27FC236}">
                <a16:creationId xmlns:a16="http://schemas.microsoft.com/office/drawing/2014/main" id="{BFF8A866-00DC-427E-A810-BEEF4B66CD21}"/>
              </a:ext>
            </a:extLst>
          </p:cNvPr>
          <p:cNvSpPr txBox="1"/>
          <p:nvPr/>
        </p:nvSpPr>
        <p:spPr>
          <a:xfrm>
            <a:off x="861674" y="3082188"/>
            <a:ext cx="994683" cy="20774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750">
                <a:latin typeface="Grandview Display"/>
              </a:rPr>
              <a:t>resultant vector = </a:t>
            </a:r>
            <a:endParaRPr lang="en-US" sz="750"/>
          </a:p>
        </p:txBody>
      </p:sp>
      <p:sp>
        <p:nvSpPr>
          <p:cNvPr id="53" name="Rectangle 52">
            <a:extLst>
              <a:ext uri="{FF2B5EF4-FFF2-40B4-BE49-F238E27FC236}">
                <a16:creationId xmlns:a16="http://schemas.microsoft.com/office/drawing/2014/main" id="{D413BAB5-4C8C-472C-804A-0A8C1D7EF806}"/>
              </a:ext>
            </a:extLst>
          </p:cNvPr>
          <p:cNvSpPr/>
          <p:nvPr/>
        </p:nvSpPr>
        <p:spPr>
          <a:xfrm>
            <a:off x="767443" y="3135085"/>
            <a:ext cx="95251" cy="88448"/>
          </a:xfrm>
          <a:prstGeom prst="rect">
            <a:avLst/>
          </a:prstGeom>
          <a:solidFill>
            <a:schemeClr val="bg1"/>
          </a:solidFill>
          <a:ln w="12700">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00"/>
          </a:p>
        </p:txBody>
      </p:sp>
      <p:sp>
        <p:nvSpPr>
          <p:cNvPr id="54" name="Rectangle 53">
            <a:extLst>
              <a:ext uri="{FF2B5EF4-FFF2-40B4-BE49-F238E27FC236}">
                <a16:creationId xmlns:a16="http://schemas.microsoft.com/office/drawing/2014/main" id="{864C8424-FAFA-4BBF-B4BD-FAC416AF29E3}"/>
              </a:ext>
            </a:extLst>
          </p:cNvPr>
          <p:cNvSpPr/>
          <p:nvPr/>
        </p:nvSpPr>
        <p:spPr>
          <a:xfrm>
            <a:off x="658587" y="1209676"/>
            <a:ext cx="1666873" cy="217715"/>
          </a:xfrm>
          <a:prstGeom prst="rect">
            <a:avLst/>
          </a:prstGeom>
          <a:solidFill>
            <a:srgbClr val="C4FFFC">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00"/>
          </a:p>
        </p:txBody>
      </p:sp>
      <p:sp>
        <p:nvSpPr>
          <p:cNvPr id="9" name="Rectangle 8">
            <a:extLst>
              <a:ext uri="{FF2B5EF4-FFF2-40B4-BE49-F238E27FC236}">
                <a16:creationId xmlns:a16="http://schemas.microsoft.com/office/drawing/2014/main" id="{8A2FEE96-8CCD-4380-A97D-EE3B9BEC4EB3}"/>
              </a:ext>
            </a:extLst>
          </p:cNvPr>
          <p:cNvSpPr/>
          <p:nvPr/>
        </p:nvSpPr>
        <p:spPr>
          <a:xfrm>
            <a:off x="760641" y="1604281"/>
            <a:ext cx="95251" cy="88448"/>
          </a:xfrm>
          <a:prstGeom prst="rect">
            <a:avLst/>
          </a:prstGeom>
          <a:solidFill>
            <a:srgbClr val="C4FFFC">
              <a:alpha val="45000"/>
            </a:srgbClr>
          </a:solidFill>
          <a:ln w="12700">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00"/>
          </a:p>
        </p:txBody>
      </p:sp>
      <p:sp>
        <p:nvSpPr>
          <p:cNvPr id="57" name="Rectangle: Rounded Corners 56">
            <a:extLst>
              <a:ext uri="{FF2B5EF4-FFF2-40B4-BE49-F238E27FC236}">
                <a16:creationId xmlns:a16="http://schemas.microsoft.com/office/drawing/2014/main" id="{379E189F-FDFB-48F6-91DB-15645ED7B355}"/>
              </a:ext>
            </a:extLst>
          </p:cNvPr>
          <p:cNvSpPr/>
          <p:nvPr/>
        </p:nvSpPr>
        <p:spPr>
          <a:xfrm>
            <a:off x="6414408" y="1284514"/>
            <a:ext cx="864053" cy="170090"/>
          </a:xfrm>
          <a:prstGeom prst="roundRect">
            <a:avLst/>
          </a:prstGeom>
          <a:solidFill>
            <a:srgbClr val="CCF0FF"/>
          </a:solidFill>
          <a:ln>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000">
                <a:solidFill>
                  <a:schemeClr val="tx1"/>
                </a:solidFill>
                <a:cs typeface="Arial"/>
              </a:rPr>
              <a:t>calculations</a:t>
            </a:r>
            <a:endParaRPr lang="en-US" sz="1000">
              <a:solidFill>
                <a:schemeClr val="tx1"/>
              </a:solidFill>
            </a:endParaRPr>
          </a:p>
        </p:txBody>
      </p:sp>
      <p:cxnSp>
        <p:nvCxnSpPr>
          <p:cNvPr id="11" name="Straight Arrow Connector 10">
            <a:extLst>
              <a:ext uri="{FF2B5EF4-FFF2-40B4-BE49-F238E27FC236}">
                <a16:creationId xmlns:a16="http://schemas.microsoft.com/office/drawing/2014/main" id="{56584B48-F3A4-4F84-B479-D2A148670A74}"/>
              </a:ext>
            </a:extLst>
          </p:cNvPr>
          <p:cNvCxnSpPr>
            <a:cxnSpLocks/>
          </p:cNvCxnSpPr>
          <p:nvPr/>
        </p:nvCxnSpPr>
        <p:spPr>
          <a:xfrm>
            <a:off x="6992710" y="1114424"/>
            <a:ext cx="734786" cy="0"/>
          </a:xfrm>
          <a:prstGeom prst="straightConnector1">
            <a:avLst/>
          </a:prstGeom>
          <a:ln w="12700"/>
        </p:spPr>
        <p:style>
          <a:lnRef idx="1">
            <a:schemeClr val="dk1"/>
          </a:lnRef>
          <a:fillRef idx="0">
            <a:schemeClr val="dk1"/>
          </a:fillRef>
          <a:effectRef idx="0">
            <a:schemeClr val="dk1"/>
          </a:effectRef>
          <a:fontRef idx="minor">
            <a:schemeClr val="tx1"/>
          </a:fontRef>
        </p:style>
      </p:cxnSp>
      <p:sp>
        <p:nvSpPr>
          <p:cNvPr id="12" name="Flowchart: Connector 11">
            <a:extLst>
              <a:ext uri="{FF2B5EF4-FFF2-40B4-BE49-F238E27FC236}">
                <a16:creationId xmlns:a16="http://schemas.microsoft.com/office/drawing/2014/main" id="{4057DFEA-2404-427E-814D-6AC8AAFE8580}"/>
              </a:ext>
            </a:extLst>
          </p:cNvPr>
          <p:cNvSpPr/>
          <p:nvPr/>
        </p:nvSpPr>
        <p:spPr>
          <a:xfrm>
            <a:off x="7323365" y="1084490"/>
            <a:ext cx="68034" cy="68035"/>
          </a:xfrm>
          <a:prstGeom prst="flowChartConnector">
            <a:avLst/>
          </a:prstGeom>
          <a:solidFill>
            <a:srgbClr val="80D0FF"/>
          </a:solidFill>
          <a:ln>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00"/>
          </a:p>
        </p:txBody>
      </p:sp>
      <p:sp>
        <p:nvSpPr>
          <p:cNvPr id="13" name="Flowchart: Connector 12">
            <a:extLst>
              <a:ext uri="{FF2B5EF4-FFF2-40B4-BE49-F238E27FC236}">
                <a16:creationId xmlns:a16="http://schemas.microsoft.com/office/drawing/2014/main" id="{C4B86F20-9CD7-4DBC-B638-3199275CAB88}"/>
              </a:ext>
            </a:extLst>
          </p:cNvPr>
          <p:cNvSpPr/>
          <p:nvPr/>
        </p:nvSpPr>
        <p:spPr>
          <a:xfrm>
            <a:off x="7690758" y="1084490"/>
            <a:ext cx="68034" cy="68035"/>
          </a:xfrm>
          <a:prstGeom prst="flowChartConnector">
            <a:avLst/>
          </a:prstGeom>
          <a:solidFill>
            <a:schemeClr val="bg1"/>
          </a:solidFill>
          <a:ln>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00"/>
          </a:p>
        </p:txBody>
      </p:sp>
      <p:sp>
        <p:nvSpPr>
          <p:cNvPr id="14" name="Flowchart: Connector 13">
            <a:extLst>
              <a:ext uri="{FF2B5EF4-FFF2-40B4-BE49-F238E27FC236}">
                <a16:creationId xmlns:a16="http://schemas.microsoft.com/office/drawing/2014/main" id="{30009A99-F07F-44B5-8591-7BECD1DF6CAA}"/>
              </a:ext>
            </a:extLst>
          </p:cNvPr>
          <p:cNvSpPr/>
          <p:nvPr/>
        </p:nvSpPr>
        <p:spPr>
          <a:xfrm>
            <a:off x="6962776" y="1084490"/>
            <a:ext cx="68034" cy="68035"/>
          </a:xfrm>
          <a:prstGeom prst="flowChartConnector">
            <a:avLst/>
          </a:prstGeom>
          <a:solidFill>
            <a:schemeClr val="bg1"/>
          </a:solidFill>
          <a:ln>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00"/>
          </a:p>
        </p:txBody>
      </p:sp>
      <p:sp>
        <p:nvSpPr>
          <p:cNvPr id="15" name="Flowchart: Connector 14">
            <a:extLst>
              <a:ext uri="{FF2B5EF4-FFF2-40B4-BE49-F238E27FC236}">
                <a16:creationId xmlns:a16="http://schemas.microsoft.com/office/drawing/2014/main" id="{132C280F-5E2F-43ED-8237-02A28FDBCE8D}"/>
              </a:ext>
            </a:extLst>
          </p:cNvPr>
          <p:cNvSpPr/>
          <p:nvPr/>
        </p:nvSpPr>
        <p:spPr>
          <a:xfrm>
            <a:off x="7146472" y="1084490"/>
            <a:ext cx="68034" cy="68035"/>
          </a:xfrm>
          <a:prstGeom prst="flowChartConnector">
            <a:avLst/>
          </a:prstGeom>
          <a:solidFill>
            <a:schemeClr val="bg1"/>
          </a:solidFill>
          <a:ln>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00"/>
          </a:p>
        </p:txBody>
      </p:sp>
      <p:sp>
        <p:nvSpPr>
          <p:cNvPr id="16" name="Flowchart: Connector 15">
            <a:extLst>
              <a:ext uri="{FF2B5EF4-FFF2-40B4-BE49-F238E27FC236}">
                <a16:creationId xmlns:a16="http://schemas.microsoft.com/office/drawing/2014/main" id="{3574B8E6-A992-4565-970F-7FAF55B1278E}"/>
              </a:ext>
            </a:extLst>
          </p:cNvPr>
          <p:cNvSpPr/>
          <p:nvPr/>
        </p:nvSpPr>
        <p:spPr>
          <a:xfrm>
            <a:off x="7500257" y="1084490"/>
            <a:ext cx="68034" cy="68035"/>
          </a:xfrm>
          <a:prstGeom prst="flowChartConnector">
            <a:avLst/>
          </a:prstGeom>
          <a:solidFill>
            <a:schemeClr val="bg1"/>
          </a:solidFill>
          <a:ln>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00"/>
          </a:p>
        </p:txBody>
      </p:sp>
      <p:sp>
        <p:nvSpPr>
          <p:cNvPr id="78" name="TextBox 77">
            <a:extLst>
              <a:ext uri="{FF2B5EF4-FFF2-40B4-BE49-F238E27FC236}">
                <a16:creationId xmlns:a16="http://schemas.microsoft.com/office/drawing/2014/main" id="{33C68EAF-8230-44F2-929F-46D88ACDC16D}"/>
              </a:ext>
            </a:extLst>
          </p:cNvPr>
          <p:cNvSpPr txBox="1"/>
          <p:nvPr/>
        </p:nvSpPr>
        <p:spPr>
          <a:xfrm>
            <a:off x="1698514" y="1456135"/>
            <a:ext cx="32793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900">
                <a:latin typeface="Grandview Display"/>
              </a:rPr>
              <a:t>10</a:t>
            </a:r>
          </a:p>
          <a:p>
            <a:pPr algn="ctr"/>
            <a:r>
              <a:rPr lang="en-US" sz="900">
                <a:latin typeface="Grandview Display"/>
              </a:rPr>
              <a:t>10</a:t>
            </a:r>
          </a:p>
        </p:txBody>
      </p:sp>
      <p:sp>
        <p:nvSpPr>
          <p:cNvPr id="70" name="TextBox 69">
            <a:extLst>
              <a:ext uri="{FF2B5EF4-FFF2-40B4-BE49-F238E27FC236}">
                <a16:creationId xmlns:a16="http://schemas.microsoft.com/office/drawing/2014/main" id="{21163A61-9DAA-4C4E-B313-16034E497FB6}"/>
              </a:ext>
            </a:extLst>
          </p:cNvPr>
          <p:cNvSpPr txBox="1"/>
          <p:nvPr/>
        </p:nvSpPr>
        <p:spPr>
          <a:xfrm>
            <a:off x="861674" y="3395149"/>
            <a:ext cx="953861"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latin typeface="Grandview Display"/>
              </a:rPr>
              <a:t>multiply vectors</a:t>
            </a:r>
            <a:endParaRPr lang="en-US" sz="1900"/>
          </a:p>
        </p:txBody>
      </p:sp>
      <p:sp>
        <p:nvSpPr>
          <p:cNvPr id="71" name="TextBox 70">
            <a:extLst>
              <a:ext uri="{FF2B5EF4-FFF2-40B4-BE49-F238E27FC236}">
                <a16:creationId xmlns:a16="http://schemas.microsoft.com/office/drawing/2014/main" id="{32AF274C-D537-4B62-BB52-B495A5B25939}"/>
              </a:ext>
            </a:extLst>
          </p:cNvPr>
          <p:cNvSpPr txBox="1"/>
          <p:nvPr/>
        </p:nvSpPr>
        <p:spPr>
          <a:xfrm>
            <a:off x="854871" y="3633276"/>
            <a:ext cx="1130753"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latin typeface="Grandview Display"/>
              </a:rPr>
              <a:t>add vectors together</a:t>
            </a:r>
            <a:endParaRPr lang="en-US" sz="800"/>
          </a:p>
        </p:txBody>
      </p:sp>
      <p:sp>
        <p:nvSpPr>
          <p:cNvPr id="72" name="Rectangle 71">
            <a:extLst>
              <a:ext uri="{FF2B5EF4-FFF2-40B4-BE49-F238E27FC236}">
                <a16:creationId xmlns:a16="http://schemas.microsoft.com/office/drawing/2014/main" id="{758BD54E-6E1E-4727-AB51-B4A41AD57383}"/>
              </a:ext>
            </a:extLst>
          </p:cNvPr>
          <p:cNvSpPr/>
          <p:nvPr/>
        </p:nvSpPr>
        <p:spPr>
          <a:xfrm>
            <a:off x="767442" y="3454852"/>
            <a:ext cx="95251" cy="88448"/>
          </a:xfrm>
          <a:prstGeom prst="rect">
            <a:avLst/>
          </a:prstGeom>
          <a:solidFill>
            <a:schemeClr val="bg1"/>
          </a:solidFill>
          <a:ln w="12700">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00"/>
          </a:p>
        </p:txBody>
      </p:sp>
      <p:sp>
        <p:nvSpPr>
          <p:cNvPr id="73" name="Rectangle 72">
            <a:extLst>
              <a:ext uri="{FF2B5EF4-FFF2-40B4-BE49-F238E27FC236}">
                <a16:creationId xmlns:a16="http://schemas.microsoft.com/office/drawing/2014/main" id="{AF60358B-A420-4C44-A8FF-C4B4A0C1B01D}"/>
              </a:ext>
            </a:extLst>
          </p:cNvPr>
          <p:cNvSpPr/>
          <p:nvPr/>
        </p:nvSpPr>
        <p:spPr>
          <a:xfrm>
            <a:off x="767442" y="3692977"/>
            <a:ext cx="95251" cy="88448"/>
          </a:xfrm>
          <a:prstGeom prst="rect">
            <a:avLst/>
          </a:prstGeom>
          <a:solidFill>
            <a:schemeClr val="bg1"/>
          </a:solidFill>
          <a:ln w="12700">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00"/>
          </a:p>
        </p:txBody>
      </p:sp>
      <p:sp>
        <p:nvSpPr>
          <p:cNvPr id="86" name="Rectangle: Rounded Corners 85">
            <a:extLst>
              <a:ext uri="{FF2B5EF4-FFF2-40B4-BE49-F238E27FC236}">
                <a16:creationId xmlns:a16="http://schemas.microsoft.com/office/drawing/2014/main" id="{72DD6B53-720E-48E4-AA28-51974A78010F}"/>
              </a:ext>
            </a:extLst>
          </p:cNvPr>
          <p:cNvSpPr/>
          <p:nvPr/>
        </p:nvSpPr>
        <p:spPr>
          <a:xfrm>
            <a:off x="957944" y="3917495"/>
            <a:ext cx="1068160" cy="190500"/>
          </a:xfrm>
          <a:prstGeom prst="roundRect">
            <a:avLst/>
          </a:prstGeom>
          <a:solidFill>
            <a:srgbClr val="CCF0FF"/>
          </a:solidFill>
          <a:ln>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800">
                <a:solidFill>
                  <a:schemeClr val="tx1"/>
                </a:solidFill>
                <a:cs typeface="Arial"/>
              </a:rPr>
              <a:t>create new vector</a:t>
            </a:r>
            <a:endParaRPr lang="en-US" sz="800">
              <a:solidFill>
                <a:schemeClr val="tx1"/>
              </a:solidFill>
            </a:endParaRPr>
          </a:p>
        </p:txBody>
      </p:sp>
      <p:sp>
        <p:nvSpPr>
          <p:cNvPr id="26" name="TextBox 25">
            <a:extLst>
              <a:ext uri="{FF2B5EF4-FFF2-40B4-BE49-F238E27FC236}">
                <a16:creationId xmlns:a16="http://schemas.microsoft.com/office/drawing/2014/main" id="{D4651DA8-476D-4BE1-9624-A2B46542C141}"/>
              </a:ext>
            </a:extLst>
          </p:cNvPr>
          <p:cNvSpPr txBox="1"/>
          <p:nvPr/>
        </p:nvSpPr>
        <p:spPr>
          <a:xfrm>
            <a:off x="7755127" y="3174754"/>
            <a:ext cx="98107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t>x</a:t>
            </a:r>
          </a:p>
        </p:txBody>
      </p:sp>
      <p:sp>
        <p:nvSpPr>
          <p:cNvPr id="27" name="TextBox 26">
            <a:extLst>
              <a:ext uri="{FF2B5EF4-FFF2-40B4-BE49-F238E27FC236}">
                <a16:creationId xmlns:a16="http://schemas.microsoft.com/office/drawing/2014/main" id="{9749471C-CEF1-4FD0-B3A7-34CA68D41069}"/>
              </a:ext>
            </a:extLst>
          </p:cNvPr>
          <p:cNvSpPr txBox="1"/>
          <p:nvPr/>
        </p:nvSpPr>
        <p:spPr>
          <a:xfrm>
            <a:off x="3931520" y="4828023"/>
            <a:ext cx="98107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t>y</a:t>
            </a:r>
          </a:p>
        </p:txBody>
      </p:sp>
      <p:pic>
        <p:nvPicPr>
          <p:cNvPr id="30" name="Picture 3">
            <a:extLst>
              <a:ext uri="{FF2B5EF4-FFF2-40B4-BE49-F238E27FC236}">
                <a16:creationId xmlns:a16="http://schemas.microsoft.com/office/drawing/2014/main" id="{EC24CAAF-1E1D-453D-A405-42A3B36DD173}"/>
              </a:ext>
            </a:extLst>
          </p:cNvPr>
          <p:cNvPicPr>
            <a:picLocks noChangeAspect="1"/>
          </p:cNvPicPr>
          <p:nvPr/>
        </p:nvPicPr>
        <p:blipFill>
          <a:blip r:embed="rId6"/>
          <a:stretch>
            <a:fillRect/>
          </a:stretch>
        </p:blipFill>
        <p:spPr>
          <a:xfrm flipH="1">
            <a:off x="2072367" y="1560739"/>
            <a:ext cx="155122" cy="151040"/>
          </a:xfrm>
          <a:prstGeom prst="rect">
            <a:avLst/>
          </a:prstGeom>
        </p:spPr>
      </p:pic>
      <p:pic>
        <p:nvPicPr>
          <p:cNvPr id="92" name="Picture 3">
            <a:extLst>
              <a:ext uri="{FF2B5EF4-FFF2-40B4-BE49-F238E27FC236}">
                <a16:creationId xmlns:a16="http://schemas.microsoft.com/office/drawing/2014/main" id="{58C2CEFC-30EB-4DD0-8956-9D8B0238EEC4}"/>
              </a:ext>
            </a:extLst>
          </p:cNvPr>
          <p:cNvPicPr>
            <a:picLocks noChangeAspect="1"/>
          </p:cNvPicPr>
          <p:nvPr/>
        </p:nvPicPr>
        <p:blipFill>
          <a:blip r:embed="rId6"/>
          <a:stretch>
            <a:fillRect/>
          </a:stretch>
        </p:blipFill>
        <p:spPr>
          <a:xfrm flipH="1">
            <a:off x="2072367" y="2322738"/>
            <a:ext cx="155122" cy="151040"/>
          </a:xfrm>
          <a:prstGeom prst="rect">
            <a:avLst/>
          </a:prstGeom>
        </p:spPr>
      </p:pic>
      <p:cxnSp>
        <p:nvCxnSpPr>
          <p:cNvPr id="2" name="Straight Arrow Connector 1">
            <a:extLst>
              <a:ext uri="{FF2B5EF4-FFF2-40B4-BE49-F238E27FC236}">
                <a16:creationId xmlns:a16="http://schemas.microsoft.com/office/drawing/2014/main" id="{FB6A4793-8611-BD7E-7FC6-C316036E6ED7}"/>
              </a:ext>
            </a:extLst>
          </p:cNvPr>
          <p:cNvCxnSpPr/>
          <p:nvPr/>
        </p:nvCxnSpPr>
        <p:spPr>
          <a:xfrm flipV="1">
            <a:off x="4169228" y="1178380"/>
            <a:ext cx="2721" cy="289832"/>
          </a:xfrm>
          <a:prstGeom prst="straightConnector1">
            <a:avLst/>
          </a:prstGeom>
          <a:ln w="28575">
            <a:solidFill>
              <a:schemeClr val="bg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E3FD26F8-E52F-24B4-9A61-01D30738DAD4}"/>
              </a:ext>
            </a:extLst>
          </p:cNvPr>
          <p:cNvCxnSpPr>
            <a:cxnSpLocks/>
          </p:cNvCxnSpPr>
          <p:nvPr/>
        </p:nvCxnSpPr>
        <p:spPr>
          <a:xfrm>
            <a:off x="7720693" y="3223532"/>
            <a:ext cx="281667" cy="2722"/>
          </a:xfrm>
          <a:prstGeom prst="straightConnector1">
            <a:avLst/>
          </a:prstGeom>
          <a:ln w="28575">
            <a:solidFill>
              <a:schemeClr val="bg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B6117207-32C2-823A-4156-F83E69C97D8C}"/>
              </a:ext>
            </a:extLst>
          </p:cNvPr>
          <p:cNvCxnSpPr>
            <a:cxnSpLocks/>
          </p:cNvCxnSpPr>
          <p:nvPr/>
        </p:nvCxnSpPr>
        <p:spPr>
          <a:xfrm flipH="1">
            <a:off x="4167868" y="4859112"/>
            <a:ext cx="4081" cy="213631"/>
          </a:xfrm>
          <a:prstGeom prst="straightConnector1">
            <a:avLst/>
          </a:prstGeom>
          <a:ln w="28575">
            <a:solidFill>
              <a:schemeClr val="bg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C66182FC-5AD3-B2DD-8C1C-6CB1CA36AC44}"/>
              </a:ext>
            </a:extLst>
          </p:cNvPr>
          <p:cNvSpPr/>
          <p:nvPr/>
        </p:nvSpPr>
        <p:spPr>
          <a:xfrm>
            <a:off x="2311855" y="2325460"/>
            <a:ext cx="911678" cy="1040946"/>
          </a:xfrm>
          <a:prstGeom prst="rect">
            <a:avLst/>
          </a:prstGeom>
          <a:solidFill>
            <a:schemeClr val="bg1"/>
          </a:solidFill>
          <a:ln w="12700">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00"/>
          </a:p>
        </p:txBody>
      </p:sp>
      <p:sp>
        <p:nvSpPr>
          <p:cNvPr id="34" name="Oval 33">
            <a:extLst>
              <a:ext uri="{FF2B5EF4-FFF2-40B4-BE49-F238E27FC236}">
                <a16:creationId xmlns:a16="http://schemas.microsoft.com/office/drawing/2014/main" id="{04324047-67E4-26D7-799F-70D0CB87690E}"/>
              </a:ext>
            </a:extLst>
          </p:cNvPr>
          <p:cNvSpPr/>
          <p:nvPr/>
        </p:nvSpPr>
        <p:spPr>
          <a:xfrm>
            <a:off x="2447925" y="2407103"/>
            <a:ext cx="108857" cy="108857"/>
          </a:xfrm>
          <a:prstGeom prst="ellipse">
            <a:avLst/>
          </a:prstGeom>
          <a:solidFill>
            <a:srgbClr val="80D0FF"/>
          </a:solidFill>
          <a:ln>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00"/>
          </a:p>
        </p:txBody>
      </p:sp>
      <p:sp>
        <p:nvSpPr>
          <p:cNvPr id="35" name="Oval 34">
            <a:extLst>
              <a:ext uri="{FF2B5EF4-FFF2-40B4-BE49-F238E27FC236}">
                <a16:creationId xmlns:a16="http://schemas.microsoft.com/office/drawing/2014/main" id="{3D204A4B-C698-086A-FBB1-91F65C089BE1}"/>
              </a:ext>
            </a:extLst>
          </p:cNvPr>
          <p:cNvSpPr/>
          <p:nvPr/>
        </p:nvSpPr>
        <p:spPr>
          <a:xfrm>
            <a:off x="2713263" y="2407103"/>
            <a:ext cx="108857" cy="108857"/>
          </a:xfrm>
          <a:prstGeom prst="ellipse">
            <a:avLst/>
          </a:prstGeom>
          <a:solidFill>
            <a:srgbClr val="FCD2D2"/>
          </a:solidFill>
          <a:ln>
            <a:solidFill>
              <a:srgbClr val="FCD2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00"/>
          </a:p>
        </p:txBody>
      </p:sp>
      <p:sp>
        <p:nvSpPr>
          <p:cNvPr id="36" name="Oval 35">
            <a:extLst>
              <a:ext uri="{FF2B5EF4-FFF2-40B4-BE49-F238E27FC236}">
                <a16:creationId xmlns:a16="http://schemas.microsoft.com/office/drawing/2014/main" id="{0538A92F-EA9A-908B-38AA-34B2A156EF1A}"/>
              </a:ext>
            </a:extLst>
          </p:cNvPr>
          <p:cNvSpPr/>
          <p:nvPr/>
        </p:nvSpPr>
        <p:spPr>
          <a:xfrm>
            <a:off x="2985405" y="2407103"/>
            <a:ext cx="108857" cy="108857"/>
          </a:xfrm>
          <a:prstGeom prst="ellipse">
            <a:avLst/>
          </a:prstGeom>
          <a:solidFill>
            <a:srgbClr val="D1FFE6"/>
          </a:solidFill>
          <a:ln>
            <a:solidFill>
              <a:srgbClr val="D1FF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00"/>
          </a:p>
        </p:txBody>
      </p:sp>
      <p:sp>
        <p:nvSpPr>
          <p:cNvPr id="37" name="Oval 36">
            <a:extLst>
              <a:ext uri="{FF2B5EF4-FFF2-40B4-BE49-F238E27FC236}">
                <a16:creationId xmlns:a16="http://schemas.microsoft.com/office/drawing/2014/main" id="{CD47AEAA-1879-EC08-986B-114519986E7C}"/>
              </a:ext>
            </a:extLst>
          </p:cNvPr>
          <p:cNvSpPr/>
          <p:nvPr/>
        </p:nvSpPr>
        <p:spPr>
          <a:xfrm>
            <a:off x="2447923" y="2638425"/>
            <a:ext cx="108857" cy="108857"/>
          </a:xfrm>
          <a:prstGeom prst="ellipse">
            <a:avLst/>
          </a:prstGeom>
          <a:solidFill>
            <a:srgbClr val="FFD8A1"/>
          </a:solidFill>
          <a:ln>
            <a:solidFill>
              <a:srgbClr val="FFD8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00"/>
          </a:p>
        </p:txBody>
      </p:sp>
      <p:sp>
        <p:nvSpPr>
          <p:cNvPr id="38" name="Oval 37">
            <a:extLst>
              <a:ext uri="{FF2B5EF4-FFF2-40B4-BE49-F238E27FC236}">
                <a16:creationId xmlns:a16="http://schemas.microsoft.com/office/drawing/2014/main" id="{E87FFD7B-9A4A-ADB6-ED8F-862E6AA8D690}"/>
              </a:ext>
            </a:extLst>
          </p:cNvPr>
          <p:cNvSpPr/>
          <p:nvPr/>
        </p:nvSpPr>
        <p:spPr>
          <a:xfrm>
            <a:off x="2713262" y="2638424"/>
            <a:ext cx="108857" cy="108857"/>
          </a:xfrm>
          <a:prstGeom prst="ellipse">
            <a:avLst/>
          </a:prstGeom>
          <a:solidFill>
            <a:srgbClr val="D6CFFF"/>
          </a:solidFill>
          <a:ln>
            <a:solidFill>
              <a:srgbClr val="D6C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00"/>
          </a:p>
        </p:txBody>
      </p:sp>
      <p:sp>
        <p:nvSpPr>
          <p:cNvPr id="39" name="Oval 38">
            <a:extLst>
              <a:ext uri="{FF2B5EF4-FFF2-40B4-BE49-F238E27FC236}">
                <a16:creationId xmlns:a16="http://schemas.microsoft.com/office/drawing/2014/main" id="{01935814-39D0-C7DF-DF22-2DE09CCEE13A}"/>
              </a:ext>
            </a:extLst>
          </p:cNvPr>
          <p:cNvSpPr/>
          <p:nvPr/>
        </p:nvSpPr>
        <p:spPr>
          <a:xfrm>
            <a:off x="2985405" y="2638424"/>
            <a:ext cx="108857" cy="108857"/>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00"/>
          </a:p>
        </p:txBody>
      </p:sp>
      <p:cxnSp>
        <p:nvCxnSpPr>
          <p:cNvPr id="40" name="Straight Arrow Connector 39">
            <a:extLst>
              <a:ext uri="{FF2B5EF4-FFF2-40B4-BE49-F238E27FC236}">
                <a16:creationId xmlns:a16="http://schemas.microsoft.com/office/drawing/2014/main" id="{3001252E-3B87-28C9-E30D-29EFB4BD008D}"/>
              </a:ext>
            </a:extLst>
          </p:cNvPr>
          <p:cNvCxnSpPr/>
          <p:nvPr/>
        </p:nvCxnSpPr>
        <p:spPr>
          <a:xfrm flipV="1">
            <a:off x="2413905" y="2876550"/>
            <a:ext cx="707572" cy="6803"/>
          </a:xfrm>
          <a:prstGeom prst="straightConnector1">
            <a:avLst/>
          </a:prstGeom>
          <a:ln>
            <a:prstDash val="sysDot"/>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DD8F1A9E-2422-1A90-A3A3-266631103A02}"/>
              </a:ext>
            </a:extLst>
          </p:cNvPr>
          <p:cNvCxnSpPr>
            <a:cxnSpLocks/>
          </p:cNvCxnSpPr>
          <p:nvPr/>
        </p:nvCxnSpPr>
        <p:spPr>
          <a:xfrm flipV="1">
            <a:off x="2413905" y="2971800"/>
            <a:ext cx="707572" cy="6803"/>
          </a:xfrm>
          <a:prstGeom prst="straightConnector1">
            <a:avLst/>
          </a:prstGeom>
          <a:ln>
            <a:prstDash val="dash"/>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304C4034-CAE2-254D-A9CB-94A0BC3A5CBE}"/>
              </a:ext>
            </a:extLst>
          </p:cNvPr>
          <p:cNvCxnSpPr/>
          <p:nvPr/>
        </p:nvCxnSpPr>
        <p:spPr>
          <a:xfrm flipV="1">
            <a:off x="2413905" y="3067051"/>
            <a:ext cx="707572" cy="6803"/>
          </a:xfrm>
          <a:prstGeom prst="straightConnector1">
            <a:avLst/>
          </a:prstGeom>
          <a:ln>
            <a:solidFill>
              <a:srgbClr val="80D0FF"/>
            </a:solidFill>
            <a:prstDash val="solid"/>
          </a:ln>
        </p:spPr>
        <p:style>
          <a:lnRef idx="1">
            <a:schemeClr val="accent1"/>
          </a:lnRef>
          <a:fillRef idx="0">
            <a:schemeClr val="accent1"/>
          </a:fillRef>
          <a:effectRef idx="0">
            <a:schemeClr val="accent1"/>
          </a:effectRef>
          <a:fontRef idx="minor">
            <a:schemeClr val="tx1"/>
          </a:fontRef>
        </p:style>
      </p:cxnSp>
      <p:sp>
        <p:nvSpPr>
          <p:cNvPr id="107" name="TextBox 106">
            <a:extLst>
              <a:ext uri="{FF2B5EF4-FFF2-40B4-BE49-F238E27FC236}">
                <a16:creationId xmlns:a16="http://schemas.microsoft.com/office/drawing/2014/main" id="{17EC2552-80BF-4056-1069-7E916AF1360E}"/>
              </a:ext>
            </a:extLst>
          </p:cNvPr>
          <p:cNvSpPr txBox="1"/>
          <p:nvPr/>
        </p:nvSpPr>
        <p:spPr>
          <a:xfrm>
            <a:off x="2487727" y="3129811"/>
            <a:ext cx="994683" cy="20005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700">
                <a:latin typeface="Grandview Display"/>
              </a:rPr>
              <a:t>show skeleton</a:t>
            </a:r>
          </a:p>
        </p:txBody>
      </p:sp>
      <p:sp>
        <p:nvSpPr>
          <p:cNvPr id="109" name="Rectangle 108">
            <a:extLst>
              <a:ext uri="{FF2B5EF4-FFF2-40B4-BE49-F238E27FC236}">
                <a16:creationId xmlns:a16="http://schemas.microsoft.com/office/drawing/2014/main" id="{C9C0B571-1D0F-0D51-F2A9-8FFBC9F135CB}"/>
              </a:ext>
            </a:extLst>
          </p:cNvPr>
          <p:cNvSpPr/>
          <p:nvPr/>
        </p:nvSpPr>
        <p:spPr>
          <a:xfrm>
            <a:off x="2420710" y="3175906"/>
            <a:ext cx="95251" cy="88448"/>
          </a:xfrm>
          <a:prstGeom prst="rect">
            <a:avLst/>
          </a:prstGeom>
          <a:solidFill>
            <a:srgbClr val="D6FCFF"/>
          </a:solidFill>
          <a:ln w="12700">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00"/>
          </a:p>
        </p:txBody>
      </p:sp>
      <p:cxnSp>
        <p:nvCxnSpPr>
          <p:cNvPr id="115" name="Straight Arrow Connector 114">
            <a:extLst>
              <a:ext uri="{FF2B5EF4-FFF2-40B4-BE49-F238E27FC236}">
                <a16:creationId xmlns:a16="http://schemas.microsoft.com/office/drawing/2014/main" id="{5BA4F4D6-7421-0055-4202-3A67823AED3A}"/>
              </a:ext>
            </a:extLst>
          </p:cNvPr>
          <p:cNvCxnSpPr>
            <a:cxnSpLocks/>
          </p:cNvCxnSpPr>
          <p:nvPr/>
        </p:nvCxnSpPr>
        <p:spPr>
          <a:xfrm flipV="1">
            <a:off x="4169229" y="3212647"/>
            <a:ext cx="506186" cy="4081"/>
          </a:xfrm>
          <a:prstGeom prst="straightConnector1">
            <a:avLst/>
          </a:prstGeom>
          <a:ln w="28575">
            <a:solidFill>
              <a:srgbClr val="A02BFF"/>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17" name="Straight Arrow Connector 116">
            <a:extLst>
              <a:ext uri="{FF2B5EF4-FFF2-40B4-BE49-F238E27FC236}">
                <a16:creationId xmlns:a16="http://schemas.microsoft.com/office/drawing/2014/main" id="{75E48579-247F-2BC6-0CA3-558419C56DFF}"/>
              </a:ext>
            </a:extLst>
          </p:cNvPr>
          <p:cNvCxnSpPr>
            <a:cxnSpLocks/>
          </p:cNvCxnSpPr>
          <p:nvPr/>
        </p:nvCxnSpPr>
        <p:spPr>
          <a:xfrm flipH="1" flipV="1">
            <a:off x="4668611" y="2729595"/>
            <a:ext cx="10885" cy="493936"/>
          </a:xfrm>
          <a:prstGeom prst="straightConnector1">
            <a:avLst/>
          </a:prstGeom>
          <a:ln w="28575">
            <a:solidFill>
              <a:srgbClr val="A02BFF"/>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35F5A16-205A-41D9-B2CD-6B9EEB900FDD}"/>
              </a:ext>
            </a:extLst>
          </p:cNvPr>
          <p:cNvCxnSpPr/>
          <p:nvPr/>
        </p:nvCxnSpPr>
        <p:spPr>
          <a:xfrm flipV="1">
            <a:off x="4155622" y="2729593"/>
            <a:ext cx="499382" cy="48713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2C1E47C8-712E-6358-E227-F1B68A76FA65}"/>
              </a:ext>
            </a:extLst>
          </p:cNvPr>
          <p:cNvSpPr txBox="1"/>
          <p:nvPr/>
        </p:nvSpPr>
        <p:spPr>
          <a:xfrm>
            <a:off x="4452257" y="3200400"/>
            <a:ext cx="361950" cy="18466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600"/>
              <a:t>10</a:t>
            </a:r>
          </a:p>
        </p:txBody>
      </p:sp>
      <p:sp>
        <p:nvSpPr>
          <p:cNvPr id="119" name="TextBox 118">
            <a:extLst>
              <a:ext uri="{FF2B5EF4-FFF2-40B4-BE49-F238E27FC236}">
                <a16:creationId xmlns:a16="http://schemas.microsoft.com/office/drawing/2014/main" id="{4ED3E323-5E05-E6CC-0A98-2985545B501F}"/>
              </a:ext>
            </a:extLst>
          </p:cNvPr>
          <p:cNvSpPr txBox="1"/>
          <p:nvPr/>
        </p:nvSpPr>
        <p:spPr>
          <a:xfrm>
            <a:off x="4622346" y="2696936"/>
            <a:ext cx="361950" cy="18466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600"/>
              <a:t>10</a:t>
            </a:r>
          </a:p>
        </p:txBody>
      </p:sp>
      <p:sp>
        <p:nvSpPr>
          <p:cNvPr id="56" name="Rectangle: Rounded Corners 55">
            <a:extLst>
              <a:ext uri="{FF2B5EF4-FFF2-40B4-BE49-F238E27FC236}">
                <a16:creationId xmlns:a16="http://schemas.microsoft.com/office/drawing/2014/main" id="{3DC08889-E263-DB0B-B6F1-8C448B3D17A1}"/>
              </a:ext>
            </a:extLst>
          </p:cNvPr>
          <p:cNvSpPr/>
          <p:nvPr/>
        </p:nvSpPr>
        <p:spPr>
          <a:xfrm>
            <a:off x="5829299" y="1019170"/>
            <a:ext cx="503464" cy="122466"/>
          </a:xfrm>
          <a:prstGeom prst="roundRect">
            <a:avLst/>
          </a:prstGeom>
          <a:solidFill>
            <a:srgbClr val="CCF0FF"/>
          </a:solidFill>
          <a:ln>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600">
                <a:solidFill>
                  <a:schemeClr val="tx1"/>
                </a:solidFill>
                <a:cs typeface="Arial"/>
              </a:rPr>
              <a:t>hide axis</a:t>
            </a:r>
            <a:endParaRPr lang="en-US" sz="600">
              <a:solidFill>
                <a:schemeClr val="tx1"/>
              </a:solidFill>
            </a:endParaRPr>
          </a:p>
        </p:txBody>
      </p:sp>
      <p:sp>
        <p:nvSpPr>
          <p:cNvPr id="58" name="Rectangle: Rounded Corners 57">
            <a:extLst>
              <a:ext uri="{FF2B5EF4-FFF2-40B4-BE49-F238E27FC236}">
                <a16:creationId xmlns:a16="http://schemas.microsoft.com/office/drawing/2014/main" id="{780C7BEF-F233-B06F-201F-8F0751362E0A}"/>
              </a:ext>
            </a:extLst>
          </p:cNvPr>
          <p:cNvSpPr/>
          <p:nvPr/>
        </p:nvSpPr>
        <p:spPr>
          <a:xfrm>
            <a:off x="6387192" y="1019171"/>
            <a:ext cx="503464" cy="122466"/>
          </a:xfrm>
          <a:prstGeom prst="roundRect">
            <a:avLst/>
          </a:prstGeom>
          <a:solidFill>
            <a:srgbClr val="CCF0FF"/>
          </a:solidFill>
          <a:ln>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600">
                <a:solidFill>
                  <a:schemeClr val="tx1"/>
                </a:solidFill>
                <a:cs typeface="Arial"/>
              </a:rPr>
              <a:t>hide grid</a:t>
            </a:r>
            <a:endParaRPr lang="en-US" sz="600">
              <a:solidFill>
                <a:schemeClr val="tx1"/>
              </a:solidFill>
            </a:endParaRPr>
          </a:p>
        </p:txBody>
      </p:sp>
      <p:sp>
        <p:nvSpPr>
          <p:cNvPr id="59" name="TextBox 58">
            <a:extLst>
              <a:ext uri="{FF2B5EF4-FFF2-40B4-BE49-F238E27FC236}">
                <a16:creationId xmlns:a16="http://schemas.microsoft.com/office/drawing/2014/main" id="{A262FC1B-7F60-2D04-8EC0-65FB2F471565}"/>
              </a:ext>
            </a:extLst>
          </p:cNvPr>
          <p:cNvSpPr txBox="1"/>
          <p:nvPr/>
        </p:nvSpPr>
        <p:spPr>
          <a:xfrm>
            <a:off x="4132490" y="1152527"/>
            <a:ext cx="450396" cy="398570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800"/>
              <a:t>40</a:t>
            </a:r>
          </a:p>
          <a:p>
            <a:endParaRPr lang="en-US" sz="900"/>
          </a:p>
          <a:p>
            <a:endParaRPr lang="en-US" sz="900"/>
          </a:p>
          <a:p>
            <a:r>
              <a:rPr lang="en-US" sz="800"/>
              <a:t>30</a:t>
            </a:r>
          </a:p>
          <a:p>
            <a:endParaRPr lang="en-US" sz="900"/>
          </a:p>
          <a:p>
            <a:endParaRPr lang="en-US" sz="900"/>
          </a:p>
          <a:p>
            <a:endParaRPr lang="en-US" sz="800"/>
          </a:p>
          <a:p>
            <a:r>
              <a:rPr lang="en-US" sz="800"/>
              <a:t>20</a:t>
            </a:r>
          </a:p>
          <a:p>
            <a:endParaRPr lang="en-US" sz="800"/>
          </a:p>
          <a:p>
            <a:endParaRPr lang="en-US" sz="800"/>
          </a:p>
          <a:p>
            <a:endParaRPr lang="en-US" sz="800"/>
          </a:p>
          <a:p>
            <a:r>
              <a:rPr lang="en-US" sz="800"/>
              <a:t>10</a:t>
            </a:r>
          </a:p>
          <a:p>
            <a:endParaRPr lang="en-US" sz="800"/>
          </a:p>
          <a:p>
            <a:endParaRPr lang="en-US" sz="800"/>
          </a:p>
          <a:p>
            <a:endParaRPr lang="en-US" sz="800"/>
          </a:p>
          <a:p>
            <a:endParaRPr lang="en-US" sz="800"/>
          </a:p>
          <a:p>
            <a:endParaRPr lang="en-US" sz="850"/>
          </a:p>
          <a:p>
            <a:endParaRPr lang="en-US" sz="850"/>
          </a:p>
          <a:p>
            <a:endParaRPr lang="en-US" sz="800"/>
          </a:p>
          <a:p>
            <a:endParaRPr lang="en-US" sz="800"/>
          </a:p>
          <a:p>
            <a:endParaRPr lang="en-US" sz="900"/>
          </a:p>
          <a:p>
            <a:endParaRPr lang="en-US" sz="900"/>
          </a:p>
          <a:p>
            <a:endParaRPr lang="en-US" sz="800"/>
          </a:p>
          <a:p>
            <a:r>
              <a:rPr lang="en-US" sz="800"/>
              <a:t>-20</a:t>
            </a:r>
          </a:p>
          <a:p>
            <a:endParaRPr lang="en-US" sz="800"/>
          </a:p>
          <a:p>
            <a:endParaRPr lang="en-US" sz="800"/>
          </a:p>
          <a:p>
            <a:endParaRPr lang="en-US" sz="800"/>
          </a:p>
          <a:p>
            <a:r>
              <a:rPr lang="en-US" sz="800"/>
              <a:t>-30</a:t>
            </a:r>
          </a:p>
          <a:p>
            <a:endParaRPr lang="en-US" sz="600"/>
          </a:p>
          <a:p>
            <a:endParaRPr lang="en-US" sz="800"/>
          </a:p>
          <a:p>
            <a:r>
              <a:rPr lang="en-US" sz="800"/>
              <a:t>-40</a:t>
            </a:r>
          </a:p>
        </p:txBody>
      </p:sp>
      <p:sp>
        <p:nvSpPr>
          <p:cNvPr id="61" name="TextBox 60">
            <a:extLst>
              <a:ext uri="{FF2B5EF4-FFF2-40B4-BE49-F238E27FC236}">
                <a16:creationId xmlns:a16="http://schemas.microsoft.com/office/drawing/2014/main" id="{5DD9BAD9-13A9-D6D2-3403-4751BAB27FC4}"/>
              </a:ext>
            </a:extLst>
          </p:cNvPr>
          <p:cNvSpPr txBox="1"/>
          <p:nvPr/>
        </p:nvSpPr>
        <p:spPr>
          <a:xfrm>
            <a:off x="567419" y="3003098"/>
            <a:ext cx="7430860"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t>                                                                                                     -10                       </a:t>
            </a:r>
            <a:r>
              <a:rPr lang="en-US" sz="700"/>
              <a:t>        </a:t>
            </a:r>
            <a:r>
              <a:rPr lang="en-US" sz="800"/>
              <a:t>                   20            </a:t>
            </a:r>
            <a:r>
              <a:rPr lang="en-US" sz="600"/>
              <a:t> </a:t>
            </a:r>
            <a:r>
              <a:rPr lang="en-US" sz="800"/>
              <a:t> 30           </a:t>
            </a:r>
            <a:r>
              <a:rPr lang="en-US" sz="650"/>
              <a:t>  </a:t>
            </a:r>
            <a:r>
              <a:rPr lang="en-US" sz="800"/>
              <a:t> 40           </a:t>
            </a:r>
            <a:r>
              <a:rPr lang="en-US" sz="900"/>
              <a:t> </a:t>
            </a:r>
            <a:r>
              <a:rPr lang="en-US" sz="1000"/>
              <a:t> </a:t>
            </a:r>
            <a:r>
              <a:rPr lang="en-US" sz="800"/>
              <a:t>50           </a:t>
            </a:r>
            <a:r>
              <a:rPr lang="en-US" sz="850"/>
              <a:t>  </a:t>
            </a:r>
            <a:r>
              <a:rPr lang="en-US" sz="800"/>
              <a:t> 60             70 </a:t>
            </a:r>
          </a:p>
        </p:txBody>
      </p:sp>
      <p:sp>
        <p:nvSpPr>
          <p:cNvPr id="60" name="TextBox 59">
            <a:extLst>
              <a:ext uri="{FF2B5EF4-FFF2-40B4-BE49-F238E27FC236}">
                <a16:creationId xmlns:a16="http://schemas.microsoft.com/office/drawing/2014/main" id="{FEDBBD72-E368-0EEE-A3C8-F8D56C5E0841}"/>
              </a:ext>
            </a:extLst>
          </p:cNvPr>
          <p:cNvSpPr txBox="1"/>
          <p:nvPr/>
        </p:nvSpPr>
        <p:spPr>
          <a:xfrm>
            <a:off x="6812666" y="937825"/>
            <a:ext cx="2743200" cy="18466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600"/>
              <a:t> 0.2x  0.5x   1x   1.5x   2x</a:t>
            </a:r>
          </a:p>
        </p:txBody>
      </p:sp>
      <p:pic>
        <p:nvPicPr>
          <p:cNvPr id="29" name="Picture 3">
            <a:extLst>
              <a:ext uri="{FF2B5EF4-FFF2-40B4-BE49-F238E27FC236}">
                <a16:creationId xmlns:a16="http://schemas.microsoft.com/office/drawing/2014/main" id="{A9C89CFB-49EB-5F08-921F-849F584FEED1}"/>
              </a:ext>
            </a:extLst>
          </p:cNvPr>
          <p:cNvPicPr>
            <a:picLocks noChangeAspect="1"/>
          </p:cNvPicPr>
          <p:nvPr/>
        </p:nvPicPr>
        <p:blipFill>
          <a:blip r:embed="rId6"/>
          <a:stretch>
            <a:fillRect/>
          </a:stretch>
        </p:blipFill>
        <p:spPr>
          <a:xfrm flipH="1">
            <a:off x="5617029" y="996043"/>
            <a:ext cx="155122" cy="151040"/>
          </a:xfrm>
          <a:prstGeom prst="rect">
            <a:avLst/>
          </a:prstGeom>
        </p:spPr>
      </p:pic>
      <p:sp>
        <p:nvSpPr>
          <p:cNvPr id="63" name="Rectangle 62">
            <a:extLst>
              <a:ext uri="{FF2B5EF4-FFF2-40B4-BE49-F238E27FC236}">
                <a16:creationId xmlns:a16="http://schemas.microsoft.com/office/drawing/2014/main" id="{41930AD8-A8CB-6EF0-0112-79789C87AA11}"/>
              </a:ext>
            </a:extLst>
          </p:cNvPr>
          <p:cNvSpPr/>
          <p:nvPr/>
        </p:nvSpPr>
        <p:spPr>
          <a:xfrm>
            <a:off x="5223784" y="1196068"/>
            <a:ext cx="925285" cy="816429"/>
          </a:xfrm>
          <a:prstGeom prst="rect">
            <a:avLst/>
          </a:prstGeom>
          <a:solidFill>
            <a:schemeClr val="bg1"/>
          </a:solidFill>
          <a:ln w="12700">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00"/>
          </a:p>
        </p:txBody>
      </p:sp>
      <p:sp>
        <p:nvSpPr>
          <p:cNvPr id="64" name="Oval 63">
            <a:extLst>
              <a:ext uri="{FF2B5EF4-FFF2-40B4-BE49-F238E27FC236}">
                <a16:creationId xmlns:a16="http://schemas.microsoft.com/office/drawing/2014/main" id="{BC4F1396-B9C5-8871-D51E-5A2C23231D30}"/>
              </a:ext>
            </a:extLst>
          </p:cNvPr>
          <p:cNvSpPr/>
          <p:nvPr/>
        </p:nvSpPr>
        <p:spPr>
          <a:xfrm>
            <a:off x="5387068" y="1298121"/>
            <a:ext cx="108857" cy="108857"/>
          </a:xfrm>
          <a:prstGeom prst="ellipse">
            <a:avLst/>
          </a:prstGeom>
          <a:solidFill>
            <a:srgbClr val="80D0FF"/>
          </a:solidFill>
          <a:ln>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00"/>
          </a:p>
        </p:txBody>
      </p:sp>
      <p:sp>
        <p:nvSpPr>
          <p:cNvPr id="65" name="Oval 64">
            <a:extLst>
              <a:ext uri="{FF2B5EF4-FFF2-40B4-BE49-F238E27FC236}">
                <a16:creationId xmlns:a16="http://schemas.microsoft.com/office/drawing/2014/main" id="{16372423-1A18-E5DF-5DA4-172CAC8F3009}"/>
              </a:ext>
            </a:extLst>
          </p:cNvPr>
          <p:cNvSpPr/>
          <p:nvPr/>
        </p:nvSpPr>
        <p:spPr>
          <a:xfrm>
            <a:off x="5652406" y="1298121"/>
            <a:ext cx="108857" cy="108857"/>
          </a:xfrm>
          <a:prstGeom prst="ellipse">
            <a:avLst/>
          </a:prstGeom>
          <a:solidFill>
            <a:srgbClr val="FCD2D2"/>
          </a:solidFill>
          <a:ln>
            <a:solidFill>
              <a:srgbClr val="FCD2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00"/>
          </a:p>
        </p:txBody>
      </p:sp>
      <p:sp>
        <p:nvSpPr>
          <p:cNvPr id="66" name="Oval 65">
            <a:extLst>
              <a:ext uri="{FF2B5EF4-FFF2-40B4-BE49-F238E27FC236}">
                <a16:creationId xmlns:a16="http://schemas.microsoft.com/office/drawing/2014/main" id="{6EF06329-C2C4-4B9B-7427-A790B023E856}"/>
              </a:ext>
            </a:extLst>
          </p:cNvPr>
          <p:cNvSpPr/>
          <p:nvPr/>
        </p:nvSpPr>
        <p:spPr>
          <a:xfrm>
            <a:off x="5924548" y="1298121"/>
            <a:ext cx="108857" cy="108857"/>
          </a:xfrm>
          <a:prstGeom prst="ellipse">
            <a:avLst/>
          </a:prstGeom>
          <a:solidFill>
            <a:srgbClr val="D1FFE6"/>
          </a:solidFill>
          <a:ln>
            <a:solidFill>
              <a:srgbClr val="D1FF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00"/>
          </a:p>
        </p:txBody>
      </p:sp>
      <p:sp>
        <p:nvSpPr>
          <p:cNvPr id="67" name="Oval 66">
            <a:extLst>
              <a:ext uri="{FF2B5EF4-FFF2-40B4-BE49-F238E27FC236}">
                <a16:creationId xmlns:a16="http://schemas.microsoft.com/office/drawing/2014/main" id="{8109A15C-BC75-002B-A9DC-B871D7A6F8A2}"/>
              </a:ext>
            </a:extLst>
          </p:cNvPr>
          <p:cNvSpPr/>
          <p:nvPr/>
        </p:nvSpPr>
        <p:spPr>
          <a:xfrm>
            <a:off x="5387066" y="1529443"/>
            <a:ext cx="108857" cy="108857"/>
          </a:xfrm>
          <a:prstGeom prst="ellipse">
            <a:avLst/>
          </a:prstGeom>
          <a:solidFill>
            <a:srgbClr val="FFD8A1"/>
          </a:solidFill>
          <a:ln>
            <a:solidFill>
              <a:srgbClr val="FFD8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00"/>
          </a:p>
        </p:txBody>
      </p:sp>
      <p:sp>
        <p:nvSpPr>
          <p:cNvPr id="68" name="Oval 67">
            <a:extLst>
              <a:ext uri="{FF2B5EF4-FFF2-40B4-BE49-F238E27FC236}">
                <a16:creationId xmlns:a16="http://schemas.microsoft.com/office/drawing/2014/main" id="{3CF4A677-E1FB-876E-806B-648271767384}"/>
              </a:ext>
            </a:extLst>
          </p:cNvPr>
          <p:cNvSpPr/>
          <p:nvPr/>
        </p:nvSpPr>
        <p:spPr>
          <a:xfrm>
            <a:off x="5652405" y="1529442"/>
            <a:ext cx="108857" cy="108857"/>
          </a:xfrm>
          <a:prstGeom prst="ellipse">
            <a:avLst/>
          </a:prstGeom>
          <a:solidFill>
            <a:srgbClr val="D6CFFF"/>
          </a:solidFill>
          <a:ln>
            <a:solidFill>
              <a:srgbClr val="D6C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00"/>
          </a:p>
        </p:txBody>
      </p:sp>
      <p:sp>
        <p:nvSpPr>
          <p:cNvPr id="69" name="Oval 68">
            <a:extLst>
              <a:ext uri="{FF2B5EF4-FFF2-40B4-BE49-F238E27FC236}">
                <a16:creationId xmlns:a16="http://schemas.microsoft.com/office/drawing/2014/main" id="{2C576486-BC43-434B-9A24-80B40B1F34C8}"/>
              </a:ext>
            </a:extLst>
          </p:cNvPr>
          <p:cNvSpPr/>
          <p:nvPr/>
        </p:nvSpPr>
        <p:spPr>
          <a:xfrm>
            <a:off x="5924548" y="1529442"/>
            <a:ext cx="108857" cy="108857"/>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00"/>
          </a:p>
        </p:txBody>
      </p:sp>
      <p:sp>
        <p:nvSpPr>
          <p:cNvPr id="79" name="TextBox 78">
            <a:extLst>
              <a:ext uri="{FF2B5EF4-FFF2-40B4-BE49-F238E27FC236}">
                <a16:creationId xmlns:a16="http://schemas.microsoft.com/office/drawing/2014/main" id="{A454D7E3-7D79-4CB5-E727-C719A7C51615}"/>
              </a:ext>
            </a:extLst>
          </p:cNvPr>
          <p:cNvSpPr txBox="1"/>
          <p:nvPr/>
        </p:nvSpPr>
        <p:spPr>
          <a:xfrm>
            <a:off x="5223265" y="1755742"/>
            <a:ext cx="1110344"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latin typeface="Grandview Display"/>
              </a:rPr>
              <a:t>axis scale =</a:t>
            </a:r>
          </a:p>
        </p:txBody>
      </p:sp>
      <p:pic>
        <p:nvPicPr>
          <p:cNvPr id="82" name="Picture 8" descr="A picture containing text, monitor, electronics, screen&#10;&#10;Description automatically generated">
            <a:extLst>
              <a:ext uri="{FF2B5EF4-FFF2-40B4-BE49-F238E27FC236}">
                <a16:creationId xmlns:a16="http://schemas.microsoft.com/office/drawing/2014/main" id="{BA57E911-B017-1BFB-7D8B-DBDAC95F942F}"/>
              </a:ext>
            </a:extLst>
          </p:cNvPr>
          <p:cNvPicPr>
            <a:picLocks noChangeAspect="1"/>
          </p:cNvPicPr>
          <p:nvPr/>
        </p:nvPicPr>
        <p:blipFill>
          <a:blip r:embed="rId5"/>
          <a:stretch>
            <a:fillRect/>
          </a:stretch>
        </p:blipFill>
        <p:spPr>
          <a:xfrm>
            <a:off x="5896655" y="1773689"/>
            <a:ext cx="167371" cy="160566"/>
          </a:xfrm>
          <a:prstGeom prst="rect">
            <a:avLst/>
          </a:prstGeom>
        </p:spPr>
      </p:pic>
      <p:sp>
        <p:nvSpPr>
          <p:cNvPr id="83" name="Arrow: Right 82">
            <a:extLst>
              <a:ext uri="{FF2B5EF4-FFF2-40B4-BE49-F238E27FC236}">
                <a16:creationId xmlns:a16="http://schemas.microsoft.com/office/drawing/2014/main" id="{F88785FC-558E-CA0D-1633-A3BD47E3B08D}"/>
              </a:ext>
            </a:extLst>
          </p:cNvPr>
          <p:cNvSpPr/>
          <p:nvPr/>
        </p:nvSpPr>
        <p:spPr>
          <a:xfrm rot="12720000">
            <a:off x="6197842" y="1927814"/>
            <a:ext cx="681404" cy="227134"/>
          </a:xfrm>
          <a:prstGeom prst="rightArrow">
            <a:avLst/>
          </a:prstGeom>
          <a:solidFill>
            <a:srgbClr val="FF0000"/>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00"/>
          </a:p>
        </p:txBody>
      </p:sp>
      <p:sp>
        <p:nvSpPr>
          <p:cNvPr id="84" name="Arrow: Right 83">
            <a:extLst>
              <a:ext uri="{FF2B5EF4-FFF2-40B4-BE49-F238E27FC236}">
                <a16:creationId xmlns:a16="http://schemas.microsoft.com/office/drawing/2014/main" id="{17898AD7-1F40-7C47-1904-F7A3DE1C5A0F}"/>
              </a:ext>
            </a:extLst>
          </p:cNvPr>
          <p:cNvSpPr/>
          <p:nvPr/>
        </p:nvSpPr>
        <p:spPr>
          <a:xfrm rot="13740000">
            <a:off x="3170252" y="3431403"/>
            <a:ext cx="681404" cy="227134"/>
          </a:xfrm>
          <a:prstGeom prst="rightArrow">
            <a:avLst/>
          </a:prstGeom>
          <a:solidFill>
            <a:srgbClr val="FF0000"/>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00"/>
          </a:p>
        </p:txBody>
      </p:sp>
    </p:spTree>
    <p:extLst>
      <p:ext uri="{BB962C8B-B14F-4D97-AF65-F5344CB8AC3E}">
        <p14:creationId xmlns:p14="http://schemas.microsoft.com/office/powerpoint/2010/main" val="3996579532"/>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FC037F-9B04-45A9-8AE6-A8517884947F}"/>
              </a:ext>
            </a:extLst>
          </p:cNvPr>
          <p:cNvSpPr>
            <a:spLocks noGrp="1"/>
          </p:cNvSpPr>
          <p:nvPr>
            <p:ph type="title"/>
          </p:nvPr>
        </p:nvSpPr>
        <p:spPr>
          <a:xfrm>
            <a:off x="2489454" y="2178558"/>
            <a:ext cx="4169664" cy="1885950"/>
          </a:xfrm>
        </p:spPr>
        <p:txBody>
          <a:bodyPr>
            <a:normAutofit fontScale="90000"/>
          </a:bodyPr>
          <a:lstStyle/>
          <a:p>
            <a:r>
              <a:rPr lang="en-US"/>
              <a:t>Allow the user to understand concepts theoretically and physically</a:t>
            </a:r>
          </a:p>
        </p:txBody>
      </p:sp>
    </p:spTree>
    <p:extLst>
      <p:ext uri="{BB962C8B-B14F-4D97-AF65-F5344CB8AC3E}">
        <p14:creationId xmlns:p14="http://schemas.microsoft.com/office/powerpoint/2010/main" val="3370711254"/>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916DAA-1ACF-4343-A637-D55C4A5DE05B}"/>
              </a:ext>
            </a:extLst>
          </p:cNvPr>
          <p:cNvSpPr>
            <a:spLocks noGrp="1"/>
          </p:cNvSpPr>
          <p:nvPr>
            <p:ph type="title"/>
          </p:nvPr>
        </p:nvSpPr>
        <p:spPr/>
        <p:txBody>
          <a:bodyPr/>
          <a:lstStyle/>
          <a:p>
            <a:r>
              <a:rPr lang="en-US"/>
              <a:t>Design Thinking Process</a:t>
            </a:r>
          </a:p>
        </p:txBody>
      </p:sp>
      <p:graphicFrame>
        <p:nvGraphicFramePr>
          <p:cNvPr id="4" name="Content Placeholder 4" descr="timeline SmartArt graphic&#10;">
            <a:extLst>
              <a:ext uri="{FF2B5EF4-FFF2-40B4-BE49-F238E27FC236}">
                <a16:creationId xmlns:a16="http://schemas.microsoft.com/office/drawing/2014/main" id="{E246B7D8-C843-490A-A5BB-04DFA74A3D8D}"/>
              </a:ext>
            </a:extLst>
          </p:cNvPr>
          <p:cNvGraphicFramePr>
            <a:graphicFrameLocks noGrp="1"/>
          </p:cNvGraphicFramePr>
          <p:nvPr>
            <p:ph idx="1"/>
            <p:extLst>
              <p:ext uri="{D42A27DB-BD31-4B8C-83A1-F6EECF244321}">
                <p14:modId xmlns:p14="http://schemas.microsoft.com/office/powerpoint/2010/main" val="1909600438"/>
              </p:ext>
            </p:extLst>
          </p:nvPr>
        </p:nvGraphicFramePr>
        <p:xfrm>
          <a:off x="800100" y="939546"/>
          <a:ext cx="7543800" cy="326440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Slide Number Placeholder 6">
            <a:extLst>
              <a:ext uri="{FF2B5EF4-FFF2-40B4-BE49-F238E27FC236}">
                <a16:creationId xmlns:a16="http://schemas.microsoft.com/office/drawing/2014/main" id="{AB8B6466-CC56-4078-BB0C-7A0D5CB3F0F4}"/>
              </a:ext>
            </a:extLst>
          </p:cNvPr>
          <p:cNvSpPr>
            <a:spLocks noGrp="1"/>
          </p:cNvSpPr>
          <p:nvPr>
            <p:ph type="sldNum" sz="quarter" idx="12"/>
          </p:nvPr>
        </p:nvSpPr>
        <p:spPr/>
        <p:txBody>
          <a:bodyPr/>
          <a:lstStyle/>
          <a:p>
            <a:pPr lvl="0"/>
            <a:fld id="{D76B855D-E9CC-4FF8-AD85-6CDC7B89A0DE}" type="slidenum">
              <a:rPr lang="en-US" noProof="0" smtClean="0"/>
              <a:pPr lvl="0"/>
              <a:t>159</a:t>
            </a:fld>
            <a:endParaRPr lang="en-US" noProof="0"/>
          </a:p>
        </p:txBody>
      </p:sp>
    </p:spTree>
    <p:extLst>
      <p:ext uri="{BB962C8B-B14F-4D97-AF65-F5344CB8AC3E}">
        <p14:creationId xmlns:p14="http://schemas.microsoft.com/office/powerpoint/2010/main" val="26458759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pic>
        <p:nvPicPr>
          <p:cNvPr id="132" name="Google Shape;132;p31" descr="Image"/>
          <p:cNvPicPr preferRelativeResize="0"/>
          <p:nvPr/>
        </p:nvPicPr>
        <p:blipFill rotWithShape="1">
          <a:blip r:embed="rId3">
            <a:alphaModFix/>
          </a:blip>
          <a:srcRect/>
          <a:stretch/>
        </p:blipFill>
        <p:spPr>
          <a:xfrm>
            <a:off x="66178" y="29766"/>
            <a:ext cx="5430735" cy="5143501"/>
          </a:xfrm>
          <a:prstGeom prst="rect">
            <a:avLst/>
          </a:prstGeom>
          <a:noFill/>
          <a:ln>
            <a:noFill/>
          </a:ln>
        </p:spPr>
      </p:pic>
      <p:sp>
        <p:nvSpPr>
          <p:cNvPr id="133" name="Google Shape;133;p31"/>
          <p:cNvSpPr txBox="1"/>
          <p:nvPr/>
        </p:nvSpPr>
        <p:spPr>
          <a:xfrm>
            <a:off x="6116750" y="0"/>
            <a:ext cx="2970900" cy="5143500"/>
          </a:xfrm>
          <a:prstGeom prst="rect">
            <a:avLst/>
          </a:prstGeom>
          <a:noFill/>
          <a:ln>
            <a:noFill/>
          </a:ln>
        </p:spPr>
        <p:txBody>
          <a:bodyPr spcFirstLastPara="1" wrap="square" lIns="32750" tIns="32750" rIns="32750" bIns="32750" anchor="ctr" anchorCtr="0">
            <a:noAutofit/>
          </a:bodyPr>
          <a:lstStyle/>
          <a:p>
            <a:pPr marL="0" marR="0" lvl="0" indent="0" algn="l" rtl="0">
              <a:lnSpc>
                <a:spcPct val="100000"/>
              </a:lnSpc>
              <a:spcBef>
                <a:spcPts val="0"/>
              </a:spcBef>
              <a:spcAft>
                <a:spcPts val="0"/>
              </a:spcAft>
              <a:buClr>
                <a:srgbClr val="000000"/>
              </a:buClr>
              <a:buSzPts val="700"/>
              <a:buFont typeface="Helvetica Neue"/>
              <a:buNone/>
            </a:pPr>
            <a:r>
              <a:rPr lang="en" sz="1000" b="1" i="0" u="none" strike="noStrike" cap="none">
                <a:solidFill>
                  <a:srgbClr val="000000"/>
                </a:solidFill>
                <a:latin typeface="Helvetica Neue"/>
                <a:ea typeface="Helvetica Neue"/>
                <a:cs typeface="Helvetica Neue"/>
                <a:sym typeface="Helvetica Neue"/>
              </a:rPr>
              <a:t>Empathy Map:</a:t>
            </a:r>
            <a:endParaRPr sz="1000"/>
          </a:p>
          <a:p>
            <a:pPr marL="0" marR="0" lvl="0" indent="0" algn="l" rtl="0">
              <a:lnSpc>
                <a:spcPct val="100000"/>
              </a:lnSpc>
              <a:spcBef>
                <a:spcPts val="0"/>
              </a:spcBef>
              <a:spcAft>
                <a:spcPts val="0"/>
              </a:spcAft>
              <a:buClr>
                <a:srgbClr val="000000"/>
              </a:buClr>
              <a:buSzPts val="700"/>
              <a:buFont typeface="Helvetica Neue"/>
              <a:buNone/>
            </a:pPr>
            <a:endParaRPr sz="1000" b="1" i="0" u="none" strike="noStrike" cap="none">
              <a:solidFill>
                <a:srgbClr val="000000"/>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000000"/>
              </a:buClr>
              <a:buSzPts val="700"/>
              <a:buFont typeface="Helvetica Neue"/>
              <a:buNone/>
            </a:pPr>
            <a:r>
              <a:rPr lang="en" sz="1000" b="0" i="0" u="none" strike="noStrike" cap="none">
                <a:solidFill>
                  <a:srgbClr val="000000"/>
                </a:solidFill>
                <a:latin typeface="Helvetica Neue"/>
                <a:ea typeface="Helvetica Neue"/>
                <a:cs typeface="Helvetica Neue"/>
                <a:sym typeface="Helvetica Neue"/>
              </a:rPr>
              <a:t>Use to take notes when interviewing/shadowing individual users, and again when creating a fictional target user.  Have one person do the talking, and a second take notes, but steer the conversation to cover all 4 areas.</a:t>
            </a:r>
            <a:endParaRPr sz="1000"/>
          </a:p>
          <a:p>
            <a:pPr marL="0" marR="0" lvl="0" indent="0" algn="l" rtl="0">
              <a:lnSpc>
                <a:spcPct val="100000"/>
              </a:lnSpc>
              <a:spcBef>
                <a:spcPts val="0"/>
              </a:spcBef>
              <a:spcAft>
                <a:spcPts val="0"/>
              </a:spcAft>
              <a:buClr>
                <a:srgbClr val="000000"/>
              </a:buClr>
              <a:buSzPts val="700"/>
              <a:buFont typeface="Helvetica Neue"/>
              <a:buNone/>
            </a:pPr>
            <a:endParaRPr sz="1000" b="0" i="0" u="none" strike="noStrike" cap="none">
              <a:solidFill>
                <a:srgbClr val="000000"/>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000000"/>
              </a:buClr>
              <a:buSzPts val="700"/>
              <a:buFont typeface="Helvetica Neue"/>
              <a:buNone/>
            </a:pPr>
            <a:r>
              <a:rPr lang="en" sz="1000" b="1" i="0" u="none" strike="noStrike" cap="none">
                <a:solidFill>
                  <a:srgbClr val="000000"/>
                </a:solidFill>
                <a:latin typeface="Helvetica Neue"/>
                <a:ea typeface="Helvetica Neue"/>
                <a:cs typeface="Helvetica Neue"/>
                <a:sym typeface="Helvetica Neue"/>
              </a:rPr>
              <a:t>say:</a:t>
            </a:r>
            <a:r>
              <a:rPr lang="en" sz="1000" b="0" i="0" u="none" strike="noStrike" cap="none">
                <a:solidFill>
                  <a:srgbClr val="000000"/>
                </a:solidFill>
                <a:latin typeface="Helvetica Neue"/>
                <a:ea typeface="Helvetica Neue"/>
                <a:cs typeface="Helvetica Neue"/>
                <a:sym typeface="Helvetica Neue"/>
              </a:rPr>
              <a:t>  What they say in response to questions or volunteer.</a:t>
            </a:r>
            <a:endParaRPr sz="1000"/>
          </a:p>
          <a:p>
            <a:pPr marL="0" marR="0" lvl="0" indent="0" algn="l" rtl="0">
              <a:lnSpc>
                <a:spcPct val="100000"/>
              </a:lnSpc>
              <a:spcBef>
                <a:spcPts val="0"/>
              </a:spcBef>
              <a:spcAft>
                <a:spcPts val="0"/>
              </a:spcAft>
              <a:buClr>
                <a:srgbClr val="000000"/>
              </a:buClr>
              <a:buSzPts val="700"/>
              <a:buFont typeface="Helvetica Neue"/>
              <a:buNone/>
            </a:pPr>
            <a:r>
              <a:rPr lang="en" sz="1000" b="1" i="0" u="none" strike="noStrike" cap="none">
                <a:solidFill>
                  <a:srgbClr val="000000"/>
                </a:solidFill>
                <a:latin typeface="Helvetica Neue"/>
                <a:ea typeface="Helvetica Neue"/>
                <a:cs typeface="Helvetica Neue"/>
                <a:sym typeface="Helvetica Neue"/>
              </a:rPr>
              <a:t>think:</a:t>
            </a:r>
            <a:r>
              <a:rPr lang="en" sz="1000" b="0" i="0" u="none" strike="noStrike" cap="none">
                <a:solidFill>
                  <a:srgbClr val="000000"/>
                </a:solidFill>
                <a:latin typeface="Helvetica Neue"/>
                <a:ea typeface="Helvetica Neue"/>
                <a:cs typeface="Helvetica Neue"/>
                <a:sym typeface="Helvetica Neue"/>
              </a:rPr>
              <a:t>  Things you infer about their knowledge or opinions, because they avoid a topic or direct answers, are surprised by or do not understand some questions.</a:t>
            </a:r>
            <a:endParaRPr sz="1000"/>
          </a:p>
          <a:p>
            <a:pPr marL="0" marR="0" lvl="0" indent="0" algn="l" rtl="0">
              <a:lnSpc>
                <a:spcPct val="100000"/>
              </a:lnSpc>
              <a:spcBef>
                <a:spcPts val="0"/>
              </a:spcBef>
              <a:spcAft>
                <a:spcPts val="0"/>
              </a:spcAft>
              <a:buClr>
                <a:srgbClr val="000000"/>
              </a:buClr>
              <a:buSzPts val="700"/>
              <a:buFont typeface="Helvetica Neue"/>
              <a:buNone/>
            </a:pPr>
            <a:r>
              <a:rPr lang="en" sz="1000" b="1" i="0" u="none" strike="noStrike" cap="none">
                <a:solidFill>
                  <a:srgbClr val="000000"/>
                </a:solidFill>
                <a:latin typeface="Helvetica Neue"/>
                <a:ea typeface="Helvetica Neue"/>
                <a:cs typeface="Helvetica Neue"/>
                <a:sym typeface="Helvetica Neue"/>
              </a:rPr>
              <a:t>do:</a:t>
            </a:r>
            <a:r>
              <a:rPr lang="en" sz="1000" b="0" i="0" u="none" strike="noStrike" cap="none">
                <a:solidFill>
                  <a:srgbClr val="000000"/>
                </a:solidFill>
                <a:latin typeface="Helvetica Neue"/>
                <a:ea typeface="Helvetica Neue"/>
                <a:cs typeface="Helvetica Neue"/>
                <a:sym typeface="Helvetica Neue"/>
              </a:rPr>
              <a:t>  Steps they take in doing a task, either observed from shadowing, or noted when they describe how they do their work.</a:t>
            </a:r>
            <a:endParaRPr sz="1000"/>
          </a:p>
          <a:p>
            <a:pPr marL="0" marR="0" lvl="0" indent="0" algn="l" rtl="0">
              <a:lnSpc>
                <a:spcPct val="100000"/>
              </a:lnSpc>
              <a:spcBef>
                <a:spcPts val="0"/>
              </a:spcBef>
              <a:spcAft>
                <a:spcPts val="0"/>
              </a:spcAft>
              <a:buClr>
                <a:srgbClr val="000000"/>
              </a:buClr>
              <a:buSzPts val="700"/>
              <a:buFont typeface="Helvetica Neue"/>
              <a:buNone/>
            </a:pPr>
            <a:r>
              <a:rPr lang="en" sz="1000" b="1" i="0" u="none" strike="noStrike" cap="none">
                <a:solidFill>
                  <a:srgbClr val="000000"/>
                </a:solidFill>
                <a:latin typeface="Helvetica Neue"/>
                <a:ea typeface="Helvetica Neue"/>
                <a:cs typeface="Helvetica Neue"/>
                <a:sym typeface="Helvetica Neue"/>
              </a:rPr>
              <a:t>feel:</a:t>
            </a:r>
            <a:r>
              <a:rPr lang="en" sz="1000" b="0" i="0" u="none" strike="noStrike" cap="none">
                <a:solidFill>
                  <a:srgbClr val="000000"/>
                </a:solidFill>
                <a:latin typeface="Helvetica Neue"/>
                <a:ea typeface="Helvetica Neue"/>
                <a:cs typeface="Helvetica Neue"/>
                <a:sym typeface="Helvetica Neue"/>
              </a:rPr>
              <a:t>  Things you infer about their feelings, such as whether they would enjoy using a proposed solution, or would prefer the way things work now.</a:t>
            </a:r>
            <a:endParaRPr sz="1000"/>
          </a:p>
        </p:txBody>
      </p:sp>
      <p:graphicFrame>
        <p:nvGraphicFramePr>
          <p:cNvPr id="134" name="Google Shape;134;p31"/>
          <p:cNvGraphicFramePr/>
          <p:nvPr>
            <p:extLst>
              <p:ext uri="{D42A27DB-BD31-4B8C-83A1-F6EECF244321}">
                <p14:modId xmlns:p14="http://schemas.microsoft.com/office/powerpoint/2010/main" val="3639875260"/>
              </p:ext>
            </p:extLst>
          </p:nvPr>
        </p:nvGraphicFramePr>
        <p:xfrm>
          <a:off x="3318953" y="570720"/>
          <a:ext cx="2062500" cy="2028480"/>
        </p:xfrm>
        <a:graphic>
          <a:graphicData uri="http://schemas.openxmlformats.org/drawingml/2006/table">
            <a:tbl>
              <a:tblPr bandRow="1">
                <a:noFill/>
                <a:tableStyleId>{46409119-0364-41FD-8744-DC8955837773}</a:tableStyleId>
              </a:tblPr>
              <a:tblGrid>
                <a:gridCol w="2062500">
                  <a:extLst>
                    <a:ext uri="{9D8B030D-6E8A-4147-A177-3AD203B41FA5}">
                      <a16:colId xmlns:a16="http://schemas.microsoft.com/office/drawing/2014/main" val="20000"/>
                    </a:ext>
                  </a:extLst>
                </a:gridCol>
              </a:tblGrid>
              <a:tr h="169775">
                <a:tc>
                  <a:txBody>
                    <a:bodyPr/>
                    <a:lstStyle/>
                    <a:p>
                      <a:pPr marL="0" marR="0" lvl="0" indent="0" algn="l" rtl="0">
                        <a:lnSpc>
                          <a:spcPct val="100000"/>
                        </a:lnSpc>
                        <a:spcBef>
                          <a:spcPts val="0"/>
                        </a:spcBef>
                        <a:spcAft>
                          <a:spcPts val="0"/>
                        </a:spcAft>
                        <a:buClr>
                          <a:schemeClr val="dk1"/>
                        </a:buClr>
                        <a:buSzPts val="500"/>
                        <a:buFont typeface="Helvetica Neue"/>
                        <a:buNone/>
                      </a:pPr>
                      <a:r>
                        <a:rPr lang="en-US" sz="800" u="none" strike="noStrike" cap="none"/>
                        <a:t>Seems interested in how to graph vector transformations, wants to know more about how we plan to do it (which makes sense because they're interested in computer graphics)</a:t>
                      </a: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169775">
                <a:tc>
                  <a:txBody>
                    <a:bodyPr/>
                    <a:lstStyle/>
                    <a:p>
                      <a:pPr marL="0" marR="0" lvl="0" indent="0" algn="l">
                        <a:lnSpc>
                          <a:spcPct val="100000"/>
                        </a:lnSpc>
                        <a:spcBef>
                          <a:spcPts val="0"/>
                        </a:spcBef>
                        <a:spcAft>
                          <a:spcPts val="0"/>
                        </a:spcAft>
                        <a:buNone/>
                      </a:pPr>
                      <a:r>
                        <a:rPr lang="en-US" sz="800" b="0" i="0" u="none" strike="noStrike" cap="none" noProof="0">
                          <a:latin typeface="Helvetica Neue"/>
                        </a:rPr>
                        <a:t>Make a dark mode for the grid</a:t>
                      </a:r>
                      <a:endParaRPr/>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extLst>
                  <a:ext uri="{0D108BD9-81ED-4DB2-BD59-A6C34878D82A}">
                    <a16:rowId xmlns:a16="http://schemas.microsoft.com/office/drawing/2014/main" val="10001"/>
                  </a:ext>
                </a:extLst>
              </a:tr>
              <a:tr h="169775">
                <a:tc>
                  <a:txBody>
                    <a:bodyPr/>
                    <a:lstStyle/>
                    <a:p>
                      <a:pPr marL="0" marR="0" lvl="0" indent="0" algn="l" rtl="0">
                        <a:lnSpc>
                          <a:spcPct val="100000"/>
                        </a:lnSpc>
                        <a:spcBef>
                          <a:spcPts val="0"/>
                        </a:spcBef>
                        <a:spcAft>
                          <a:spcPts val="0"/>
                        </a:spcAft>
                        <a:buClr>
                          <a:schemeClr val="dk1"/>
                        </a:buClr>
                        <a:buSzPts val="500"/>
                        <a:buFont typeface="Helvetica Neue"/>
                        <a:buNone/>
                      </a:pPr>
                      <a:r>
                        <a:rPr lang="en-US" sz="800" u="none" strike="noStrike" cap="none"/>
                        <a:t>When he heard its going to written in elm, he said it makes it 10x harder (as compared to a language such as python)</a:t>
                      </a: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169775">
                <a:tc>
                  <a:txBody>
                    <a:bodyPr/>
                    <a:lstStyle/>
                    <a:p>
                      <a:pPr marL="0" marR="0" lvl="0" indent="0" algn="l">
                        <a:lnSpc>
                          <a:spcPct val="100000"/>
                        </a:lnSpc>
                        <a:spcBef>
                          <a:spcPts val="0"/>
                        </a:spcBef>
                        <a:spcAft>
                          <a:spcPts val="0"/>
                        </a:spcAft>
                        <a:buNone/>
                      </a:pPr>
                      <a:r>
                        <a:rPr lang="en-US" sz="800" b="0" i="0" u="none" strike="noStrike" cap="none" noProof="0">
                          <a:latin typeface="Helvetica Neue"/>
                        </a:rPr>
                        <a:t>Took him a while to answer when we asked him if he could visualize the span of a matrix (confusion)</a:t>
                      </a:r>
                      <a:endParaRPr/>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extLst>
                  <a:ext uri="{0D108BD9-81ED-4DB2-BD59-A6C34878D82A}">
                    <a16:rowId xmlns:a16="http://schemas.microsoft.com/office/drawing/2014/main" val="10003"/>
                  </a:ext>
                </a:extLst>
              </a:tr>
              <a:tr h="169775">
                <a:tc>
                  <a:txBody>
                    <a:bodyPr/>
                    <a:lstStyle/>
                    <a:p>
                      <a:pPr marL="0" marR="0" lvl="0" indent="0" algn="l" rtl="0">
                        <a:lnSpc>
                          <a:spcPct val="100000"/>
                        </a:lnSpc>
                        <a:spcBef>
                          <a:spcPts val="0"/>
                        </a:spcBef>
                        <a:spcAft>
                          <a:spcPts val="0"/>
                        </a:spcAft>
                        <a:buClr>
                          <a:schemeClr val="dk1"/>
                        </a:buClr>
                        <a:buSzPts val="500"/>
                        <a:buFont typeface="Helvetica Neue"/>
                        <a:buNone/>
                      </a:pP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169775">
                <a:tc>
                  <a:txBody>
                    <a:bodyPr/>
                    <a:lstStyle/>
                    <a:p>
                      <a:pPr marL="0" marR="0" lvl="0" indent="0" algn="l" rtl="0">
                        <a:lnSpc>
                          <a:spcPct val="100000"/>
                        </a:lnSpc>
                        <a:spcBef>
                          <a:spcPts val="0"/>
                        </a:spcBef>
                        <a:spcAft>
                          <a:spcPts val="0"/>
                        </a:spcAft>
                        <a:buClr>
                          <a:schemeClr val="dk1"/>
                        </a:buClr>
                        <a:buSzPts val="500"/>
                        <a:buFont typeface="Helvetica Neue"/>
                        <a:buNone/>
                      </a:pP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extLst>
                  <a:ext uri="{0D108BD9-81ED-4DB2-BD59-A6C34878D82A}">
                    <a16:rowId xmlns:a16="http://schemas.microsoft.com/office/drawing/2014/main" val="10007"/>
                  </a:ext>
                </a:extLst>
              </a:tr>
            </a:tbl>
          </a:graphicData>
        </a:graphic>
      </p:graphicFrame>
      <p:graphicFrame>
        <p:nvGraphicFramePr>
          <p:cNvPr id="135" name="Google Shape;135;p31"/>
          <p:cNvGraphicFramePr/>
          <p:nvPr>
            <p:extLst>
              <p:ext uri="{D42A27DB-BD31-4B8C-83A1-F6EECF244321}">
                <p14:modId xmlns:p14="http://schemas.microsoft.com/office/powerpoint/2010/main" val="2295611525"/>
              </p:ext>
            </p:extLst>
          </p:nvPr>
        </p:nvGraphicFramePr>
        <p:xfrm>
          <a:off x="59530" y="65484"/>
          <a:ext cx="2661046" cy="2789436"/>
        </p:xfrm>
        <a:graphic>
          <a:graphicData uri="http://schemas.openxmlformats.org/drawingml/2006/table">
            <a:tbl>
              <a:tblPr bandRow="1">
                <a:noFill/>
                <a:tableStyleId>{46409119-0364-41FD-8744-DC8955837773}</a:tableStyleId>
              </a:tblPr>
              <a:tblGrid>
                <a:gridCol w="2661046">
                  <a:extLst>
                    <a:ext uri="{9D8B030D-6E8A-4147-A177-3AD203B41FA5}">
                      <a16:colId xmlns:a16="http://schemas.microsoft.com/office/drawing/2014/main" val="20000"/>
                    </a:ext>
                  </a:extLst>
                </a:gridCol>
              </a:tblGrid>
              <a:tr h="514172">
                <a:tc>
                  <a:txBody>
                    <a:bodyPr/>
                    <a:lstStyle/>
                    <a:p>
                      <a:pPr marL="0" marR="0" lvl="0" indent="0" algn="l">
                        <a:lnSpc>
                          <a:spcPct val="100000"/>
                        </a:lnSpc>
                        <a:spcBef>
                          <a:spcPts val="0"/>
                        </a:spcBef>
                        <a:spcAft>
                          <a:spcPts val="0"/>
                        </a:spcAft>
                        <a:buNone/>
                      </a:pPr>
                      <a:r>
                        <a:rPr lang="en-US" sz="800" b="0" i="0" u="none" strike="noStrike" cap="none" noProof="0"/>
                        <a:t>- Shear or inflection of the matrix is hard to imagine</a:t>
                      </a:r>
                    </a:p>
                    <a:p>
                      <a:pPr marL="0" marR="0" lvl="0" indent="0" algn="l">
                        <a:lnSpc>
                          <a:spcPct val="100000"/>
                        </a:lnSpc>
                        <a:spcBef>
                          <a:spcPts val="0"/>
                        </a:spcBef>
                        <a:spcAft>
                          <a:spcPts val="0"/>
                        </a:spcAft>
                        <a:buNone/>
                      </a:pPr>
                      <a:r>
                        <a:rPr lang="en-US" sz="800" b="0" i="0" u="none" strike="noStrike" cap="none" noProof="0"/>
                        <a:t>- transposing is simple because you're just flipping things in the matrix  </a:t>
                      </a:r>
                    </a:p>
                    <a:p>
                      <a:pPr marL="0" marR="0" lvl="0" indent="0" algn="l">
                        <a:lnSpc>
                          <a:spcPct val="100000"/>
                        </a:lnSpc>
                        <a:spcBef>
                          <a:spcPts val="0"/>
                        </a:spcBef>
                        <a:spcAft>
                          <a:spcPts val="0"/>
                        </a:spcAft>
                        <a:buNone/>
                      </a:pPr>
                      <a:r>
                        <a:rPr lang="en-US" sz="800" b="0" i="0" u="none" strike="noStrike" cap="none" noProof="0"/>
                        <a:t>- hard to learn the inverse of a matrix, especially when it comes to visualizing it </a:t>
                      </a:r>
                      <a:endParaRPr/>
                    </a:p>
                  </a:txBody>
                  <a:tcPr marL="35724" marR="35724" marT="26799" marB="26799">
                    <a:lnL w="9524">
                      <a:solidFill>
                        <a:srgbClr val="000000"/>
                      </a:solidFill>
                    </a:lnL>
                    <a:lnR w="9524">
                      <a:solidFill>
                        <a:srgbClr val="000000"/>
                      </a:solidFill>
                    </a:lnR>
                    <a:lnT w="9524">
                      <a:solidFill>
                        <a:srgbClr val="000000"/>
                      </a:solidFill>
                    </a:lnT>
                    <a:lnB w="9524">
                      <a:solidFill>
                        <a:srgbClr val="000000"/>
                      </a:solidFill>
                    </a:lnB>
                  </a:tcPr>
                </a:tc>
                <a:extLst>
                  <a:ext uri="{0D108BD9-81ED-4DB2-BD59-A6C34878D82A}">
                    <a16:rowId xmlns:a16="http://schemas.microsoft.com/office/drawing/2014/main" val="10000"/>
                  </a:ext>
                </a:extLst>
              </a:tr>
              <a:tr h="419829">
                <a:tc>
                  <a:txBody>
                    <a:bodyPr/>
                    <a:lstStyle/>
                    <a:p>
                      <a:pPr marL="0" marR="0" lvl="0" indent="0" algn="l">
                        <a:lnSpc>
                          <a:spcPct val="100000"/>
                        </a:lnSpc>
                        <a:spcBef>
                          <a:spcPts val="0"/>
                        </a:spcBef>
                        <a:spcAft>
                          <a:spcPts val="0"/>
                        </a:spcAft>
                        <a:buNone/>
                      </a:pPr>
                      <a:r>
                        <a:rPr lang="en-US" sz="800" b="0" i="0" u="none" strike="noStrike" cap="none" noProof="0"/>
                        <a:t>Things they would like in a vector transformation app:</a:t>
                      </a:r>
                    </a:p>
                    <a:p>
                      <a:pPr marL="0" marR="0" lvl="0" indent="0" algn="l">
                        <a:lnSpc>
                          <a:spcPct val="100000"/>
                        </a:lnSpc>
                        <a:spcBef>
                          <a:spcPts val="0"/>
                        </a:spcBef>
                        <a:spcAft>
                          <a:spcPts val="0"/>
                        </a:spcAft>
                        <a:buNone/>
                      </a:pPr>
                      <a:r>
                        <a:rPr lang="en-US" sz="800" b="0" i="0" u="none" strike="noStrike" cap="none" noProof="0"/>
                        <a:t>- some kind of transformation where you are able to change the vector and see the entire grid</a:t>
                      </a:r>
                    </a:p>
                    <a:p>
                      <a:pPr marL="0" marR="0" lvl="0" indent="0" algn="l">
                        <a:lnSpc>
                          <a:spcPct val="100000"/>
                        </a:lnSpc>
                        <a:spcBef>
                          <a:spcPts val="0"/>
                        </a:spcBef>
                        <a:spcAft>
                          <a:spcPts val="0"/>
                        </a:spcAft>
                        <a:buNone/>
                      </a:pPr>
                      <a:r>
                        <a:rPr lang="en-US" sz="800" b="0" i="0" u="none" strike="noStrike" cap="none" noProof="0"/>
                        <a:t>- the ability to chain the transformations together and show the final transformation/final vector</a:t>
                      </a:r>
                    </a:p>
                    <a:p>
                      <a:pPr marL="0" marR="0" lvl="0" indent="0" algn="l">
                        <a:lnSpc>
                          <a:spcPct val="100000"/>
                        </a:lnSpc>
                        <a:spcBef>
                          <a:spcPts val="0"/>
                        </a:spcBef>
                        <a:spcAft>
                          <a:spcPts val="0"/>
                        </a:spcAft>
                        <a:buNone/>
                      </a:pPr>
                      <a:endParaRPr lang="en-US" sz="800" b="0" i="0" u="none" strike="noStrike" cap="none" noProof="0"/>
                    </a:p>
                    <a:p>
                      <a:pPr marL="0" marR="0" lvl="0" indent="0" algn="l">
                        <a:lnSpc>
                          <a:spcPct val="100000"/>
                        </a:lnSpc>
                        <a:spcBef>
                          <a:spcPts val="0"/>
                        </a:spcBef>
                        <a:spcAft>
                          <a:spcPts val="0"/>
                        </a:spcAft>
                        <a:buNone/>
                      </a:pPr>
                      <a:r>
                        <a:rPr lang="en-US" sz="800" b="0" i="0" u="none" strike="noStrike" cap="none" noProof="0"/>
                        <a:t>if you were a ta, and you were teaching transformations would it help to visually show it?</a:t>
                      </a:r>
                    </a:p>
                    <a:p>
                      <a:pPr marL="0" marR="0" lvl="0" indent="0" algn="l">
                        <a:lnSpc>
                          <a:spcPct val="100000"/>
                        </a:lnSpc>
                        <a:spcBef>
                          <a:spcPts val="0"/>
                        </a:spcBef>
                        <a:spcAft>
                          <a:spcPts val="0"/>
                        </a:spcAft>
                        <a:buNone/>
                      </a:pPr>
                      <a:r>
                        <a:rPr lang="en-US" sz="800" b="0" i="0" u="none" strike="noStrike" cap="none" noProof="0"/>
                        <a:t>- yes it would help because it emphasizes the idea that transformations have a visual component to them and are not just a random multiplication that are applied to vectors</a:t>
                      </a:r>
                    </a:p>
                    <a:p>
                      <a:pPr marL="0" marR="0" lvl="0" indent="0" algn="l">
                        <a:lnSpc>
                          <a:spcPct val="100000"/>
                        </a:lnSpc>
                        <a:spcBef>
                          <a:spcPts val="0"/>
                        </a:spcBef>
                        <a:spcAft>
                          <a:spcPts val="0"/>
                        </a:spcAft>
                        <a:buNone/>
                      </a:pPr>
                      <a:r>
                        <a:rPr lang="en-US" sz="800" b="0" i="0" u="none" strike="noStrike" cap="none" noProof="0"/>
                        <a:t>- eigenvector and eigenvalues with visuals are much more easy to understand</a:t>
                      </a:r>
                      <a:endParaRPr lang="en-US"/>
                    </a:p>
                  </a:txBody>
                  <a:tcPr marL="35724" marR="35724" marT="26799" marB="26799">
                    <a:lnL w="9524">
                      <a:solidFill>
                        <a:srgbClr val="000000"/>
                      </a:solidFill>
                    </a:lnL>
                    <a:lnR w="9524">
                      <a:solidFill>
                        <a:srgbClr val="000000"/>
                      </a:solidFill>
                    </a:lnR>
                    <a:lnT w="9524">
                      <a:solidFill>
                        <a:srgbClr val="000000"/>
                      </a:solidFill>
                    </a:lnT>
                    <a:lnB w="9524">
                      <a:solidFill>
                        <a:srgbClr val="000000"/>
                      </a:solidFill>
                    </a:lnB>
                    <a:solidFill>
                      <a:srgbClr val="EFEFEF"/>
                    </a:solidFill>
                  </a:tcPr>
                </a:tc>
                <a:extLst>
                  <a:ext uri="{0D108BD9-81ED-4DB2-BD59-A6C34878D82A}">
                    <a16:rowId xmlns:a16="http://schemas.microsoft.com/office/drawing/2014/main" val="10001"/>
                  </a:ext>
                </a:extLst>
              </a:tr>
            </a:tbl>
          </a:graphicData>
        </a:graphic>
      </p:graphicFrame>
      <p:graphicFrame>
        <p:nvGraphicFramePr>
          <p:cNvPr id="136" name="Google Shape;136;p31"/>
          <p:cNvGraphicFramePr/>
          <p:nvPr>
            <p:extLst>
              <p:ext uri="{D42A27DB-BD31-4B8C-83A1-F6EECF244321}">
                <p14:modId xmlns:p14="http://schemas.microsoft.com/office/powerpoint/2010/main" val="175671641"/>
              </p:ext>
            </p:extLst>
          </p:nvPr>
        </p:nvGraphicFramePr>
        <p:xfrm>
          <a:off x="229807" y="2997099"/>
          <a:ext cx="2062500" cy="1648000"/>
        </p:xfrm>
        <a:graphic>
          <a:graphicData uri="http://schemas.openxmlformats.org/drawingml/2006/table">
            <a:tbl>
              <a:tblPr bandRow="1">
                <a:noFill/>
                <a:tableStyleId>{46409119-0364-41FD-8744-DC8955837773}</a:tableStyleId>
              </a:tblPr>
              <a:tblGrid>
                <a:gridCol w="2062500">
                  <a:extLst>
                    <a:ext uri="{9D8B030D-6E8A-4147-A177-3AD203B41FA5}">
                      <a16:colId xmlns:a16="http://schemas.microsoft.com/office/drawing/2014/main" val="20000"/>
                    </a:ext>
                  </a:extLst>
                </a:gridCol>
              </a:tblGrid>
              <a:tr h="169775">
                <a:tc>
                  <a:txBody>
                    <a:bodyPr/>
                    <a:lstStyle/>
                    <a:p>
                      <a:pPr marL="0" marR="0" lvl="0" indent="0" algn="l">
                        <a:lnSpc>
                          <a:spcPct val="100000"/>
                        </a:lnSpc>
                        <a:spcBef>
                          <a:spcPts val="0"/>
                        </a:spcBef>
                        <a:spcAft>
                          <a:spcPts val="0"/>
                        </a:spcAft>
                        <a:buNone/>
                      </a:pPr>
                      <a:r>
                        <a:rPr lang="en-US" sz="800" b="0" i="0" u="none" strike="noStrike" cap="none" noProof="0">
                          <a:latin typeface="Helvetica Neue"/>
                        </a:rPr>
                        <a:t>Finding the determinant of a 2x2 matrix is simply calculating the area of the parallelogram</a:t>
                      </a:r>
                      <a:endParaRPr err="1"/>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169775">
                <a:tc>
                  <a:txBody>
                    <a:bodyPr/>
                    <a:lstStyle/>
                    <a:p>
                      <a:pPr marL="0" marR="0" lvl="0" indent="0" algn="l" rtl="0">
                        <a:lnSpc>
                          <a:spcPct val="100000"/>
                        </a:lnSpc>
                        <a:spcBef>
                          <a:spcPts val="0"/>
                        </a:spcBef>
                        <a:spcAft>
                          <a:spcPts val="0"/>
                        </a:spcAft>
                        <a:buClr>
                          <a:schemeClr val="dk1"/>
                        </a:buClr>
                        <a:buSzPts val="500"/>
                        <a:buFont typeface="Helvetica Neue"/>
                        <a:buNone/>
                      </a:pP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extLst>
                  <a:ext uri="{0D108BD9-81ED-4DB2-BD59-A6C34878D82A}">
                    <a16:rowId xmlns:a16="http://schemas.microsoft.com/office/drawing/2014/main" val="10001"/>
                  </a:ext>
                </a:extLst>
              </a:tr>
              <a:tr h="169775">
                <a:tc>
                  <a:txBody>
                    <a:bodyPr/>
                    <a:lstStyle/>
                    <a:p>
                      <a:pPr marL="0" marR="0" lvl="0" indent="0" algn="l" rtl="0">
                        <a:lnSpc>
                          <a:spcPct val="100000"/>
                        </a:lnSpc>
                        <a:spcBef>
                          <a:spcPts val="0"/>
                        </a:spcBef>
                        <a:spcAft>
                          <a:spcPts val="0"/>
                        </a:spcAft>
                        <a:buClr>
                          <a:schemeClr val="dk1"/>
                        </a:buClr>
                        <a:buSzPts val="500"/>
                        <a:buFont typeface="Helvetica Neue"/>
                        <a:buNone/>
                      </a:pP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169775">
                <a:tc>
                  <a:txBody>
                    <a:bodyPr/>
                    <a:lstStyle/>
                    <a:p>
                      <a:pPr marL="0" marR="0" lvl="0" indent="0" algn="l" rtl="0">
                        <a:lnSpc>
                          <a:spcPct val="100000"/>
                        </a:lnSpc>
                        <a:spcBef>
                          <a:spcPts val="0"/>
                        </a:spcBef>
                        <a:spcAft>
                          <a:spcPts val="0"/>
                        </a:spcAft>
                        <a:buClr>
                          <a:schemeClr val="dk1"/>
                        </a:buClr>
                        <a:buSzPts val="500"/>
                        <a:buFont typeface="Helvetica Neue"/>
                        <a:buNone/>
                      </a:pP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extLst>
                  <a:ext uri="{0D108BD9-81ED-4DB2-BD59-A6C34878D82A}">
                    <a16:rowId xmlns:a16="http://schemas.microsoft.com/office/drawing/2014/main" val="10003"/>
                  </a:ext>
                </a:extLst>
              </a:tr>
              <a:tr h="169775">
                <a:tc>
                  <a:txBody>
                    <a:bodyPr/>
                    <a:lstStyle/>
                    <a:p>
                      <a:pPr marL="0" marR="0" lvl="0" indent="0" algn="l" rtl="0">
                        <a:lnSpc>
                          <a:spcPct val="100000"/>
                        </a:lnSpc>
                        <a:spcBef>
                          <a:spcPts val="0"/>
                        </a:spcBef>
                        <a:spcAft>
                          <a:spcPts val="0"/>
                        </a:spcAft>
                        <a:buClr>
                          <a:schemeClr val="dk1"/>
                        </a:buClr>
                        <a:buSzPts val="500"/>
                        <a:buFont typeface="Helvetica Neue"/>
                        <a:buNone/>
                      </a:pP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169775">
                <a:tc>
                  <a:txBody>
                    <a:bodyPr/>
                    <a:lstStyle/>
                    <a:p>
                      <a:pPr marL="0" marR="0" lvl="0" indent="0" algn="l" rtl="0">
                        <a:lnSpc>
                          <a:spcPct val="100000"/>
                        </a:lnSpc>
                        <a:spcBef>
                          <a:spcPts val="0"/>
                        </a:spcBef>
                        <a:spcAft>
                          <a:spcPts val="0"/>
                        </a:spcAft>
                        <a:buClr>
                          <a:schemeClr val="dk1"/>
                        </a:buClr>
                        <a:buSzPts val="500"/>
                        <a:buFont typeface="Helvetica Neue"/>
                        <a:buNone/>
                      </a:pP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extLst>
                  <a:ext uri="{0D108BD9-81ED-4DB2-BD59-A6C34878D82A}">
                    <a16:rowId xmlns:a16="http://schemas.microsoft.com/office/drawing/2014/main" val="10005"/>
                  </a:ext>
                </a:extLst>
              </a:tr>
              <a:tr h="169775">
                <a:tc>
                  <a:txBody>
                    <a:bodyPr/>
                    <a:lstStyle/>
                    <a:p>
                      <a:pPr marL="0" marR="0" lvl="0" indent="0" algn="l" rtl="0">
                        <a:lnSpc>
                          <a:spcPct val="100000"/>
                        </a:lnSpc>
                        <a:spcBef>
                          <a:spcPts val="0"/>
                        </a:spcBef>
                        <a:spcAft>
                          <a:spcPts val="0"/>
                        </a:spcAft>
                        <a:buClr>
                          <a:schemeClr val="dk1"/>
                        </a:buClr>
                        <a:buSzPts val="500"/>
                        <a:buFont typeface="Helvetica Neue"/>
                        <a:buNone/>
                      </a:pP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r h="169775">
                <a:tc>
                  <a:txBody>
                    <a:bodyPr/>
                    <a:lstStyle/>
                    <a:p>
                      <a:pPr marL="0" marR="0" lvl="0" indent="0" algn="l" rtl="0">
                        <a:lnSpc>
                          <a:spcPct val="100000"/>
                        </a:lnSpc>
                        <a:spcBef>
                          <a:spcPts val="0"/>
                        </a:spcBef>
                        <a:spcAft>
                          <a:spcPts val="0"/>
                        </a:spcAft>
                        <a:buClr>
                          <a:schemeClr val="dk1"/>
                        </a:buClr>
                        <a:buSzPts val="500"/>
                        <a:buFont typeface="Helvetica Neue"/>
                        <a:buNone/>
                      </a:pP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extLst>
                  <a:ext uri="{0D108BD9-81ED-4DB2-BD59-A6C34878D82A}">
                    <a16:rowId xmlns:a16="http://schemas.microsoft.com/office/drawing/2014/main" val="10007"/>
                  </a:ext>
                </a:extLst>
              </a:tr>
            </a:tbl>
          </a:graphicData>
        </a:graphic>
      </p:graphicFrame>
      <p:graphicFrame>
        <p:nvGraphicFramePr>
          <p:cNvPr id="137" name="Google Shape;137;p31"/>
          <p:cNvGraphicFramePr/>
          <p:nvPr>
            <p:extLst>
              <p:ext uri="{D42A27DB-BD31-4B8C-83A1-F6EECF244321}">
                <p14:modId xmlns:p14="http://schemas.microsoft.com/office/powerpoint/2010/main" val="2239026368"/>
              </p:ext>
            </p:extLst>
          </p:nvPr>
        </p:nvGraphicFramePr>
        <p:xfrm>
          <a:off x="3095625" y="3006327"/>
          <a:ext cx="2811807" cy="1921280"/>
        </p:xfrm>
        <a:graphic>
          <a:graphicData uri="http://schemas.openxmlformats.org/drawingml/2006/table">
            <a:tbl>
              <a:tblPr bandRow="1">
                <a:noFill/>
                <a:tableStyleId>{46409119-0364-41FD-8744-DC8955837773}</a:tableStyleId>
              </a:tblPr>
              <a:tblGrid>
                <a:gridCol w="2811807">
                  <a:extLst>
                    <a:ext uri="{9D8B030D-6E8A-4147-A177-3AD203B41FA5}">
                      <a16:colId xmlns:a16="http://schemas.microsoft.com/office/drawing/2014/main" val="20000"/>
                    </a:ext>
                  </a:extLst>
                </a:gridCol>
              </a:tblGrid>
              <a:tr h="168650">
                <a:tc>
                  <a:txBody>
                    <a:bodyPr/>
                    <a:lstStyle/>
                    <a:p>
                      <a:pPr marL="0" marR="0" lvl="0" indent="0" algn="l" rtl="0">
                        <a:lnSpc>
                          <a:spcPct val="100000"/>
                        </a:lnSpc>
                        <a:spcBef>
                          <a:spcPts val="0"/>
                        </a:spcBef>
                        <a:spcAft>
                          <a:spcPts val="0"/>
                        </a:spcAft>
                        <a:buClr>
                          <a:schemeClr val="dk1"/>
                        </a:buClr>
                        <a:buSzPts val="500"/>
                        <a:buFont typeface="Helvetica Neue"/>
                        <a:buNone/>
                      </a:pPr>
                      <a:r>
                        <a:rPr lang="en-US" sz="800" u="none" strike="noStrike" cap="none"/>
                        <a:t>Enjoy watching youtuber 3blue 1 brown showing visually how the vector transformation is done to help understanding</a:t>
                      </a: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168650">
                <a:tc>
                  <a:txBody>
                    <a:bodyPr/>
                    <a:lstStyle/>
                    <a:p>
                      <a:pPr marL="0" marR="0" lvl="0" indent="0" algn="l">
                        <a:lnSpc>
                          <a:spcPct val="100000"/>
                        </a:lnSpc>
                        <a:spcBef>
                          <a:spcPts val="0"/>
                        </a:spcBef>
                        <a:spcAft>
                          <a:spcPts val="0"/>
                        </a:spcAft>
                        <a:buNone/>
                      </a:pPr>
                      <a:r>
                        <a:rPr lang="en-US" sz="800" b="0" i="0" u="none" strike="noStrike" cap="none" noProof="0">
                          <a:latin typeface="Helvetica Neue"/>
                        </a:rPr>
                        <a:t>Coordinate systems would be difficult to understand for a beginner</a:t>
                      </a:r>
                      <a:r>
                        <a:rPr lang="en-US" sz="800" b="0" i="0" u="sng" strike="noStrike" cap="none" noProof="0">
                          <a:latin typeface="Helvetica Neue"/>
                        </a:rPr>
                        <a:t> </a:t>
                      </a:r>
                      <a:r>
                        <a:rPr lang="en-US" sz="800" b="0" i="0" u="none" strike="noStrike" cap="none" noProof="0">
                          <a:latin typeface="Helvetica Neue"/>
                        </a:rPr>
                        <a:t>because converting from one vector to another is difficult because you need to take the inverse, which he thought was counterintuitive</a:t>
                      </a:r>
                      <a:endParaRPr u="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extLst>
                  <a:ext uri="{0D108BD9-81ED-4DB2-BD59-A6C34878D82A}">
                    <a16:rowId xmlns:a16="http://schemas.microsoft.com/office/drawing/2014/main" val="10001"/>
                  </a:ext>
                </a:extLst>
              </a:tr>
              <a:tr h="773906">
                <a:tc>
                  <a:txBody>
                    <a:bodyPr/>
                    <a:lstStyle/>
                    <a:p>
                      <a:pPr lvl="0" algn="l">
                        <a:lnSpc>
                          <a:spcPct val="100000"/>
                        </a:lnSpc>
                        <a:spcBef>
                          <a:spcPts val="0"/>
                        </a:spcBef>
                        <a:spcAft>
                          <a:spcPts val="0"/>
                        </a:spcAft>
                        <a:buNone/>
                      </a:pPr>
                      <a:r>
                        <a:rPr lang="en-US" sz="800" b="0" i="0" u="none" strike="noStrike" cap="none" noProof="0">
                          <a:latin typeface="Helvetica Neue"/>
                        </a:rPr>
                        <a:t>Visualizing transformations would help to further understand the concept because seeing a visual representation of what's going on allows you to understand it visually and will make it easier to remember and recognize the transformation next time it is seen, making transformations more intuitive, memorable and applicable</a:t>
                      </a:r>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168650">
                <a:tc>
                  <a:txBody>
                    <a:bodyPr/>
                    <a:lstStyle/>
                    <a:p>
                      <a:pPr marL="0" marR="0" lvl="0" indent="0" algn="l">
                        <a:lnSpc>
                          <a:spcPct val="100000"/>
                        </a:lnSpc>
                        <a:spcBef>
                          <a:spcPts val="0"/>
                        </a:spcBef>
                        <a:spcAft>
                          <a:spcPts val="0"/>
                        </a:spcAft>
                        <a:buNone/>
                      </a:pPr>
                      <a:r>
                        <a:rPr lang="en-US" sz="800" b="0" i="0" u="none" strike="noStrike" cap="none" noProof="0">
                          <a:latin typeface="Helvetica Neue"/>
                        </a:rPr>
                        <a:t>Hard to compute vector transformation by hand.</a:t>
                      </a:r>
                      <a:endParaRPr/>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extLst>
                  <a:ext uri="{0D108BD9-81ED-4DB2-BD59-A6C34878D82A}">
                    <a16:rowId xmlns:a16="http://schemas.microsoft.com/office/drawing/2014/main" val="10003"/>
                  </a:ext>
                </a:extLst>
              </a:tr>
            </a:tbl>
          </a:graphicData>
        </a:graphic>
      </p:graphicFrame>
      <p:grpSp>
        <p:nvGrpSpPr>
          <p:cNvPr id="138" name="Google Shape;138;p31"/>
          <p:cNvGrpSpPr/>
          <p:nvPr/>
        </p:nvGrpSpPr>
        <p:grpSpPr>
          <a:xfrm>
            <a:off x="8366830" y="4583892"/>
            <a:ext cx="498589" cy="351920"/>
            <a:chOff x="0" y="0"/>
            <a:chExt cx="709129" cy="667400"/>
          </a:xfrm>
        </p:grpSpPr>
        <p:pic>
          <p:nvPicPr>
            <p:cNvPr id="139" name="Google Shape;139;p31" descr="Image"/>
            <p:cNvPicPr preferRelativeResize="0"/>
            <p:nvPr/>
          </p:nvPicPr>
          <p:blipFill rotWithShape="1">
            <a:blip r:embed="rId4">
              <a:alphaModFix/>
            </a:blip>
            <a:srcRect/>
            <a:stretch/>
          </p:blipFill>
          <p:spPr>
            <a:xfrm>
              <a:off x="0" y="0"/>
              <a:ext cx="594831" cy="667400"/>
            </a:xfrm>
            <a:prstGeom prst="rect">
              <a:avLst/>
            </a:prstGeom>
            <a:noFill/>
            <a:ln>
              <a:noFill/>
            </a:ln>
          </p:spPr>
        </p:pic>
        <p:sp>
          <p:nvSpPr>
            <p:cNvPr id="140" name="Google Shape;140;p31"/>
            <p:cNvSpPr txBox="1"/>
            <p:nvPr/>
          </p:nvSpPr>
          <p:spPr>
            <a:xfrm>
              <a:off x="480529" y="333699"/>
              <a:ext cx="228600" cy="273600"/>
            </a:xfrm>
            <a:prstGeom prst="rect">
              <a:avLst/>
            </a:prstGeom>
            <a:noFill/>
            <a:ln>
              <a:noFill/>
            </a:ln>
          </p:spPr>
          <p:txBody>
            <a:bodyPr spcFirstLastPara="1" wrap="square" lIns="32750" tIns="32750" rIns="32750" bIns="32750" anchor="t" anchorCtr="0">
              <a:noAutofit/>
            </a:bodyPr>
            <a:lstStyle/>
            <a:p>
              <a:pPr marL="0" marR="0" lvl="0" indent="0" algn="l" rtl="0">
                <a:lnSpc>
                  <a:spcPct val="100000"/>
                </a:lnSpc>
                <a:spcBef>
                  <a:spcPts val="0"/>
                </a:spcBef>
                <a:spcAft>
                  <a:spcPts val="0"/>
                </a:spcAft>
                <a:buClr>
                  <a:srgbClr val="000000"/>
                </a:buClr>
                <a:buSzPts val="800"/>
                <a:buFont typeface="Helvetica Neue"/>
                <a:buNone/>
              </a:pPr>
              <a:r>
                <a:rPr lang="en" sz="800" b="0" i="0" u="none" strike="noStrike" cap="none">
                  <a:solidFill>
                    <a:srgbClr val="000000"/>
                  </a:solidFill>
                  <a:latin typeface="Helvetica Neue"/>
                  <a:ea typeface="Helvetica Neue"/>
                  <a:cs typeface="Helvetica Neue"/>
                  <a:sym typeface="Helvetica Neue"/>
                </a:rPr>
                <a:t>1</a:t>
              </a:r>
              <a:endParaRPr sz="900"/>
            </a:p>
          </p:txBody>
        </p:sp>
      </p:grpSp>
      <p:sp>
        <p:nvSpPr>
          <p:cNvPr id="141" name="Google Shape;141;p31"/>
          <p:cNvSpPr txBox="1"/>
          <p:nvPr/>
        </p:nvSpPr>
        <p:spPr>
          <a:xfrm>
            <a:off x="2568650" y="2932925"/>
            <a:ext cx="691800" cy="351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Helvetica Neue"/>
                <a:ea typeface="Helvetica Neue"/>
                <a:cs typeface="Helvetica Neue"/>
                <a:sym typeface="Helvetica Neue"/>
              </a:rPr>
              <a:t>Team</a:t>
            </a:r>
            <a:endParaRPr>
              <a:latin typeface="Helvetica Neue"/>
              <a:ea typeface="Helvetica Neue"/>
              <a:cs typeface="Helvetica Neue"/>
              <a:sym typeface="Helvetica Neue"/>
            </a:endParaRPr>
          </a:p>
        </p:txBody>
      </p:sp>
      <p:sp>
        <p:nvSpPr>
          <p:cNvPr id="142" name="Google Shape;142;p31"/>
          <p:cNvSpPr txBox="1"/>
          <p:nvPr/>
        </p:nvSpPr>
        <p:spPr>
          <a:xfrm>
            <a:off x="2670056" y="48809"/>
            <a:ext cx="1194000" cy="351900"/>
          </a:xfrm>
          <a:prstGeom prst="rect">
            <a:avLst/>
          </a:prstGeom>
          <a:solidFill>
            <a:srgbClr val="FFFFFF"/>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Helvetica Neue"/>
                <a:ea typeface="Helvetica Neue"/>
                <a:cs typeface="Helvetica Neue"/>
                <a:sym typeface="Helvetica Neue"/>
              </a:rPr>
              <a:t>Interview 2</a:t>
            </a:r>
            <a:endParaRPr b="1">
              <a:latin typeface="Helvetica Neue"/>
              <a:ea typeface="Helvetica Neue"/>
              <a:cs typeface="Helvetica Neue"/>
              <a:sym typeface="Helvetica Neue"/>
            </a:endParaRPr>
          </a:p>
        </p:txBody>
      </p:sp>
      <p:pic>
        <p:nvPicPr>
          <p:cNvPr id="143" name="Google Shape;143;p31"/>
          <p:cNvPicPr preferRelativeResize="0"/>
          <p:nvPr/>
        </p:nvPicPr>
        <p:blipFill>
          <a:blip r:embed="rId5">
            <a:alphaModFix/>
          </a:blip>
          <a:stretch>
            <a:fillRect/>
          </a:stretch>
        </p:blipFill>
        <p:spPr>
          <a:xfrm>
            <a:off x="8067075" y="0"/>
            <a:ext cx="1098099" cy="796950"/>
          </a:xfrm>
          <a:prstGeom prst="rect">
            <a:avLst/>
          </a:prstGeom>
          <a:noFill/>
          <a:ln>
            <a:noFill/>
          </a:ln>
        </p:spPr>
      </p:pic>
      <p:sp>
        <p:nvSpPr>
          <p:cNvPr id="2" name="Arrow: Pentagon 1">
            <a:extLst>
              <a:ext uri="{FF2B5EF4-FFF2-40B4-BE49-F238E27FC236}">
                <a16:creationId xmlns:a16="http://schemas.microsoft.com/office/drawing/2014/main" id="{1D8384BA-489D-4DCF-AF10-2D1E022E4457}"/>
              </a:ext>
            </a:extLst>
          </p:cNvPr>
          <p:cNvSpPr/>
          <p:nvPr/>
        </p:nvSpPr>
        <p:spPr>
          <a:xfrm>
            <a:off x="2082073" y="4091063"/>
            <a:ext cx="980254" cy="484450"/>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cs typeface="Arial"/>
              </a:rPr>
              <a:t>This info</a:t>
            </a:r>
            <a:endParaRPr lang="en-US"/>
          </a:p>
        </p:txBody>
      </p:sp>
      <p:sp>
        <p:nvSpPr>
          <p:cNvPr id="3" name="Arrow: Pentagon 2">
            <a:extLst>
              <a:ext uri="{FF2B5EF4-FFF2-40B4-BE49-F238E27FC236}">
                <a16:creationId xmlns:a16="http://schemas.microsoft.com/office/drawing/2014/main" id="{02CBE89E-AD3A-4EEE-A408-EFE55A26F334}"/>
              </a:ext>
            </a:extLst>
          </p:cNvPr>
          <p:cNvSpPr/>
          <p:nvPr/>
        </p:nvSpPr>
        <p:spPr>
          <a:xfrm>
            <a:off x="-952320" y="2056796"/>
            <a:ext cx="980254" cy="484450"/>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cs typeface="Arial"/>
              </a:rPr>
              <a:t>This info</a:t>
            </a:r>
            <a:endParaRPr lang="en-US"/>
          </a:p>
        </p:txBody>
      </p:sp>
      <p:sp>
        <p:nvSpPr>
          <p:cNvPr id="4" name="Google Shape;174;p33">
            <a:extLst>
              <a:ext uri="{FF2B5EF4-FFF2-40B4-BE49-F238E27FC236}">
                <a16:creationId xmlns:a16="http://schemas.microsoft.com/office/drawing/2014/main" id="{44D364CE-849C-4B88-A58E-CA13F197386A}"/>
              </a:ext>
            </a:extLst>
          </p:cNvPr>
          <p:cNvSpPr txBox="1"/>
          <p:nvPr/>
        </p:nvSpPr>
        <p:spPr>
          <a:xfrm>
            <a:off x="5819260" y="72621"/>
            <a:ext cx="1932187" cy="351900"/>
          </a:xfrm>
          <a:prstGeom prst="rect">
            <a:avLst/>
          </a:prstGeom>
          <a:solidFill>
            <a:srgbClr val="FFFFFF"/>
          </a:solidFill>
          <a:ln>
            <a:noFill/>
          </a:ln>
        </p:spPr>
        <p:txBody>
          <a:bodyPr spcFirstLastPara="1" wrap="square" lIns="91425" tIns="91425" rIns="91425" bIns="91425" anchor="t" anchorCtr="0">
            <a:noAutofit/>
          </a:bodyPr>
          <a:lstStyle/>
          <a:p>
            <a:pPr algn="ctr"/>
            <a:r>
              <a:rPr lang="en" sz="1000">
                <a:latin typeface="Helvetica Neue"/>
                <a:sym typeface="Helvetica Neue"/>
              </a:rPr>
              <a:t>first year who has taken linear algebra: Nick T.</a:t>
            </a:r>
            <a:endParaRPr lang="en-US"/>
          </a:p>
        </p:txBody>
      </p:sp>
    </p:spTree>
    <p:extLst>
      <p:ext uri="{BB962C8B-B14F-4D97-AF65-F5344CB8AC3E}">
        <p14:creationId xmlns:p14="http://schemas.microsoft.com/office/powerpoint/2010/main" val="3286332382"/>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45C6405-9D6C-48F5-9EFB-4CF1F3193EA4}"/>
              </a:ext>
            </a:extLst>
          </p:cNvPr>
          <p:cNvSpPr>
            <a:spLocks noGrp="1"/>
          </p:cNvSpPr>
          <p:nvPr>
            <p:ph type="title"/>
          </p:nvPr>
        </p:nvSpPr>
        <p:spPr/>
        <p:txBody>
          <a:bodyPr/>
          <a:lstStyle/>
          <a:p>
            <a:r>
              <a:rPr lang="en-US"/>
              <a:t>Emphasize</a:t>
            </a:r>
          </a:p>
        </p:txBody>
      </p:sp>
      <p:sp>
        <p:nvSpPr>
          <p:cNvPr id="5" name="Content Placeholder 4">
            <a:extLst>
              <a:ext uri="{FF2B5EF4-FFF2-40B4-BE49-F238E27FC236}">
                <a16:creationId xmlns:a16="http://schemas.microsoft.com/office/drawing/2014/main" id="{42E3A3A9-5E96-4CDD-A971-9C272EFD97D9}"/>
              </a:ext>
            </a:extLst>
          </p:cNvPr>
          <p:cNvSpPr>
            <a:spLocks noGrp="1"/>
          </p:cNvSpPr>
          <p:nvPr>
            <p:ph idx="1"/>
          </p:nvPr>
        </p:nvSpPr>
        <p:spPr>
          <a:xfrm>
            <a:off x="610526" y="1153886"/>
            <a:ext cx="3819906" cy="3264408"/>
          </a:xfrm>
        </p:spPr>
        <p:txBody>
          <a:bodyPr vert="horz" lIns="91440" tIns="45720" rIns="91440" bIns="45720" rtlCol="0" anchor="t">
            <a:normAutofit/>
          </a:bodyPr>
          <a:lstStyle/>
          <a:p>
            <a:pPr marL="257175" indent="-257175">
              <a:lnSpc>
                <a:spcPct val="110000"/>
              </a:lnSpc>
              <a:buFont typeface="Arial,Sans-Serif" panose="020B0604020202020204" pitchFamily="34" charset="0"/>
              <a:buChar char="•"/>
            </a:pPr>
            <a:r>
              <a:rPr lang="en-US" sz="1650">
                <a:ea typeface="+mn-lt"/>
                <a:cs typeface="+mn-lt"/>
              </a:rPr>
              <a:t>Interviewed students (first year) and linear algebra TA</a:t>
            </a:r>
          </a:p>
          <a:p>
            <a:pPr marL="257175" indent="-257175">
              <a:lnSpc>
                <a:spcPct val="110000"/>
              </a:lnSpc>
              <a:buFont typeface="Arial,Sans-Serif" panose="020B0604020202020204" pitchFamily="34" charset="0"/>
              <a:buChar char="•"/>
            </a:pPr>
            <a:r>
              <a:rPr lang="en-US" sz="1650">
                <a:ea typeface="+mn-lt"/>
                <a:cs typeface="+mn-lt"/>
              </a:rPr>
              <a:t>We, the developers, had a general idea of what difficulties arise</a:t>
            </a:r>
          </a:p>
          <a:p>
            <a:pPr marL="257175" indent="-257175">
              <a:lnSpc>
                <a:spcPct val="110000"/>
              </a:lnSpc>
              <a:buFont typeface="Arial,Sans-Serif" panose="020B0604020202020204" pitchFamily="34" charset="0"/>
              <a:buChar char="•"/>
            </a:pPr>
            <a:r>
              <a:rPr lang="en-US" sz="1650">
                <a:ea typeface="+mn-lt"/>
                <a:cs typeface="+mn-lt"/>
              </a:rPr>
              <a:t>By interviewing more people, we were able to create a general problem</a:t>
            </a:r>
          </a:p>
          <a:p>
            <a:pPr marL="257175" indent="-257175">
              <a:lnSpc>
                <a:spcPct val="110000"/>
              </a:lnSpc>
              <a:buFont typeface="Arial,Sans-Serif" panose="020B0604020202020204" pitchFamily="34" charset="0"/>
            </a:pPr>
            <a:r>
              <a:rPr lang="en-US" sz="1650">
                <a:ea typeface="+mn-lt"/>
                <a:cs typeface="+mn-lt"/>
              </a:rPr>
              <a:t>Gained new perspectives</a:t>
            </a:r>
            <a:endParaRPr lang="en-US"/>
          </a:p>
          <a:p>
            <a:pPr marL="257175" indent="-257175">
              <a:lnSpc>
                <a:spcPct val="110000"/>
              </a:lnSpc>
              <a:buFont typeface="Arial,Sans-Serif" panose="020B0604020202020204" pitchFamily="34" charset="0"/>
              <a:buChar char="•"/>
            </a:pPr>
            <a:endParaRPr lang="en-US" sz="1650"/>
          </a:p>
          <a:p>
            <a:pPr marL="257175" indent="-257175">
              <a:lnSpc>
                <a:spcPct val="110000"/>
              </a:lnSpc>
              <a:buFont typeface="Arial,Sans-Serif" panose="020B0604020202020204" pitchFamily="34" charset="0"/>
              <a:buChar char="•"/>
            </a:pPr>
            <a:endParaRPr lang="en-US" sz="1650"/>
          </a:p>
          <a:p>
            <a:pPr marL="285274" indent="-285274">
              <a:lnSpc>
                <a:spcPct val="100000"/>
              </a:lnSpc>
              <a:buChar char="•"/>
            </a:pPr>
            <a:endParaRPr lang="en-US" sz="1650"/>
          </a:p>
          <a:p>
            <a:endParaRPr lang="en-US"/>
          </a:p>
        </p:txBody>
      </p:sp>
      <p:sp>
        <p:nvSpPr>
          <p:cNvPr id="14" name="Slide Number Placeholder 13">
            <a:extLst>
              <a:ext uri="{FF2B5EF4-FFF2-40B4-BE49-F238E27FC236}">
                <a16:creationId xmlns:a16="http://schemas.microsoft.com/office/drawing/2014/main" id="{DC4D09A1-D96F-4BFC-8475-2F079EAD8652}"/>
              </a:ext>
            </a:extLst>
          </p:cNvPr>
          <p:cNvSpPr>
            <a:spLocks noGrp="1"/>
          </p:cNvSpPr>
          <p:nvPr>
            <p:ph type="sldNum" sz="quarter" idx="12"/>
          </p:nvPr>
        </p:nvSpPr>
        <p:spPr/>
        <p:txBody>
          <a:bodyPr/>
          <a:lstStyle/>
          <a:p>
            <a:pPr>
              <a:defRPr/>
            </a:pPr>
            <a:fld id="{D76B855D-E9CC-4FF8-AD85-6CDC7B89A0DE}" type="slidenum">
              <a:rPr lang="en-US">
                <a:solidFill>
                  <a:prstClr val="black">
                    <a:tint val="75000"/>
                  </a:prstClr>
                </a:solidFill>
                <a:latin typeface="Calibri" panose="020F0502020204030204"/>
              </a:rPr>
              <a:pPr>
                <a:defRPr/>
              </a:pPr>
              <a:t>160</a:t>
            </a:fld>
            <a:endParaRPr lang="en-US">
              <a:solidFill>
                <a:prstClr val="black">
                  <a:tint val="75000"/>
                </a:prstClr>
              </a:solidFill>
              <a:latin typeface="Calibri" panose="020F0502020204030204"/>
            </a:endParaRPr>
          </a:p>
        </p:txBody>
      </p:sp>
      <p:sp>
        <p:nvSpPr>
          <p:cNvPr id="6" name="Oval 5">
            <a:extLst>
              <a:ext uri="{FF2B5EF4-FFF2-40B4-BE49-F238E27FC236}">
                <a16:creationId xmlns:a16="http://schemas.microsoft.com/office/drawing/2014/main" id="{C8607F73-D40E-3B8E-D1B4-97B102D543C2}"/>
              </a:ext>
            </a:extLst>
          </p:cNvPr>
          <p:cNvSpPr/>
          <p:nvPr/>
        </p:nvSpPr>
        <p:spPr>
          <a:xfrm>
            <a:off x="5827940" y="1902280"/>
            <a:ext cx="3660320" cy="3809998"/>
          </a:xfrm>
          <a:prstGeom prst="ellipse">
            <a:avLst/>
          </a:prstGeom>
          <a:noFill/>
          <a:ln w="571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2" name="Oval 11">
            <a:extLst>
              <a:ext uri="{FF2B5EF4-FFF2-40B4-BE49-F238E27FC236}">
                <a16:creationId xmlns:a16="http://schemas.microsoft.com/office/drawing/2014/main" id="{2E2292AD-A558-D434-0BBD-A74CD4807AE2}"/>
              </a:ext>
            </a:extLst>
          </p:cNvPr>
          <p:cNvSpPr/>
          <p:nvPr/>
        </p:nvSpPr>
        <p:spPr>
          <a:xfrm>
            <a:off x="4698547" y="-376917"/>
            <a:ext cx="2639785" cy="2660195"/>
          </a:xfrm>
          <a:prstGeom prst="ellipse">
            <a:avLst/>
          </a:prstGeom>
          <a:noFill/>
          <a:ln w="57150">
            <a:solidFill>
              <a:srgbClr val="FFBFE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Tree>
    <p:extLst>
      <p:ext uri="{BB962C8B-B14F-4D97-AF65-F5344CB8AC3E}">
        <p14:creationId xmlns:p14="http://schemas.microsoft.com/office/powerpoint/2010/main" val="62152619"/>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pic>
        <p:nvPicPr>
          <p:cNvPr id="132" name="Google Shape;132;p31" descr="Image"/>
          <p:cNvPicPr preferRelativeResize="0"/>
          <p:nvPr/>
        </p:nvPicPr>
        <p:blipFill rotWithShape="1">
          <a:blip r:embed="rId3">
            <a:alphaModFix/>
          </a:blip>
          <a:srcRect/>
          <a:stretch/>
        </p:blipFill>
        <p:spPr>
          <a:xfrm>
            <a:off x="1699036" y="-92698"/>
            <a:ext cx="5430735" cy="5143501"/>
          </a:xfrm>
          <a:prstGeom prst="rect">
            <a:avLst/>
          </a:prstGeom>
          <a:noFill/>
          <a:ln>
            <a:noFill/>
          </a:ln>
        </p:spPr>
      </p:pic>
      <p:graphicFrame>
        <p:nvGraphicFramePr>
          <p:cNvPr id="134" name="Google Shape;134;p31"/>
          <p:cNvGraphicFramePr/>
          <p:nvPr>
            <p:extLst>
              <p:ext uri="{D42A27DB-BD31-4B8C-83A1-F6EECF244321}">
                <p14:modId xmlns:p14="http://schemas.microsoft.com/office/powerpoint/2010/main" val="3832344320"/>
              </p:ext>
            </p:extLst>
          </p:nvPr>
        </p:nvGraphicFramePr>
        <p:xfrm>
          <a:off x="5081078" y="645560"/>
          <a:ext cx="2062500" cy="2081820"/>
        </p:xfrm>
        <a:graphic>
          <a:graphicData uri="http://schemas.openxmlformats.org/drawingml/2006/table">
            <a:tbl>
              <a:tblPr bandRow="1">
                <a:noFill/>
              </a:tblPr>
              <a:tblGrid>
                <a:gridCol w="2062500">
                  <a:extLst>
                    <a:ext uri="{9D8B030D-6E8A-4147-A177-3AD203B41FA5}">
                      <a16:colId xmlns:a16="http://schemas.microsoft.com/office/drawing/2014/main" val="20000"/>
                    </a:ext>
                  </a:extLst>
                </a:gridCol>
              </a:tblGrid>
              <a:tr h="682250">
                <a:tc>
                  <a:txBody>
                    <a:bodyPr/>
                    <a:lstStyle/>
                    <a:p>
                      <a:pPr marL="0" marR="0" lvl="0" indent="0" algn="l" rtl="0">
                        <a:lnSpc>
                          <a:spcPct val="100000"/>
                        </a:lnSpc>
                        <a:spcBef>
                          <a:spcPts val="0"/>
                        </a:spcBef>
                        <a:spcAft>
                          <a:spcPts val="0"/>
                        </a:spcAft>
                        <a:buClr>
                          <a:schemeClr val="dk1"/>
                        </a:buClr>
                        <a:buSzPts val="500"/>
                        <a:buFont typeface="Helvetica Neue"/>
                        <a:buNone/>
                      </a:pPr>
                      <a:r>
                        <a:rPr lang="en-US" sz="800" u="none" strike="noStrike" cap="none"/>
                        <a:t>Seems interested in how to graph vector transformations, wants to know more about how we plan to do it (which makes sense because they're interested in computer graphics)</a:t>
                      </a: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179330">
                <a:tc>
                  <a:txBody>
                    <a:bodyPr/>
                    <a:lstStyle/>
                    <a:p>
                      <a:pPr marL="0" marR="0" lvl="0" indent="0" algn="l">
                        <a:lnSpc>
                          <a:spcPct val="100000"/>
                        </a:lnSpc>
                        <a:spcBef>
                          <a:spcPts val="0"/>
                        </a:spcBef>
                        <a:spcAft>
                          <a:spcPts val="0"/>
                        </a:spcAft>
                        <a:buNone/>
                      </a:pPr>
                      <a:r>
                        <a:rPr lang="en-US" sz="800" b="0" i="0" u="none" strike="noStrike" cap="none" noProof="0">
                          <a:latin typeface="Helvetica Neue"/>
                        </a:rPr>
                        <a:t>Make a dark mode for the grid</a:t>
                      </a:r>
                      <a:endParaRPr sz="1900"/>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extLst>
                  <a:ext uri="{0D108BD9-81ED-4DB2-BD59-A6C34878D82A}">
                    <a16:rowId xmlns:a16="http://schemas.microsoft.com/office/drawing/2014/main" val="10001"/>
                  </a:ext>
                </a:extLst>
              </a:tr>
              <a:tr h="430790">
                <a:tc>
                  <a:txBody>
                    <a:bodyPr/>
                    <a:lstStyle/>
                    <a:p>
                      <a:pPr marL="0" marR="0" lvl="0" indent="0" algn="l" rtl="0">
                        <a:lnSpc>
                          <a:spcPct val="100000"/>
                        </a:lnSpc>
                        <a:spcBef>
                          <a:spcPts val="0"/>
                        </a:spcBef>
                        <a:spcAft>
                          <a:spcPts val="0"/>
                        </a:spcAft>
                        <a:buClr>
                          <a:schemeClr val="dk1"/>
                        </a:buClr>
                        <a:buSzPts val="500"/>
                        <a:buFont typeface="Helvetica Neue"/>
                        <a:buNone/>
                      </a:pPr>
                      <a:r>
                        <a:rPr lang="en-US" sz="800" u="none" strike="noStrike" cap="none"/>
                        <a:t>When he heard its going to written in elm, he said it makes it 10x harder (as compared to a language such as python)</a:t>
                      </a: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430790">
                <a:tc>
                  <a:txBody>
                    <a:bodyPr/>
                    <a:lstStyle/>
                    <a:p>
                      <a:pPr marL="0" marR="0" lvl="0" indent="0" algn="l">
                        <a:lnSpc>
                          <a:spcPct val="100000"/>
                        </a:lnSpc>
                        <a:spcBef>
                          <a:spcPts val="0"/>
                        </a:spcBef>
                        <a:spcAft>
                          <a:spcPts val="0"/>
                        </a:spcAft>
                        <a:buNone/>
                      </a:pPr>
                      <a:r>
                        <a:rPr lang="en-US" sz="800" b="0" i="0" u="none" strike="noStrike" cap="none" noProof="0">
                          <a:latin typeface="Helvetica Neue"/>
                        </a:rPr>
                        <a:t>Took him a while to answer when we asked him if he could visualize the span of a matrix (confusion)</a:t>
                      </a:r>
                      <a:endParaRPr sz="1900"/>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extLst>
                  <a:ext uri="{0D108BD9-81ED-4DB2-BD59-A6C34878D82A}">
                    <a16:rowId xmlns:a16="http://schemas.microsoft.com/office/drawing/2014/main" val="10003"/>
                  </a:ext>
                </a:extLst>
              </a:tr>
              <a:tr h="179330">
                <a:tc>
                  <a:txBody>
                    <a:bodyPr/>
                    <a:lstStyle/>
                    <a:p>
                      <a:pPr marL="0" marR="0" lvl="0" indent="0" algn="l" rtl="0">
                        <a:lnSpc>
                          <a:spcPct val="100000"/>
                        </a:lnSpc>
                        <a:spcBef>
                          <a:spcPts val="0"/>
                        </a:spcBef>
                        <a:spcAft>
                          <a:spcPts val="0"/>
                        </a:spcAft>
                        <a:buClr>
                          <a:schemeClr val="dk1"/>
                        </a:buClr>
                        <a:buSzPts val="500"/>
                        <a:buFont typeface="Helvetica Neue"/>
                        <a:buNone/>
                      </a:pP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179330">
                <a:tc>
                  <a:txBody>
                    <a:bodyPr/>
                    <a:lstStyle/>
                    <a:p>
                      <a:pPr marL="0" marR="0" lvl="0" indent="0" algn="l" rtl="0">
                        <a:lnSpc>
                          <a:spcPct val="100000"/>
                        </a:lnSpc>
                        <a:spcBef>
                          <a:spcPts val="0"/>
                        </a:spcBef>
                        <a:spcAft>
                          <a:spcPts val="0"/>
                        </a:spcAft>
                        <a:buClr>
                          <a:schemeClr val="dk1"/>
                        </a:buClr>
                        <a:buSzPts val="500"/>
                        <a:buFont typeface="Helvetica Neue"/>
                        <a:buNone/>
                      </a:pP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extLst>
                  <a:ext uri="{0D108BD9-81ED-4DB2-BD59-A6C34878D82A}">
                    <a16:rowId xmlns:a16="http://schemas.microsoft.com/office/drawing/2014/main" val="10007"/>
                  </a:ext>
                </a:extLst>
              </a:tr>
            </a:tbl>
          </a:graphicData>
        </a:graphic>
      </p:graphicFrame>
      <p:graphicFrame>
        <p:nvGraphicFramePr>
          <p:cNvPr id="135" name="Google Shape;135;p31"/>
          <p:cNvGraphicFramePr/>
          <p:nvPr>
            <p:extLst>
              <p:ext uri="{D42A27DB-BD31-4B8C-83A1-F6EECF244321}">
                <p14:modId xmlns:p14="http://schemas.microsoft.com/office/powerpoint/2010/main" val="443071985"/>
              </p:ext>
            </p:extLst>
          </p:nvPr>
        </p:nvGraphicFramePr>
        <p:xfrm>
          <a:off x="129268" y="462642"/>
          <a:ext cx="3940159" cy="2217873"/>
        </p:xfrm>
        <a:graphic>
          <a:graphicData uri="http://schemas.openxmlformats.org/drawingml/2006/table">
            <a:tbl>
              <a:tblPr bandRow="1">
                <a:noFill/>
              </a:tblPr>
              <a:tblGrid>
                <a:gridCol w="3940159">
                  <a:extLst>
                    <a:ext uri="{9D8B030D-6E8A-4147-A177-3AD203B41FA5}">
                      <a16:colId xmlns:a16="http://schemas.microsoft.com/office/drawing/2014/main" val="20000"/>
                    </a:ext>
                  </a:extLst>
                </a:gridCol>
              </a:tblGrid>
              <a:tr h="512803">
                <a:tc>
                  <a:txBody>
                    <a:bodyPr/>
                    <a:lstStyle/>
                    <a:p>
                      <a:pPr marL="0" marR="0" lvl="0" indent="0" algn="l">
                        <a:lnSpc>
                          <a:spcPct val="100000"/>
                        </a:lnSpc>
                        <a:spcBef>
                          <a:spcPts val="0"/>
                        </a:spcBef>
                        <a:spcAft>
                          <a:spcPts val="0"/>
                        </a:spcAft>
                        <a:buNone/>
                      </a:pPr>
                      <a:r>
                        <a:rPr lang="en-US" sz="800" b="0" i="0" u="none" strike="noStrike" cap="none" noProof="0"/>
                        <a:t>- Shear or inflection of the matrix is hard to imagine</a:t>
                      </a:r>
                    </a:p>
                    <a:p>
                      <a:pPr marL="0" marR="0" lvl="0" indent="0" algn="l">
                        <a:lnSpc>
                          <a:spcPct val="100000"/>
                        </a:lnSpc>
                        <a:spcBef>
                          <a:spcPts val="0"/>
                        </a:spcBef>
                        <a:spcAft>
                          <a:spcPts val="0"/>
                        </a:spcAft>
                        <a:buNone/>
                      </a:pPr>
                      <a:r>
                        <a:rPr lang="en-US" sz="800" b="0" i="0" u="none" strike="noStrike" cap="none" noProof="0"/>
                        <a:t>- transposing is simple because you're just flipping things in the matrix  </a:t>
                      </a:r>
                    </a:p>
                    <a:p>
                      <a:pPr marL="0" marR="0" lvl="0" indent="0" algn="l">
                        <a:lnSpc>
                          <a:spcPct val="100000"/>
                        </a:lnSpc>
                        <a:spcBef>
                          <a:spcPts val="0"/>
                        </a:spcBef>
                        <a:spcAft>
                          <a:spcPts val="0"/>
                        </a:spcAft>
                        <a:buNone/>
                      </a:pPr>
                      <a:r>
                        <a:rPr lang="en-US" sz="800" b="0" i="0" u="none" strike="noStrike" cap="none" noProof="0"/>
                        <a:t>- hard to learn the inverse of a matrix, especially when it comes to visualizing it </a:t>
                      </a:r>
                      <a:endParaRPr sz="1900"/>
                    </a:p>
                  </a:txBody>
                  <a:tcPr marL="35724" marR="35724" marT="26799" marB="26799">
                    <a:lnL w="9524">
                      <a:solidFill>
                        <a:srgbClr val="000000"/>
                      </a:solidFill>
                    </a:lnL>
                    <a:lnR w="9524">
                      <a:solidFill>
                        <a:srgbClr val="000000"/>
                      </a:solidFill>
                    </a:lnR>
                    <a:lnT w="9524">
                      <a:solidFill>
                        <a:srgbClr val="000000"/>
                      </a:solidFill>
                    </a:lnT>
                    <a:lnB w="9524">
                      <a:solidFill>
                        <a:srgbClr val="000000"/>
                      </a:solidFill>
                    </a:lnB>
                  </a:tcPr>
                </a:tc>
                <a:extLst>
                  <a:ext uri="{0D108BD9-81ED-4DB2-BD59-A6C34878D82A}">
                    <a16:rowId xmlns:a16="http://schemas.microsoft.com/office/drawing/2014/main" val="10000"/>
                  </a:ext>
                </a:extLst>
              </a:tr>
              <a:tr h="1705070">
                <a:tc>
                  <a:txBody>
                    <a:bodyPr/>
                    <a:lstStyle/>
                    <a:p>
                      <a:pPr marL="0" marR="0" lvl="0" indent="0" algn="l">
                        <a:lnSpc>
                          <a:spcPct val="100000"/>
                        </a:lnSpc>
                        <a:spcBef>
                          <a:spcPts val="0"/>
                        </a:spcBef>
                        <a:spcAft>
                          <a:spcPts val="0"/>
                        </a:spcAft>
                        <a:buNone/>
                      </a:pPr>
                      <a:r>
                        <a:rPr lang="en-US" sz="800" b="0" i="0" u="none" strike="noStrike" cap="none" noProof="0"/>
                        <a:t>Things they would like in a vector transformation app:</a:t>
                      </a:r>
                    </a:p>
                    <a:p>
                      <a:pPr marL="0" marR="0" lvl="0" indent="0" algn="l">
                        <a:lnSpc>
                          <a:spcPct val="100000"/>
                        </a:lnSpc>
                        <a:spcBef>
                          <a:spcPts val="0"/>
                        </a:spcBef>
                        <a:spcAft>
                          <a:spcPts val="0"/>
                        </a:spcAft>
                        <a:buNone/>
                      </a:pPr>
                      <a:r>
                        <a:rPr lang="en-US" sz="800" b="0" i="0" u="none" strike="noStrike" cap="none" noProof="0"/>
                        <a:t>- some kind of transformation where you are able to change the vector and see the entire grid</a:t>
                      </a:r>
                    </a:p>
                    <a:p>
                      <a:pPr marL="0" marR="0" lvl="0" indent="0" algn="l">
                        <a:lnSpc>
                          <a:spcPct val="100000"/>
                        </a:lnSpc>
                        <a:spcBef>
                          <a:spcPts val="0"/>
                        </a:spcBef>
                        <a:spcAft>
                          <a:spcPts val="0"/>
                        </a:spcAft>
                        <a:buNone/>
                      </a:pPr>
                      <a:r>
                        <a:rPr lang="en-US" sz="800" b="0" i="0" u="none" strike="noStrike" cap="none" noProof="0"/>
                        <a:t>- the ability to chain the transformations together and show the final transformation/final vector</a:t>
                      </a:r>
                    </a:p>
                    <a:p>
                      <a:pPr marL="0" marR="0" lvl="0" indent="0" algn="l">
                        <a:lnSpc>
                          <a:spcPct val="100000"/>
                        </a:lnSpc>
                        <a:spcBef>
                          <a:spcPts val="0"/>
                        </a:spcBef>
                        <a:spcAft>
                          <a:spcPts val="0"/>
                        </a:spcAft>
                        <a:buNone/>
                      </a:pPr>
                      <a:endParaRPr lang="en-US" sz="800" b="0" i="0" u="none" strike="noStrike" cap="none" noProof="0"/>
                    </a:p>
                    <a:p>
                      <a:pPr marL="0" marR="0" lvl="0" indent="0" algn="l">
                        <a:lnSpc>
                          <a:spcPct val="100000"/>
                        </a:lnSpc>
                        <a:spcBef>
                          <a:spcPts val="0"/>
                        </a:spcBef>
                        <a:spcAft>
                          <a:spcPts val="0"/>
                        </a:spcAft>
                        <a:buNone/>
                      </a:pPr>
                      <a:r>
                        <a:rPr lang="en-US" sz="800" b="0" i="0" u="none" strike="noStrike" cap="none" noProof="0"/>
                        <a:t>if you were a ta, and you were teaching transformations would it help to visually show it?</a:t>
                      </a:r>
                    </a:p>
                    <a:p>
                      <a:pPr marL="0" marR="0" lvl="0" indent="0" algn="l">
                        <a:lnSpc>
                          <a:spcPct val="100000"/>
                        </a:lnSpc>
                        <a:spcBef>
                          <a:spcPts val="0"/>
                        </a:spcBef>
                        <a:spcAft>
                          <a:spcPts val="0"/>
                        </a:spcAft>
                        <a:buNone/>
                      </a:pPr>
                      <a:r>
                        <a:rPr lang="en-US" sz="800" b="0" i="0" u="none" strike="noStrike" cap="none" noProof="0"/>
                        <a:t>- yes it would help because it emphasizes the idea that transformations have a visual component to them and are not just a random multiplication that are applied to vectors</a:t>
                      </a:r>
                    </a:p>
                    <a:p>
                      <a:pPr marL="0" marR="0" lvl="0" indent="0" algn="l">
                        <a:lnSpc>
                          <a:spcPct val="100000"/>
                        </a:lnSpc>
                        <a:spcBef>
                          <a:spcPts val="0"/>
                        </a:spcBef>
                        <a:spcAft>
                          <a:spcPts val="0"/>
                        </a:spcAft>
                        <a:buNone/>
                      </a:pPr>
                      <a:r>
                        <a:rPr lang="en-US" sz="800" b="0" i="0" u="none" strike="noStrike" cap="none" noProof="0"/>
                        <a:t>- eigenvector and eigenvalues with visuals are much more easy to understand</a:t>
                      </a:r>
                      <a:endParaRPr lang="en-US" sz="1900"/>
                    </a:p>
                  </a:txBody>
                  <a:tcPr marL="35724" marR="35724" marT="26799" marB="26799">
                    <a:lnL w="9524">
                      <a:solidFill>
                        <a:srgbClr val="000000"/>
                      </a:solidFill>
                    </a:lnL>
                    <a:lnR w="9524">
                      <a:solidFill>
                        <a:srgbClr val="000000"/>
                      </a:solidFill>
                    </a:lnR>
                    <a:lnT w="9524">
                      <a:solidFill>
                        <a:srgbClr val="000000"/>
                      </a:solidFill>
                    </a:lnT>
                    <a:lnB w="9524">
                      <a:solidFill>
                        <a:srgbClr val="000000"/>
                      </a:solidFill>
                    </a:lnB>
                    <a:solidFill>
                      <a:srgbClr val="EFEFEF"/>
                    </a:solidFill>
                  </a:tcPr>
                </a:tc>
                <a:extLst>
                  <a:ext uri="{0D108BD9-81ED-4DB2-BD59-A6C34878D82A}">
                    <a16:rowId xmlns:a16="http://schemas.microsoft.com/office/drawing/2014/main" val="10001"/>
                  </a:ext>
                </a:extLst>
              </a:tr>
            </a:tbl>
          </a:graphicData>
        </a:graphic>
      </p:graphicFrame>
      <p:graphicFrame>
        <p:nvGraphicFramePr>
          <p:cNvPr id="136" name="Google Shape;136;p31"/>
          <p:cNvGraphicFramePr/>
          <p:nvPr>
            <p:extLst>
              <p:ext uri="{D42A27DB-BD31-4B8C-83A1-F6EECF244321}">
                <p14:modId xmlns:p14="http://schemas.microsoft.com/office/powerpoint/2010/main" val="1393352695"/>
              </p:ext>
            </p:extLst>
          </p:nvPr>
        </p:nvGraphicFramePr>
        <p:xfrm>
          <a:off x="263824" y="2861028"/>
          <a:ext cx="3443666" cy="1674670"/>
        </p:xfrm>
        <a:graphic>
          <a:graphicData uri="http://schemas.openxmlformats.org/drawingml/2006/table">
            <a:tbl>
              <a:tblPr bandRow="1">
                <a:noFill/>
              </a:tblPr>
              <a:tblGrid>
                <a:gridCol w="3443666">
                  <a:extLst>
                    <a:ext uri="{9D8B030D-6E8A-4147-A177-3AD203B41FA5}">
                      <a16:colId xmlns:a16="http://schemas.microsoft.com/office/drawing/2014/main" val="20000"/>
                    </a:ext>
                  </a:extLst>
                </a:gridCol>
              </a:tblGrid>
              <a:tr h="419360">
                <a:tc>
                  <a:txBody>
                    <a:bodyPr/>
                    <a:lstStyle/>
                    <a:p>
                      <a:pPr marL="0" marR="0" lvl="0" indent="0" algn="l">
                        <a:lnSpc>
                          <a:spcPct val="100000"/>
                        </a:lnSpc>
                        <a:spcBef>
                          <a:spcPts val="0"/>
                        </a:spcBef>
                        <a:spcAft>
                          <a:spcPts val="0"/>
                        </a:spcAft>
                        <a:buNone/>
                      </a:pPr>
                      <a:r>
                        <a:rPr lang="en-US" sz="800" b="0" i="0" u="none" strike="noStrike" cap="none" noProof="0">
                          <a:latin typeface="Helvetica Neue"/>
                        </a:rPr>
                        <a:t>Finding the determinant of a 2x2 matrix is simply calculating the area of the parallelogram</a:t>
                      </a:r>
                      <a:endParaRPr sz="1900" err="1"/>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179330">
                <a:tc>
                  <a:txBody>
                    <a:bodyPr/>
                    <a:lstStyle/>
                    <a:p>
                      <a:pPr marL="0" marR="0" lvl="0" indent="0" algn="l" rtl="0">
                        <a:lnSpc>
                          <a:spcPct val="100000"/>
                        </a:lnSpc>
                        <a:spcBef>
                          <a:spcPts val="0"/>
                        </a:spcBef>
                        <a:spcAft>
                          <a:spcPts val="0"/>
                        </a:spcAft>
                        <a:buClr>
                          <a:schemeClr val="dk1"/>
                        </a:buClr>
                        <a:buSzPts val="500"/>
                        <a:buFont typeface="Helvetica Neue"/>
                        <a:buNone/>
                      </a:pP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extLst>
                  <a:ext uri="{0D108BD9-81ED-4DB2-BD59-A6C34878D82A}">
                    <a16:rowId xmlns:a16="http://schemas.microsoft.com/office/drawing/2014/main" val="10001"/>
                  </a:ext>
                </a:extLst>
              </a:tr>
              <a:tr h="179330">
                <a:tc>
                  <a:txBody>
                    <a:bodyPr/>
                    <a:lstStyle/>
                    <a:p>
                      <a:pPr marL="0" marR="0" lvl="0" indent="0" algn="l" rtl="0">
                        <a:lnSpc>
                          <a:spcPct val="100000"/>
                        </a:lnSpc>
                        <a:spcBef>
                          <a:spcPts val="0"/>
                        </a:spcBef>
                        <a:spcAft>
                          <a:spcPts val="0"/>
                        </a:spcAft>
                        <a:buClr>
                          <a:schemeClr val="dk1"/>
                        </a:buClr>
                        <a:buSzPts val="500"/>
                        <a:buFont typeface="Helvetica Neue"/>
                        <a:buNone/>
                      </a:pP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179330">
                <a:tc>
                  <a:txBody>
                    <a:bodyPr/>
                    <a:lstStyle/>
                    <a:p>
                      <a:pPr marL="0" marR="0" lvl="0" indent="0" algn="l" rtl="0">
                        <a:lnSpc>
                          <a:spcPct val="100000"/>
                        </a:lnSpc>
                        <a:spcBef>
                          <a:spcPts val="0"/>
                        </a:spcBef>
                        <a:spcAft>
                          <a:spcPts val="0"/>
                        </a:spcAft>
                        <a:buClr>
                          <a:schemeClr val="dk1"/>
                        </a:buClr>
                        <a:buSzPts val="500"/>
                        <a:buFont typeface="Helvetica Neue"/>
                        <a:buNone/>
                      </a:pP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extLst>
                  <a:ext uri="{0D108BD9-81ED-4DB2-BD59-A6C34878D82A}">
                    <a16:rowId xmlns:a16="http://schemas.microsoft.com/office/drawing/2014/main" val="10003"/>
                  </a:ext>
                </a:extLst>
              </a:tr>
              <a:tr h="179330">
                <a:tc>
                  <a:txBody>
                    <a:bodyPr/>
                    <a:lstStyle/>
                    <a:p>
                      <a:pPr marL="0" marR="0" lvl="0" indent="0" algn="l" rtl="0">
                        <a:lnSpc>
                          <a:spcPct val="100000"/>
                        </a:lnSpc>
                        <a:spcBef>
                          <a:spcPts val="0"/>
                        </a:spcBef>
                        <a:spcAft>
                          <a:spcPts val="0"/>
                        </a:spcAft>
                        <a:buClr>
                          <a:schemeClr val="dk1"/>
                        </a:buClr>
                        <a:buSzPts val="500"/>
                        <a:buFont typeface="Helvetica Neue"/>
                        <a:buNone/>
                      </a:pP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179330">
                <a:tc>
                  <a:txBody>
                    <a:bodyPr/>
                    <a:lstStyle/>
                    <a:p>
                      <a:pPr marL="0" marR="0" lvl="0" indent="0" algn="l" rtl="0">
                        <a:lnSpc>
                          <a:spcPct val="100000"/>
                        </a:lnSpc>
                        <a:spcBef>
                          <a:spcPts val="0"/>
                        </a:spcBef>
                        <a:spcAft>
                          <a:spcPts val="0"/>
                        </a:spcAft>
                        <a:buClr>
                          <a:schemeClr val="dk1"/>
                        </a:buClr>
                        <a:buSzPts val="500"/>
                        <a:buFont typeface="Helvetica Neue"/>
                        <a:buNone/>
                      </a:pP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extLst>
                  <a:ext uri="{0D108BD9-81ED-4DB2-BD59-A6C34878D82A}">
                    <a16:rowId xmlns:a16="http://schemas.microsoft.com/office/drawing/2014/main" val="10005"/>
                  </a:ext>
                </a:extLst>
              </a:tr>
              <a:tr h="179330">
                <a:tc>
                  <a:txBody>
                    <a:bodyPr/>
                    <a:lstStyle/>
                    <a:p>
                      <a:pPr marL="0" marR="0" lvl="0" indent="0" algn="l" rtl="0">
                        <a:lnSpc>
                          <a:spcPct val="100000"/>
                        </a:lnSpc>
                        <a:spcBef>
                          <a:spcPts val="0"/>
                        </a:spcBef>
                        <a:spcAft>
                          <a:spcPts val="0"/>
                        </a:spcAft>
                        <a:buClr>
                          <a:schemeClr val="dk1"/>
                        </a:buClr>
                        <a:buSzPts val="500"/>
                        <a:buFont typeface="Helvetica Neue"/>
                        <a:buNone/>
                      </a:pP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r h="179330">
                <a:tc>
                  <a:txBody>
                    <a:bodyPr/>
                    <a:lstStyle/>
                    <a:p>
                      <a:pPr marL="0" marR="0" lvl="0" indent="0" algn="l" rtl="0">
                        <a:lnSpc>
                          <a:spcPct val="100000"/>
                        </a:lnSpc>
                        <a:spcBef>
                          <a:spcPts val="0"/>
                        </a:spcBef>
                        <a:spcAft>
                          <a:spcPts val="0"/>
                        </a:spcAft>
                        <a:buClr>
                          <a:schemeClr val="dk1"/>
                        </a:buClr>
                        <a:buSzPts val="500"/>
                        <a:buFont typeface="Helvetica Neue"/>
                        <a:buNone/>
                      </a:pP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extLst>
                  <a:ext uri="{0D108BD9-81ED-4DB2-BD59-A6C34878D82A}">
                    <a16:rowId xmlns:a16="http://schemas.microsoft.com/office/drawing/2014/main" val="10007"/>
                  </a:ext>
                </a:extLst>
              </a:tr>
            </a:tbl>
          </a:graphicData>
        </a:graphic>
      </p:graphicFrame>
      <p:graphicFrame>
        <p:nvGraphicFramePr>
          <p:cNvPr id="137" name="Google Shape;137;p31"/>
          <p:cNvGraphicFramePr/>
          <p:nvPr>
            <p:extLst>
              <p:ext uri="{D42A27DB-BD31-4B8C-83A1-F6EECF244321}">
                <p14:modId xmlns:p14="http://schemas.microsoft.com/office/powerpoint/2010/main" val="1062109155"/>
              </p:ext>
            </p:extLst>
          </p:nvPr>
        </p:nvGraphicFramePr>
        <p:xfrm>
          <a:off x="4993822" y="2992720"/>
          <a:ext cx="4036457" cy="1582190"/>
        </p:xfrm>
        <a:graphic>
          <a:graphicData uri="http://schemas.openxmlformats.org/drawingml/2006/table">
            <a:tbl>
              <a:tblPr bandRow="1">
                <a:noFill/>
              </a:tblPr>
              <a:tblGrid>
                <a:gridCol w="4036457">
                  <a:extLst>
                    <a:ext uri="{9D8B030D-6E8A-4147-A177-3AD203B41FA5}">
                      <a16:colId xmlns:a16="http://schemas.microsoft.com/office/drawing/2014/main" val="20000"/>
                    </a:ext>
                  </a:extLst>
                </a:gridCol>
              </a:tblGrid>
              <a:tr h="305060">
                <a:tc>
                  <a:txBody>
                    <a:bodyPr/>
                    <a:lstStyle/>
                    <a:p>
                      <a:pPr marL="0" marR="0" lvl="0" indent="0" algn="l" rtl="0">
                        <a:lnSpc>
                          <a:spcPct val="100000"/>
                        </a:lnSpc>
                        <a:spcBef>
                          <a:spcPts val="0"/>
                        </a:spcBef>
                        <a:spcAft>
                          <a:spcPts val="0"/>
                        </a:spcAft>
                        <a:buClr>
                          <a:schemeClr val="dk1"/>
                        </a:buClr>
                        <a:buSzPts val="500"/>
                        <a:buFont typeface="Helvetica Neue"/>
                        <a:buNone/>
                      </a:pPr>
                      <a:r>
                        <a:rPr lang="en-US" sz="800" u="none" strike="noStrike" cap="none"/>
                        <a:t>Enjoy watching youtuber 3blue 1 brown showing visually how the vector transformation is done to help understanding</a:t>
                      </a: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541280">
                <a:tc>
                  <a:txBody>
                    <a:bodyPr/>
                    <a:lstStyle/>
                    <a:p>
                      <a:pPr marL="0" marR="0" lvl="0" indent="0" algn="l">
                        <a:lnSpc>
                          <a:spcPct val="100000"/>
                        </a:lnSpc>
                        <a:spcBef>
                          <a:spcPts val="0"/>
                        </a:spcBef>
                        <a:spcAft>
                          <a:spcPts val="0"/>
                        </a:spcAft>
                        <a:buNone/>
                      </a:pPr>
                      <a:r>
                        <a:rPr lang="en-US" sz="800" b="0" i="0" u="none" strike="noStrike" cap="none" noProof="0">
                          <a:latin typeface="Helvetica Neue"/>
                        </a:rPr>
                        <a:t>Coordinate systems would be difficult to understand for a beginner</a:t>
                      </a:r>
                      <a:r>
                        <a:rPr lang="en-US" sz="800" b="0" i="0" u="sng" strike="noStrike" cap="none" noProof="0">
                          <a:latin typeface="Helvetica Neue"/>
                        </a:rPr>
                        <a:t> </a:t>
                      </a:r>
                      <a:r>
                        <a:rPr lang="en-US" sz="800" b="0" i="0" u="none" strike="noStrike" cap="none" noProof="0">
                          <a:latin typeface="Helvetica Neue"/>
                        </a:rPr>
                        <a:t>because converting from one vector to another is difficult because you need to take the inverse, which he thought was counterintuitive</a:t>
                      </a:r>
                      <a:endParaRPr sz="1900" u="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extLst>
                  <a:ext uri="{0D108BD9-81ED-4DB2-BD59-A6C34878D82A}">
                    <a16:rowId xmlns:a16="http://schemas.microsoft.com/office/drawing/2014/main" val="10001"/>
                  </a:ext>
                </a:extLst>
              </a:tr>
              <a:tr h="556520">
                <a:tc>
                  <a:txBody>
                    <a:bodyPr/>
                    <a:lstStyle/>
                    <a:p>
                      <a:pPr lvl="0" algn="l">
                        <a:lnSpc>
                          <a:spcPct val="100000"/>
                        </a:lnSpc>
                        <a:spcBef>
                          <a:spcPts val="0"/>
                        </a:spcBef>
                        <a:spcAft>
                          <a:spcPts val="0"/>
                        </a:spcAft>
                        <a:buNone/>
                      </a:pPr>
                      <a:r>
                        <a:rPr lang="en-US" sz="800" b="0" i="0" u="none" strike="noStrike" cap="none" noProof="0">
                          <a:latin typeface="Helvetica Neue"/>
                        </a:rPr>
                        <a:t>Visualizing transformations would help to further understand the concept because seeing a visual representation of what's going on allows you to understand it visually and will make it easier to remember and recognize the transformation next time it is seen, making transformations more intuitive, memorable and applicable</a:t>
                      </a:r>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179330">
                <a:tc>
                  <a:txBody>
                    <a:bodyPr/>
                    <a:lstStyle/>
                    <a:p>
                      <a:pPr marL="0" marR="0" lvl="0" indent="0" algn="l">
                        <a:lnSpc>
                          <a:spcPct val="100000"/>
                        </a:lnSpc>
                        <a:spcBef>
                          <a:spcPts val="0"/>
                        </a:spcBef>
                        <a:spcAft>
                          <a:spcPts val="0"/>
                        </a:spcAft>
                        <a:buNone/>
                      </a:pPr>
                      <a:r>
                        <a:rPr lang="en-US" sz="800" b="0" i="0" u="none" strike="noStrike" cap="none" noProof="0">
                          <a:latin typeface="Helvetica Neue"/>
                        </a:rPr>
                        <a:t>Hard to compute vector transformation by hand.</a:t>
                      </a:r>
                      <a:endParaRPr sz="1900"/>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extLst>
                  <a:ext uri="{0D108BD9-81ED-4DB2-BD59-A6C34878D82A}">
                    <a16:rowId xmlns:a16="http://schemas.microsoft.com/office/drawing/2014/main" val="10003"/>
                  </a:ext>
                </a:extLst>
              </a:tr>
            </a:tbl>
          </a:graphicData>
        </a:graphic>
      </p:graphicFrame>
      <p:sp>
        <p:nvSpPr>
          <p:cNvPr id="5" name="TextBox 4">
            <a:extLst>
              <a:ext uri="{FF2B5EF4-FFF2-40B4-BE49-F238E27FC236}">
                <a16:creationId xmlns:a16="http://schemas.microsoft.com/office/drawing/2014/main" id="{0E9FB038-0B76-275B-4A99-9382D24B3D26}"/>
              </a:ext>
            </a:extLst>
          </p:cNvPr>
          <p:cNvSpPr txBox="1"/>
          <p:nvPr/>
        </p:nvSpPr>
        <p:spPr>
          <a:xfrm>
            <a:off x="4107996" y="2842531"/>
            <a:ext cx="880382" cy="346249"/>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r>
              <a:rPr lang="en-US" sz="900" err="1"/>
              <a:t>Nick.T</a:t>
            </a:r>
            <a:r>
              <a:rPr lang="en-US" sz="900"/>
              <a:t> (first year student)</a:t>
            </a:r>
          </a:p>
        </p:txBody>
      </p:sp>
      <p:sp>
        <p:nvSpPr>
          <p:cNvPr id="6" name="Rectangle 5">
            <a:extLst>
              <a:ext uri="{FF2B5EF4-FFF2-40B4-BE49-F238E27FC236}">
                <a16:creationId xmlns:a16="http://schemas.microsoft.com/office/drawing/2014/main" id="{E5F7E210-8C59-EBAD-2A7C-C1B62F15F818}"/>
              </a:ext>
            </a:extLst>
          </p:cNvPr>
          <p:cNvSpPr/>
          <p:nvPr/>
        </p:nvSpPr>
        <p:spPr>
          <a:xfrm>
            <a:off x="131650" y="1968614"/>
            <a:ext cx="3769178" cy="39460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9" name="Rectangle 18">
            <a:extLst>
              <a:ext uri="{FF2B5EF4-FFF2-40B4-BE49-F238E27FC236}">
                <a16:creationId xmlns:a16="http://schemas.microsoft.com/office/drawing/2014/main" id="{C91DB4BC-75F2-F66E-7087-2E4F9C34E644}"/>
              </a:ext>
            </a:extLst>
          </p:cNvPr>
          <p:cNvSpPr/>
          <p:nvPr/>
        </p:nvSpPr>
        <p:spPr>
          <a:xfrm>
            <a:off x="4982596" y="3825988"/>
            <a:ext cx="3952874" cy="55789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Tree>
    <p:extLst>
      <p:ext uri="{BB962C8B-B14F-4D97-AF65-F5344CB8AC3E}">
        <p14:creationId xmlns:p14="http://schemas.microsoft.com/office/powerpoint/2010/main" val="4138092460"/>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pic>
        <p:nvPicPr>
          <p:cNvPr id="164" name="Google Shape;164;p33" descr="Image"/>
          <p:cNvPicPr preferRelativeResize="0"/>
          <p:nvPr/>
        </p:nvPicPr>
        <p:blipFill rotWithShape="1">
          <a:blip r:embed="rId3">
            <a:alphaModFix/>
          </a:blip>
          <a:srcRect/>
          <a:stretch/>
        </p:blipFill>
        <p:spPr>
          <a:xfrm>
            <a:off x="1557011" y="1"/>
            <a:ext cx="5430735" cy="5143501"/>
          </a:xfrm>
          <a:prstGeom prst="rect">
            <a:avLst/>
          </a:prstGeom>
          <a:noFill/>
          <a:ln>
            <a:noFill/>
          </a:ln>
        </p:spPr>
      </p:pic>
      <p:graphicFrame>
        <p:nvGraphicFramePr>
          <p:cNvPr id="166" name="Google Shape;166;p33"/>
          <p:cNvGraphicFramePr/>
          <p:nvPr>
            <p:extLst>
              <p:ext uri="{D42A27DB-BD31-4B8C-83A1-F6EECF244321}">
                <p14:modId xmlns:p14="http://schemas.microsoft.com/office/powerpoint/2010/main" val="2829162600"/>
              </p:ext>
            </p:extLst>
          </p:nvPr>
        </p:nvGraphicFramePr>
        <p:xfrm>
          <a:off x="5036570" y="722750"/>
          <a:ext cx="2062500" cy="1848890"/>
        </p:xfrm>
        <a:graphic>
          <a:graphicData uri="http://schemas.openxmlformats.org/drawingml/2006/table">
            <a:tbl>
              <a:tblPr bandRow="1">
                <a:noFill/>
              </a:tblPr>
              <a:tblGrid>
                <a:gridCol w="2062500">
                  <a:extLst>
                    <a:ext uri="{9D8B030D-6E8A-4147-A177-3AD203B41FA5}">
                      <a16:colId xmlns:a16="http://schemas.microsoft.com/office/drawing/2014/main" val="20000"/>
                    </a:ext>
                  </a:extLst>
                </a:gridCol>
              </a:tblGrid>
              <a:tr h="430790">
                <a:tc>
                  <a:txBody>
                    <a:bodyPr/>
                    <a:lstStyle/>
                    <a:p>
                      <a:pPr marL="0" marR="0" lvl="0" indent="0" algn="l">
                        <a:lnSpc>
                          <a:spcPct val="100000"/>
                        </a:lnSpc>
                        <a:spcBef>
                          <a:spcPts val="0"/>
                        </a:spcBef>
                        <a:spcAft>
                          <a:spcPts val="0"/>
                        </a:spcAft>
                        <a:buNone/>
                      </a:pPr>
                      <a:r>
                        <a:rPr lang="en-US" sz="800" b="0" i="0" u="none" strike="noStrike" cap="none" noProof="0">
                          <a:latin typeface="Helvetica Neue"/>
                        </a:rPr>
                        <a:t>people don’t tend to dislike/like topics but it boils down to whether they find them easy or hard to understand</a:t>
                      </a:r>
                      <a:endParaRPr sz="1900"/>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430790">
                <a:tc>
                  <a:txBody>
                    <a:bodyPr/>
                    <a:lstStyle/>
                    <a:p>
                      <a:pPr marL="0" marR="0" lvl="0" indent="0" algn="l">
                        <a:lnSpc>
                          <a:spcPct val="100000"/>
                        </a:lnSpc>
                        <a:spcBef>
                          <a:spcPts val="0"/>
                        </a:spcBef>
                        <a:spcAft>
                          <a:spcPts val="0"/>
                        </a:spcAft>
                        <a:buNone/>
                      </a:pPr>
                      <a:r>
                        <a:rPr lang="en-US" sz="800" b="0" i="0" u="none" strike="noStrike" cap="none" noProof="0">
                          <a:latin typeface="Helvetica Neue"/>
                        </a:rPr>
                        <a:t>visualization apps are less helpful when working in abstract math as it takes time to build intuition</a:t>
                      </a:r>
                      <a:endParaRPr sz="1900"/>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extLst>
                  <a:ext uri="{0D108BD9-81ED-4DB2-BD59-A6C34878D82A}">
                    <a16:rowId xmlns:a16="http://schemas.microsoft.com/office/drawing/2014/main" val="10001"/>
                  </a:ext>
                </a:extLst>
              </a:tr>
              <a:tr h="430790">
                <a:tc>
                  <a:txBody>
                    <a:bodyPr/>
                    <a:lstStyle/>
                    <a:p>
                      <a:pPr lvl="0" algn="l">
                        <a:lnSpc>
                          <a:spcPct val="100000"/>
                        </a:lnSpc>
                        <a:spcBef>
                          <a:spcPts val="0"/>
                        </a:spcBef>
                        <a:spcAft>
                          <a:spcPts val="0"/>
                        </a:spcAft>
                        <a:buNone/>
                      </a:pPr>
                      <a:r>
                        <a:rPr lang="en-US" sz="800" b="0" i="0" u="none" strike="noStrike" cap="none" noProof="0">
                          <a:latin typeface="Helvetica Neue"/>
                        </a:rPr>
                        <a:t>given a set of vectors, you need to have a friendly user interface that tells you interesting things about those vectors </a:t>
                      </a:r>
                      <a:endParaRPr lang="en-US" sz="1900"/>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556520">
                <a:tc>
                  <a:txBody>
                    <a:bodyPr/>
                    <a:lstStyle/>
                    <a:p>
                      <a:pPr lvl="0" algn="l">
                        <a:lnSpc>
                          <a:spcPct val="100000"/>
                        </a:lnSpc>
                        <a:spcBef>
                          <a:spcPts val="0"/>
                        </a:spcBef>
                        <a:spcAft>
                          <a:spcPts val="0"/>
                        </a:spcAft>
                        <a:buNone/>
                      </a:pPr>
                      <a:r>
                        <a:rPr lang="en-US" sz="800" b="0" i="0" u="none" strike="noStrike" cap="none" noProof="0">
                          <a:latin typeface="Helvetica Neue"/>
                        </a:rPr>
                        <a:t>By the end of the course, first year students may feel like</a:t>
                      </a:r>
                      <a:r>
                        <a:rPr lang="en-US" sz="800" b="0" i="0" u="none" strike="noStrike" cap="none" noProof="0"/>
                        <a:t> they learned something that doesn't relate to something they care about</a:t>
                      </a:r>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extLst>
                  <a:ext uri="{0D108BD9-81ED-4DB2-BD59-A6C34878D82A}">
                    <a16:rowId xmlns:a16="http://schemas.microsoft.com/office/drawing/2014/main" val="10003"/>
                  </a:ext>
                </a:extLst>
              </a:tr>
            </a:tbl>
          </a:graphicData>
        </a:graphic>
      </p:graphicFrame>
      <p:graphicFrame>
        <p:nvGraphicFramePr>
          <p:cNvPr id="167" name="Google Shape;167;p33"/>
          <p:cNvGraphicFramePr/>
          <p:nvPr>
            <p:extLst>
              <p:ext uri="{D42A27DB-BD31-4B8C-83A1-F6EECF244321}">
                <p14:modId xmlns:p14="http://schemas.microsoft.com/office/powerpoint/2010/main" val="1275866201"/>
              </p:ext>
            </p:extLst>
          </p:nvPr>
        </p:nvGraphicFramePr>
        <p:xfrm>
          <a:off x="136071" y="517071"/>
          <a:ext cx="3850788" cy="2207546"/>
        </p:xfrm>
        <a:graphic>
          <a:graphicData uri="http://schemas.openxmlformats.org/drawingml/2006/table">
            <a:tbl>
              <a:tblPr bandRow="1">
                <a:noFill/>
              </a:tblPr>
              <a:tblGrid>
                <a:gridCol w="3850788">
                  <a:extLst>
                    <a:ext uri="{9D8B030D-6E8A-4147-A177-3AD203B41FA5}">
                      <a16:colId xmlns:a16="http://schemas.microsoft.com/office/drawing/2014/main" val="20000"/>
                    </a:ext>
                  </a:extLst>
                </a:gridCol>
              </a:tblGrid>
              <a:tr h="179330">
                <a:tc>
                  <a:txBody>
                    <a:bodyPr/>
                    <a:lstStyle/>
                    <a:p>
                      <a:pPr marL="0" marR="0" lvl="0" indent="0" algn="l" rtl="0">
                        <a:lnSpc>
                          <a:spcPct val="100000"/>
                        </a:lnSpc>
                        <a:spcBef>
                          <a:spcPts val="0"/>
                        </a:spcBef>
                        <a:spcAft>
                          <a:spcPts val="0"/>
                        </a:spcAft>
                        <a:buClr>
                          <a:schemeClr val="dk1"/>
                        </a:buClr>
                        <a:buSzPts val="500"/>
                        <a:buFont typeface="Helvetica Neue"/>
                        <a:buNone/>
                      </a:pPr>
                      <a:r>
                        <a:rPr lang="en-US" sz="800" u="none" strike="noStrike" cap="none"/>
                        <a:t>1B03 was the first time he taught linear algebra last semester</a:t>
                      </a: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305060">
                <a:tc>
                  <a:txBody>
                    <a:bodyPr/>
                    <a:lstStyle/>
                    <a:p>
                      <a:pPr marL="0" marR="0" lvl="0" indent="0" algn="l">
                        <a:lnSpc>
                          <a:spcPct val="100000"/>
                        </a:lnSpc>
                        <a:spcBef>
                          <a:spcPts val="0"/>
                        </a:spcBef>
                        <a:spcAft>
                          <a:spcPts val="0"/>
                        </a:spcAft>
                        <a:buNone/>
                      </a:pPr>
                      <a:r>
                        <a:rPr lang="en-US" sz="800" b="0" i="0" u="none" strike="noStrike" cap="none" noProof="0">
                          <a:latin typeface="Helvetica Neue"/>
                        </a:rPr>
                        <a:t>Any time you can provide a visual representation such as graphs or pictures to enhance learning by providing visuals is a good idea </a:t>
                      </a:r>
                      <a:endParaRPr sz="800" b="0" i="0" u="none" strike="noStrike" cap="none" noProof="0">
                        <a:latin typeface="Helvetica Neue"/>
                      </a:endParaRPr>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extLst>
                  <a:ext uri="{0D108BD9-81ED-4DB2-BD59-A6C34878D82A}">
                    <a16:rowId xmlns:a16="http://schemas.microsoft.com/office/drawing/2014/main" val="10001"/>
                  </a:ext>
                </a:extLst>
              </a:tr>
              <a:tr h="682250">
                <a:tc>
                  <a:txBody>
                    <a:bodyPr/>
                    <a:lstStyle/>
                    <a:p>
                      <a:pPr marL="0" marR="0" lvl="0" indent="0" algn="l">
                        <a:lnSpc>
                          <a:spcPct val="100000"/>
                        </a:lnSpc>
                        <a:spcBef>
                          <a:spcPts val="0"/>
                        </a:spcBef>
                        <a:spcAft>
                          <a:spcPts val="0"/>
                        </a:spcAft>
                        <a:buNone/>
                      </a:pPr>
                      <a:r>
                        <a:rPr lang="en-US" sz="800" b="0" i="0" u="none" strike="noStrike" cap="none" noProof="0">
                          <a:latin typeface="Helvetica Neue"/>
                        </a:rPr>
                        <a:t>main thing that first years tend to struggle with is taking the vector transformations they are learning and tying them to something physical that they can actually understand, such as moving an object on a table and how that can be represented in the arithmetic</a:t>
                      </a:r>
                    </a:p>
                    <a:p>
                      <a:pPr marL="0" marR="0" lvl="0" indent="0" algn="l">
                        <a:lnSpc>
                          <a:spcPct val="100000"/>
                        </a:lnSpc>
                        <a:spcBef>
                          <a:spcPts val="0"/>
                        </a:spcBef>
                        <a:spcAft>
                          <a:spcPts val="0"/>
                        </a:spcAft>
                        <a:buNone/>
                      </a:pPr>
                      <a:r>
                        <a:rPr lang="en-US" sz="800" b="0" i="0" u="none" strike="noStrike" cap="none" noProof="0">
                          <a:latin typeface="Helvetica Neue"/>
                        </a:rPr>
                        <a:t>- first year linear algebra course does not</a:t>
                      </a:r>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430790">
                <a:tc>
                  <a:txBody>
                    <a:bodyPr/>
                    <a:lstStyle/>
                    <a:p>
                      <a:pPr marL="0" marR="0" lvl="0" indent="0" algn="l">
                        <a:lnSpc>
                          <a:spcPct val="100000"/>
                        </a:lnSpc>
                        <a:spcBef>
                          <a:spcPts val="0"/>
                        </a:spcBef>
                        <a:spcAft>
                          <a:spcPts val="0"/>
                        </a:spcAft>
                        <a:buNone/>
                      </a:pPr>
                      <a:r>
                        <a:rPr lang="en-US" sz="800" b="0" i="0" u="none" strike="noStrike" cap="none" noProof="0"/>
                        <a:t>main problem is that some of the intuitions you get about how transformations work are special in 2 or 3 dimensions and don’t generalize higher dimensions</a:t>
                      </a:r>
                      <a:endParaRPr lang="en-US" sz="800" b="0" i="0" u="none" strike="noStrike" cap="none" noProof="0">
                        <a:latin typeface="Helvetica Neue"/>
                      </a:endParaRPr>
                    </a:p>
                    <a:p>
                      <a:pPr marL="0" marR="0" lvl="0" indent="0" algn="l">
                        <a:lnSpc>
                          <a:spcPct val="100000"/>
                        </a:lnSpc>
                        <a:spcBef>
                          <a:spcPts val="0"/>
                        </a:spcBef>
                        <a:spcAft>
                          <a:spcPts val="0"/>
                        </a:spcAft>
                        <a:buNone/>
                      </a:pPr>
                      <a:r>
                        <a:rPr lang="en-US" sz="800" b="0" i="0" u="none" strike="noStrike" cap="none" noProof="0">
                          <a:latin typeface="Helvetica Neue"/>
                        </a:rPr>
                        <a:t>- ex: cross product is specific to 3D vectors</a:t>
                      </a:r>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extLst>
                  <a:ext uri="{0D108BD9-81ED-4DB2-BD59-A6C34878D82A}">
                    <a16:rowId xmlns:a16="http://schemas.microsoft.com/office/drawing/2014/main" val="10003"/>
                  </a:ext>
                </a:extLst>
              </a:tr>
              <a:tr h="430788">
                <a:tc>
                  <a:txBody>
                    <a:bodyPr/>
                    <a:lstStyle/>
                    <a:p>
                      <a:pPr marL="0" marR="0" lvl="0" indent="0" algn="l">
                        <a:lnSpc>
                          <a:spcPct val="100000"/>
                        </a:lnSpc>
                        <a:spcBef>
                          <a:spcPts val="0"/>
                        </a:spcBef>
                        <a:spcAft>
                          <a:spcPts val="0"/>
                        </a:spcAft>
                        <a:buNone/>
                      </a:pPr>
                      <a:r>
                        <a:rPr lang="en-US" sz="800" b="0" i="0" u="none" strike="noStrike" cap="none" noProof="0">
                          <a:latin typeface="Helvetica Neue"/>
                        </a:rPr>
                        <a:t>thing that is the most useful and hardest to make is something where you can draw vectors in 3D because you need to be able to drag and manipulate the space</a:t>
                      </a:r>
                      <a:endParaRPr sz="1900"/>
                    </a:p>
                  </a:txBody>
                  <a:tcPr marL="35724" marR="35724" marT="26799" marB="26799">
                    <a:lnL w="9524">
                      <a:solidFill>
                        <a:srgbClr val="000000"/>
                      </a:solidFill>
                    </a:lnL>
                    <a:lnR w="9524">
                      <a:solidFill>
                        <a:srgbClr val="000000"/>
                      </a:solidFill>
                    </a:lnR>
                    <a:lnT w="9525" cap="flat" cmpd="sng" algn="ctr">
                      <a:solidFill>
                        <a:srgbClr val="000000"/>
                      </a:solidFill>
                      <a:prstDash val="solid"/>
                      <a:round/>
                      <a:headEnd type="none" w="sm" len="sm"/>
                      <a:tailEnd type="none" w="sm" len="sm"/>
                    </a:lnT>
                    <a:lnB w="9524">
                      <a:solidFill>
                        <a:srgbClr val="000000"/>
                      </a:solidFill>
                    </a:lnB>
                  </a:tcPr>
                </a:tc>
                <a:extLst>
                  <a:ext uri="{0D108BD9-81ED-4DB2-BD59-A6C34878D82A}">
                    <a16:rowId xmlns:a16="http://schemas.microsoft.com/office/drawing/2014/main" val="10004"/>
                  </a:ext>
                </a:extLst>
              </a:tr>
              <a:tr h="179328">
                <a:tc>
                  <a:txBody>
                    <a:bodyPr/>
                    <a:lstStyle/>
                    <a:p>
                      <a:pPr marL="0" marR="0" lvl="0" indent="0" algn="l" rtl="0">
                        <a:lnSpc>
                          <a:spcPct val="100000"/>
                        </a:lnSpc>
                        <a:spcBef>
                          <a:spcPts val="0"/>
                        </a:spcBef>
                        <a:spcAft>
                          <a:spcPts val="0"/>
                        </a:spcAft>
                        <a:buSzPts val="500"/>
                        <a:buFont typeface="Helvetica Neue"/>
                        <a:buNone/>
                      </a:pPr>
                      <a:endParaRPr sz="800" u="none" strike="noStrike" cap="none"/>
                    </a:p>
                  </a:txBody>
                  <a:tcPr marL="35724" marR="35724" marT="26799" marB="26799">
                    <a:lnL w="9524">
                      <a:solidFill>
                        <a:srgbClr val="000000"/>
                      </a:solidFill>
                    </a:lnL>
                    <a:lnR w="9524">
                      <a:solidFill>
                        <a:srgbClr val="000000"/>
                      </a:solidFill>
                    </a:lnR>
                    <a:lnT w="9524">
                      <a:solidFill>
                        <a:srgbClr val="000000"/>
                      </a:solidFill>
                    </a:lnT>
                    <a:lnB w="9524">
                      <a:solidFill>
                        <a:srgbClr val="000000"/>
                      </a:solidFill>
                    </a:lnB>
                    <a:solidFill>
                      <a:srgbClr val="EFEFEF"/>
                    </a:solidFill>
                  </a:tcPr>
                </a:tc>
                <a:extLst>
                  <a:ext uri="{0D108BD9-81ED-4DB2-BD59-A6C34878D82A}">
                    <a16:rowId xmlns:a16="http://schemas.microsoft.com/office/drawing/2014/main" val="10005"/>
                  </a:ext>
                </a:extLst>
              </a:tr>
            </a:tbl>
          </a:graphicData>
        </a:graphic>
      </p:graphicFrame>
      <p:graphicFrame>
        <p:nvGraphicFramePr>
          <p:cNvPr id="168" name="Google Shape;168;p33"/>
          <p:cNvGraphicFramePr/>
          <p:nvPr>
            <p:extLst>
              <p:ext uri="{D42A27DB-BD31-4B8C-83A1-F6EECF244321}">
                <p14:modId xmlns:p14="http://schemas.microsoft.com/office/powerpoint/2010/main" val="13760377"/>
              </p:ext>
            </p:extLst>
          </p:nvPr>
        </p:nvGraphicFramePr>
        <p:xfrm>
          <a:off x="132856" y="3384904"/>
          <a:ext cx="3654582" cy="1150880"/>
        </p:xfrm>
        <a:graphic>
          <a:graphicData uri="http://schemas.openxmlformats.org/drawingml/2006/table">
            <a:tbl>
              <a:tblPr bandRow="1">
                <a:noFill/>
              </a:tblPr>
              <a:tblGrid>
                <a:gridCol w="3654582">
                  <a:extLst>
                    <a:ext uri="{9D8B030D-6E8A-4147-A177-3AD203B41FA5}">
                      <a16:colId xmlns:a16="http://schemas.microsoft.com/office/drawing/2014/main" val="20000"/>
                    </a:ext>
                  </a:extLst>
                </a:gridCol>
              </a:tblGrid>
              <a:tr h="1150880">
                <a:tc>
                  <a:txBody>
                    <a:bodyPr/>
                    <a:lstStyle/>
                    <a:p>
                      <a:pPr marL="0" marR="0" lvl="0" indent="0" algn="l">
                        <a:lnSpc>
                          <a:spcPct val="100000"/>
                        </a:lnSpc>
                        <a:spcBef>
                          <a:spcPts val="0"/>
                        </a:spcBef>
                        <a:spcAft>
                          <a:spcPts val="0"/>
                        </a:spcAft>
                        <a:buNone/>
                      </a:pPr>
                      <a:r>
                        <a:rPr lang="en-US" sz="800" b="0" i="0" u="none" strike="noStrike" cap="none" noProof="0">
                          <a:latin typeface="Helvetica Neue"/>
                        </a:rPr>
                        <a:t>provide a set of vectors in R3 and provide as much useful information about them</a:t>
                      </a:r>
                    </a:p>
                    <a:p>
                      <a:pPr marL="0" marR="0" lvl="0" indent="0" algn="l">
                        <a:lnSpc>
                          <a:spcPct val="100000"/>
                        </a:lnSpc>
                        <a:spcBef>
                          <a:spcPts val="0"/>
                        </a:spcBef>
                        <a:spcAft>
                          <a:spcPts val="0"/>
                        </a:spcAft>
                        <a:buNone/>
                      </a:pPr>
                      <a:r>
                        <a:rPr lang="en-US" sz="800" b="0" i="0" u="none" strike="noStrike" cap="none" noProof="0">
                          <a:latin typeface="Helvetica Neue"/>
                        </a:rPr>
                        <a:t>- ex: </a:t>
                      </a:r>
                      <a:r>
                        <a:rPr lang="en-US" sz="800" b="0" i="0" u="none" strike="noStrike" cap="none" noProof="0"/>
                        <a:t>volume of a parallelepiped is a group of vectors linearly dependent/independent; if dependent, provide an example of where they are linearly dependent where they add to 0, if you were to use a set of independent vectors, provide a change of basis matrix</a:t>
                      </a:r>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169" name="Google Shape;169;p33"/>
          <p:cNvGraphicFramePr/>
          <p:nvPr>
            <p:extLst>
              <p:ext uri="{D42A27DB-BD31-4B8C-83A1-F6EECF244321}">
                <p14:modId xmlns:p14="http://schemas.microsoft.com/office/powerpoint/2010/main" val="3419810109"/>
              </p:ext>
            </p:extLst>
          </p:nvPr>
        </p:nvGraphicFramePr>
        <p:xfrm>
          <a:off x="4867715" y="3010089"/>
          <a:ext cx="4005147" cy="1528157"/>
        </p:xfrm>
        <a:graphic>
          <a:graphicData uri="http://schemas.openxmlformats.org/drawingml/2006/table">
            <a:tbl>
              <a:tblPr bandRow="1">
                <a:noFill/>
              </a:tblPr>
              <a:tblGrid>
                <a:gridCol w="4005147">
                  <a:extLst>
                    <a:ext uri="{9D8B030D-6E8A-4147-A177-3AD203B41FA5}">
                      <a16:colId xmlns:a16="http://schemas.microsoft.com/office/drawing/2014/main" val="20000"/>
                    </a:ext>
                  </a:extLst>
                </a:gridCol>
              </a:tblGrid>
              <a:tr h="430790">
                <a:tc>
                  <a:txBody>
                    <a:bodyPr/>
                    <a:lstStyle/>
                    <a:p>
                      <a:pPr marL="0" marR="0" lvl="0" indent="0" algn="l">
                        <a:lnSpc>
                          <a:spcPct val="100000"/>
                        </a:lnSpc>
                        <a:spcBef>
                          <a:spcPts val="0"/>
                        </a:spcBef>
                        <a:spcAft>
                          <a:spcPts val="0"/>
                        </a:spcAft>
                        <a:buNone/>
                      </a:pPr>
                      <a:r>
                        <a:rPr lang="en-US" sz="800" b="0" i="0" u="none" strike="noStrike" cap="none" noProof="0">
                          <a:latin typeface="Helvetica Neue"/>
                        </a:rPr>
                        <a:t>main problem with freely available linear algebra tools is that everything is out there but are not combined into a single app (annoying to have to use multiple different software's for different transformations)</a:t>
                      </a:r>
                      <a:endParaRPr sz="1900"/>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305060">
                <a:tc>
                  <a:txBody>
                    <a:bodyPr/>
                    <a:lstStyle/>
                    <a:p>
                      <a:pPr marL="0" marR="0" lvl="0" indent="0" algn="l" rtl="0">
                        <a:lnSpc>
                          <a:spcPct val="100000"/>
                        </a:lnSpc>
                        <a:spcBef>
                          <a:spcPts val="0"/>
                        </a:spcBef>
                        <a:spcAft>
                          <a:spcPts val="0"/>
                        </a:spcAft>
                        <a:buClr>
                          <a:schemeClr val="dk1"/>
                        </a:buClr>
                        <a:buSzPts val="500"/>
                        <a:buFont typeface="Helvetica Neue"/>
                        <a:buNone/>
                      </a:pPr>
                      <a:r>
                        <a:rPr lang="en-US" sz="800" u="none" strike="noStrike" cap="none"/>
                        <a:t>When providing visuals, it is important to make sure that the visuals are not misleading to prove intuition</a:t>
                      </a: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extLst>
                  <a:ext uri="{0D108BD9-81ED-4DB2-BD59-A6C34878D82A}">
                    <a16:rowId xmlns:a16="http://schemas.microsoft.com/office/drawing/2014/main" val="10001"/>
                  </a:ext>
                </a:extLst>
              </a:tr>
              <a:tr h="305060">
                <a:tc>
                  <a:txBody>
                    <a:bodyPr/>
                    <a:lstStyle/>
                    <a:p>
                      <a:pPr lvl="0" algn="l">
                        <a:lnSpc>
                          <a:spcPct val="100000"/>
                        </a:lnSpc>
                        <a:spcBef>
                          <a:spcPts val="0"/>
                        </a:spcBef>
                        <a:spcAft>
                          <a:spcPts val="0"/>
                        </a:spcAft>
                        <a:buNone/>
                      </a:pPr>
                      <a:r>
                        <a:rPr lang="en-US" sz="800" b="0" i="0" u="none" strike="noStrike" cap="none" noProof="0">
                          <a:latin typeface="Helvetica Neue"/>
                        </a:rPr>
                        <a:t>Something that caused the most confusion were the abstract vector space questions</a:t>
                      </a:r>
                    </a:p>
                    <a:p>
                      <a:pPr marL="0" marR="0" lvl="0" indent="0" algn="l">
                        <a:lnSpc>
                          <a:spcPct val="100000"/>
                        </a:lnSpc>
                        <a:spcBef>
                          <a:spcPts val="0"/>
                        </a:spcBef>
                        <a:spcAft>
                          <a:spcPts val="0"/>
                        </a:spcAft>
                        <a:buSzPts val="500"/>
                        <a:buFont typeface="Helvetica Neue"/>
                        <a:buNone/>
                      </a:pP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487247">
                <a:tc>
                  <a:txBody>
                    <a:bodyPr/>
                    <a:lstStyle/>
                    <a:p>
                      <a:pPr marL="0" marR="0" lvl="0" indent="0" algn="l" rtl="0">
                        <a:lnSpc>
                          <a:spcPct val="100000"/>
                        </a:lnSpc>
                        <a:spcBef>
                          <a:spcPts val="0"/>
                        </a:spcBef>
                        <a:spcAft>
                          <a:spcPts val="0"/>
                        </a:spcAft>
                        <a:buClr>
                          <a:schemeClr val="dk1"/>
                        </a:buClr>
                        <a:buSzPts val="500"/>
                        <a:buFont typeface="Helvetica Neue"/>
                        <a:buNone/>
                      </a:pPr>
                      <a:r>
                        <a:rPr lang="en-US" sz="800" u="none" strike="noStrike" cap="none"/>
                        <a:t>First year linear algebra course does not develop the understanding/connection between arithmetic on vectors and how it actually affects the vector visually/physically</a:t>
                      </a: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extLst>
                  <a:ext uri="{0D108BD9-81ED-4DB2-BD59-A6C34878D82A}">
                    <a16:rowId xmlns:a16="http://schemas.microsoft.com/office/drawing/2014/main" val="10003"/>
                  </a:ext>
                </a:extLst>
              </a:tr>
            </a:tbl>
          </a:graphicData>
        </a:graphic>
      </p:graphicFrame>
      <p:grpSp>
        <p:nvGrpSpPr>
          <p:cNvPr id="170" name="Google Shape;170;p33"/>
          <p:cNvGrpSpPr/>
          <p:nvPr/>
        </p:nvGrpSpPr>
        <p:grpSpPr>
          <a:xfrm>
            <a:off x="8366831" y="4583893"/>
            <a:ext cx="498589" cy="351920"/>
            <a:chOff x="0" y="0"/>
            <a:chExt cx="709129" cy="667400"/>
          </a:xfrm>
        </p:grpSpPr>
        <p:pic>
          <p:nvPicPr>
            <p:cNvPr id="171" name="Google Shape;171;p33" descr="Image"/>
            <p:cNvPicPr preferRelativeResize="0"/>
            <p:nvPr/>
          </p:nvPicPr>
          <p:blipFill rotWithShape="1">
            <a:blip r:embed="rId4">
              <a:alphaModFix/>
            </a:blip>
            <a:srcRect/>
            <a:stretch/>
          </p:blipFill>
          <p:spPr>
            <a:xfrm>
              <a:off x="0" y="0"/>
              <a:ext cx="594831" cy="667400"/>
            </a:xfrm>
            <a:prstGeom prst="rect">
              <a:avLst/>
            </a:prstGeom>
            <a:noFill/>
            <a:ln>
              <a:noFill/>
            </a:ln>
          </p:spPr>
        </p:pic>
        <p:sp>
          <p:nvSpPr>
            <p:cNvPr id="172" name="Google Shape;172;p33"/>
            <p:cNvSpPr txBox="1"/>
            <p:nvPr/>
          </p:nvSpPr>
          <p:spPr>
            <a:xfrm>
              <a:off x="480529" y="333699"/>
              <a:ext cx="228600" cy="273600"/>
            </a:xfrm>
            <a:prstGeom prst="rect">
              <a:avLst/>
            </a:prstGeom>
            <a:noFill/>
            <a:ln>
              <a:noFill/>
            </a:ln>
          </p:spPr>
          <p:txBody>
            <a:bodyPr spcFirstLastPara="1" wrap="square" lIns="32750" tIns="32750" rIns="32750" bIns="32750" anchor="t" anchorCtr="0">
              <a:noAutofit/>
            </a:bodyPr>
            <a:lstStyle/>
            <a:p>
              <a:pPr>
                <a:buSzPts val="800"/>
              </a:pPr>
              <a:r>
                <a:rPr lang="en" sz="800">
                  <a:latin typeface="Helvetica Neue"/>
                  <a:ea typeface="Helvetica Neue"/>
                  <a:cs typeface="Helvetica Neue"/>
                  <a:sym typeface="Helvetica Neue"/>
                </a:rPr>
                <a:t>1</a:t>
              </a:r>
              <a:endParaRPr sz="900"/>
            </a:p>
          </p:txBody>
        </p:sp>
      </p:grpSp>
      <p:sp>
        <p:nvSpPr>
          <p:cNvPr id="14" name="Google Shape;174;p33">
            <a:extLst>
              <a:ext uri="{FF2B5EF4-FFF2-40B4-BE49-F238E27FC236}">
                <a16:creationId xmlns:a16="http://schemas.microsoft.com/office/drawing/2014/main" id="{C655FAB5-8CA9-4C2D-BCCA-7693950368C1}"/>
              </a:ext>
            </a:extLst>
          </p:cNvPr>
          <p:cNvSpPr txBox="1"/>
          <p:nvPr/>
        </p:nvSpPr>
        <p:spPr>
          <a:xfrm>
            <a:off x="3744172" y="2726014"/>
            <a:ext cx="1197401" cy="351900"/>
          </a:xfrm>
          <a:prstGeom prst="rect">
            <a:avLst/>
          </a:prstGeom>
          <a:solidFill>
            <a:srgbClr val="FFFFFF"/>
          </a:solidFill>
          <a:ln>
            <a:noFill/>
          </a:ln>
        </p:spPr>
        <p:txBody>
          <a:bodyPr spcFirstLastPara="1" wrap="square" lIns="91425" tIns="91425" rIns="91425" bIns="91425" anchor="t" anchorCtr="0">
            <a:noAutofit/>
          </a:bodyPr>
          <a:lstStyle/>
          <a:p>
            <a:pPr algn="ctr"/>
            <a:r>
              <a:rPr lang="en" sz="1000">
                <a:latin typeface="Helvetica Neue"/>
                <a:ea typeface="Helvetica Neue"/>
                <a:cs typeface="Helvetica Neue"/>
                <a:sym typeface="Helvetica Neue"/>
              </a:rPr>
              <a:t>Linear Algebra TA: Fletcher Gates</a:t>
            </a:r>
            <a:endParaRPr sz="1000">
              <a:latin typeface="Helvetica Neue"/>
              <a:ea typeface="Helvetica Neue"/>
              <a:cs typeface="Helvetica Neue"/>
              <a:sym typeface="Helvetica Neue"/>
            </a:endParaRPr>
          </a:p>
        </p:txBody>
      </p:sp>
      <p:sp>
        <p:nvSpPr>
          <p:cNvPr id="3" name="Rectangle 2">
            <a:extLst>
              <a:ext uri="{FF2B5EF4-FFF2-40B4-BE49-F238E27FC236}">
                <a16:creationId xmlns:a16="http://schemas.microsoft.com/office/drawing/2014/main" id="{CF020746-475F-9DC3-19D9-097C7403C754}"/>
              </a:ext>
            </a:extLst>
          </p:cNvPr>
          <p:cNvSpPr/>
          <p:nvPr/>
        </p:nvSpPr>
        <p:spPr>
          <a:xfrm>
            <a:off x="131649" y="988900"/>
            <a:ext cx="3850821" cy="53067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 name="Rectangle 3">
            <a:extLst>
              <a:ext uri="{FF2B5EF4-FFF2-40B4-BE49-F238E27FC236}">
                <a16:creationId xmlns:a16="http://schemas.microsoft.com/office/drawing/2014/main" id="{1ACC10C6-124C-A7AA-F86F-E88ED60DA97D}"/>
              </a:ext>
            </a:extLst>
          </p:cNvPr>
          <p:cNvSpPr/>
          <p:nvPr/>
        </p:nvSpPr>
        <p:spPr>
          <a:xfrm>
            <a:off x="4880542" y="4030096"/>
            <a:ext cx="3769178" cy="44903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Tree>
    <p:extLst>
      <p:ext uri="{BB962C8B-B14F-4D97-AF65-F5344CB8AC3E}">
        <p14:creationId xmlns:p14="http://schemas.microsoft.com/office/powerpoint/2010/main" val="1932346643"/>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45C6405-9D6C-48F5-9EFB-4CF1F3193EA4}"/>
              </a:ext>
            </a:extLst>
          </p:cNvPr>
          <p:cNvSpPr>
            <a:spLocks noGrp="1"/>
          </p:cNvSpPr>
          <p:nvPr>
            <p:ph type="title"/>
          </p:nvPr>
        </p:nvSpPr>
        <p:spPr/>
        <p:txBody>
          <a:bodyPr/>
          <a:lstStyle/>
          <a:p>
            <a:r>
              <a:rPr lang="en-US"/>
              <a:t>Define</a:t>
            </a:r>
          </a:p>
        </p:txBody>
      </p:sp>
      <p:sp>
        <p:nvSpPr>
          <p:cNvPr id="5" name="Content Placeholder 4">
            <a:extLst>
              <a:ext uri="{FF2B5EF4-FFF2-40B4-BE49-F238E27FC236}">
                <a16:creationId xmlns:a16="http://schemas.microsoft.com/office/drawing/2014/main" id="{42E3A3A9-5E96-4CDD-A971-9C272EFD97D9}"/>
              </a:ext>
            </a:extLst>
          </p:cNvPr>
          <p:cNvSpPr>
            <a:spLocks noGrp="1"/>
          </p:cNvSpPr>
          <p:nvPr>
            <p:ph idx="1"/>
          </p:nvPr>
        </p:nvSpPr>
        <p:spPr/>
        <p:txBody>
          <a:bodyPr vert="horz" lIns="91440" tIns="45720" rIns="91440" bIns="45720" rtlCol="0" anchor="t">
            <a:normAutofit/>
          </a:bodyPr>
          <a:lstStyle/>
          <a:p>
            <a:pPr marL="257175" indent="-257175">
              <a:lnSpc>
                <a:spcPct val="110000"/>
              </a:lnSpc>
              <a:buFont typeface="Arial,Sans-Serif" panose="020B0604020202020204" pitchFamily="34" charset="0"/>
              <a:buChar char="•"/>
            </a:pPr>
            <a:r>
              <a:rPr lang="en-US" sz="1650">
                <a:ea typeface="+mn-lt"/>
                <a:cs typeface="+mn-lt"/>
              </a:rPr>
              <a:t>gather all the problems discovered, specify the goal of our product to be</a:t>
            </a:r>
            <a:endParaRPr lang="en-US" sz="1650"/>
          </a:p>
          <a:p>
            <a:pPr marL="257175" indent="-257175">
              <a:lnSpc>
                <a:spcPct val="110000"/>
              </a:lnSpc>
              <a:buFont typeface="Arial" panose="020B0604020202020204" pitchFamily="34" charset="0"/>
              <a:buChar char="•"/>
            </a:pPr>
            <a:r>
              <a:rPr lang="en-US" sz="1650">
                <a:ea typeface="+mn-lt"/>
                <a:cs typeface="+mn-lt"/>
              </a:rPr>
              <a:t>trying to solve multiple problems will cause a project to be lackluster and messy</a:t>
            </a:r>
            <a:endParaRPr lang="en-US" sz="1650"/>
          </a:p>
          <a:p>
            <a:pPr marL="257175" indent="-257175">
              <a:lnSpc>
                <a:spcPct val="110000"/>
              </a:lnSpc>
              <a:buFont typeface="Arial,Sans-Serif" panose="020B0604020202020204" pitchFamily="34" charset="0"/>
              <a:buChar char="•"/>
            </a:pPr>
            <a:endParaRPr lang="en-US" sz="1650"/>
          </a:p>
          <a:p>
            <a:pPr marL="285274" indent="-285274">
              <a:lnSpc>
                <a:spcPct val="100000"/>
              </a:lnSpc>
              <a:buChar char="•"/>
            </a:pPr>
            <a:endParaRPr lang="en-US" sz="1650"/>
          </a:p>
          <a:p>
            <a:endParaRPr lang="en-US"/>
          </a:p>
        </p:txBody>
      </p:sp>
      <p:sp>
        <p:nvSpPr>
          <p:cNvPr id="14" name="Slide Number Placeholder 13">
            <a:extLst>
              <a:ext uri="{FF2B5EF4-FFF2-40B4-BE49-F238E27FC236}">
                <a16:creationId xmlns:a16="http://schemas.microsoft.com/office/drawing/2014/main" id="{DC4D09A1-D96F-4BFC-8475-2F079EAD8652}"/>
              </a:ext>
            </a:extLst>
          </p:cNvPr>
          <p:cNvSpPr>
            <a:spLocks noGrp="1"/>
          </p:cNvSpPr>
          <p:nvPr>
            <p:ph type="sldNum" sz="quarter" idx="12"/>
          </p:nvPr>
        </p:nvSpPr>
        <p:spPr/>
        <p:txBody>
          <a:bodyPr/>
          <a:lstStyle/>
          <a:p>
            <a:pPr>
              <a:defRPr/>
            </a:pPr>
            <a:fld id="{D76B855D-E9CC-4FF8-AD85-6CDC7B89A0DE}" type="slidenum">
              <a:rPr lang="en-US">
                <a:solidFill>
                  <a:prstClr val="black">
                    <a:tint val="75000"/>
                  </a:prstClr>
                </a:solidFill>
                <a:latin typeface="Calibri" panose="020F0502020204030204"/>
              </a:rPr>
              <a:pPr>
                <a:defRPr/>
              </a:pPr>
              <a:t>163</a:t>
            </a:fld>
            <a:endParaRPr lang="en-US">
              <a:solidFill>
                <a:prstClr val="black">
                  <a:tint val="75000"/>
                </a:prstClr>
              </a:solidFill>
              <a:latin typeface="Calibri" panose="020F0502020204030204"/>
            </a:endParaRPr>
          </a:p>
        </p:txBody>
      </p:sp>
      <p:graphicFrame>
        <p:nvGraphicFramePr>
          <p:cNvPr id="2" name="Google Shape;204;p36">
            <a:extLst>
              <a:ext uri="{FF2B5EF4-FFF2-40B4-BE49-F238E27FC236}">
                <a16:creationId xmlns:a16="http://schemas.microsoft.com/office/drawing/2014/main" id="{3DD617C1-648F-B20A-6B33-2FEB0685EE45}"/>
              </a:ext>
            </a:extLst>
          </p:cNvPr>
          <p:cNvGraphicFramePr/>
          <p:nvPr>
            <p:extLst>
              <p:ext uri="{D42A27DB-BD31-4B8C-83A1-F6EECF244321}">
                <p14:modId xmlns:p14="http://schemas.microsoft.com/office/powerpoint/2010/main" val="3549077844"/>
              </p:ext>
            </p:extLst>
          </p:nvPr>
        </p:nvGraphicFramePr>
        <p:xfrm>
          <a:off x="653781" y="3297485"/>
          <a:ext cx="4468575" cy="1682527"/>
        </p:xfrm>
        <a:graphic>
          <a:graphicData uri="http://schemas.openxmlformats.org/drawingml/2006/table">
            <a:tbl>
              <a:tblPr firstRow="1" bandRow="1">
                <a:noFill/>
              </a:tblPr>
              <a:tblGrid>
                <a:gridCol w="271450">
                  <a:extLst>
                    <a:ext uri="{9D8B030D-6E8A-4147-A177-3AD203B41FA5}">
                      <a16:colId xmlns:a16="http://schemas.microsoft.com/office/drawing/2014/main" val="20000"/>
                    </a:ext>
                  </a:extLst>
                </a:gridCol>
                <a:gridCol w="4197125">
                  <a:extLst>
                    <a:ext uri="{9D8B030D-6E8A-4147-A177-3AD203B41FA5}">
                      <a16:colId xmlns:a16="http://schemas.microsoft.com/office/drawing/2014/main" val="20001"/>
                    </a:ext>
                  </a:extLst>
                </a:gridCol>
              </a:tblGrid>
              <a:tr h="145825">
                <a:tc>
                  <a:txBody>
                    <a:bodyPr/>
                    <a:lstStyle/>
                    <a:p>
                      <a:pPr marL="0" marR="0" lvl="0" indent="0" algn="r" rtl="0">
                        <a:lnSpc>
                          <a:spcPct val="100000"/>
                        </a:lnSpc>
                        <a:spcBef>
                          <a:spcPts val="0"/>
                        </a:spcBef>
                        <a:spcAft>
                          <a:spcPts val="0"/>
                        </a:spcAft>
                        <a:buClr>
                          <a:srgbClr val="000000"/>
                        </a:buClr>
                        <a:buSzPts val="500"/>
                        <a:buFont typeface="Helvetica Neue"/>
                        <a:buNone/>
                      </a:pPr>
                      <a:r>
                        <a:rPr lang="en" sz="500" b="1" u="none" strike="noStrike" cap="none"/>
                        <a:t>1</a:t>
                      </a:r>
                      <a:endParaRPr sz="700"/>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BEC0BF"/>
                    </a:solidFill>
                  </a:tcPr>
                </a:tc>
                <a:tc>
                  <a:txBody>
                    <a:bodyPr/>
                    <a:lstStyle/>
                    <a:p>
                      <a:pPr marL="0" marR="0" lvl="0" indent="0" algn="l" rtl="0">
                        <a:lnSpc>
                          <a:spcPct val="100000"/>
                        </a:lnSpc>
                        <a:spcBef>
                          <a:spcPts val="0"/>
                        </a:spcBef>
                        <a:spcAft>
                          <a:spcPts val="0"/>
                        </a:spcAft>
                        <a:buClr>
                          <a:srgbClr val="000000"/>
                        </a:buClr>
                        <a:buSzPts val="500"/>
                        <a:buFont typeface="Helvetica Neue"/>
                        <a:buNone/>
                      </a:pPr>
                      <a:r>
                        <a:rPr lang="en" sz="500">
                          <a:solidFill>
                            <a:srgbClr val="000000"/>
                          </a:solidFill>
                        </a:rPr>
                        <a:t>Crazy idea</a:t>
                      </a:r>
                      <a:endParaRPr sz="500" u="none" strike="noStrike" cap="none">
                        <a:solidFill>
                          <a:srgbClr val="000000"/>
                        </a:solidFill>
                      </a:endParaRPr>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BEC0BF"/>
                    </a:solidFill>
                  </a:tcPr>
                </a:tc>
                <a:extLst>
                  <a:ext uri="{0D108BD9-81ED-4DB2-BD59-A6C34878D82A}">
                    <a16:rowId xmlns:a16="http://schemas.microsoft.com/office/drawing/2014/main" val="10000"/>
                  </a:ext>
                </a:extLst>
              </a:tr>
              <a:tr h="145825">
                <a:tc>
                  <a:txBody>
                    <a:bodyPr/>
                    <a:lstStyle/>
                    <a:p>
                      <a:pPr marL="0" marR="0" lvl="0" indent="0" algn="r" rtl="0">
                        <a:lnSpc>
                          <a:spcPct val="100000"/>
                        </a:lnSpc>
                        <a:spcBef>
                          <a:spcPts val="0"/>
                        </a:spcBef>
                        <a:spcAft>
                          <a:spcPts val="0"/>
                        </a:spcAft>
                        <a:buClr>
                          <a:schemeClr val="dk1"/>
                        </a:buClr>
                        <a:buSzPts val="500"/>
                        <a:buFont typeface="Helvetica Neue"/>
                        <a:buNone/>
                      </a:pPr>
                      <a:r>
                        <a:rPr lang="en" sz="500" u="none" strike="noStrike" cap="none"/>
                        <a:t>2</a:t>
                      </a:r>
                      <a:endParaRPr sz="700"/>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500"/>
                        <a:buFont typeface="Helvetica Neue"/>
                        <a:buNone/>
                      </a:pPr>
                      <a:r>
                        <a:rPr lang="en-US" sz="500" u="none" strike="noStrike" cap="none"/>
                        <a:t>Hard to understand b-coordinates without visualizing it.</a:t>
                      </a:r>
                      <a:endParaRPr sz="5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145825">
                <a:tc>
                  <a:txBody>
                    <a:bodyPr/>
                    <a:lstStyle/>
                    <a:p>
                      <a:pPr marL="0" marR="0" lvl="0" indent="0" algn="r" rtl="0">
                        <a:lnSpc>
                          <a:spcPct val="100000"/>
                        </a:lnSpc>
                        <a:spcBef>
                          <a:spcPts val="0"/>
                        </a:spcBef>
                        <a:spcAft>
                          <a:spcPts val="0"/>
                        </a:spcAft>
                        <a:buClr>
                          <a:schemeClr val="dk1"/>
                        </a:buClr>
                        <a:buSzPts val="500"/>
                        <a:buFont typeface="Helvetica Neue"/>
                        <a:buNone/>
                      </a:pPr>
                      <a:r>
                        <a:rPr lang="en" sz="500" u="none" strike="noStrike" cap="none"/>
                        <a:t>3</a:t>
                      </a:r>
                      <a:endParaRPr sz="700"/>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a:txBody>
                    <a:bodyPr/>
                    <a:lstStyle/>
                    <a:p>
                      <a:pPr marL="0" marR="0" lvl="0" indent="0" algn="l" rtl="0">
                        <a:lnSpc>
                          <a:spcPct val="100000"/>
                        </a:lnSpc>
                        <a:spcBef>
                          <a:spcPts val="0"/>
                        </a:spcBef>
                        <a:spcAft>
                          <a:spcPts val="0"/>
                        </a:spcAft>
                        <a:buClr>
                          <a:schemeClr val="dk1"/>
                        </a:buClr>
                        <a:buSzPts val="500"/>
                        <a:buFont typeface="Helvetica Neue"/>
                        <a:buNone/>
                      </a:pPr>
                      <a:r>
                        <a:rPr lang="en-US" sz="500" u="none" strike="noStrike" cap="none"/>
                        <a:t>Hard to understand and visualize the effect of matrix transformations</a:t>
                      </a:r>
                      <a:endParaRPr sz="5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extLst>
                  <a:ext uri="{0D108BD9-81ED-4DB2-BD59-A6C34878D82A}">
                    <a16:rowId xmlns:a16="http://schemas.microsoft.com/office/drawing/2014/main" val="10002"/>
                  </a:ext>
                </a:extLst>
              </a:tr>
              <a:tr h="156482">
                <a:tc>
                  <a:txBody>
                    <a:bodyPr/>
                    <a:lstStyle/>
                    <a:p>
                      <a:pPr marL="0" marR="0" lvl="0" indent="0" algn="r" rtl="0">
                        <a:lnSpc>
                          <a:spcPct val="100000"/>
                        </a:lnSpc>
                        <a:spcBef>
                          <a:spcPts val="0"/>
                        </a:spcBef>
                        <a:spcAft>
                          <a:spcPts val="0"/>
                        </a:spcAft>
                        <a:buClr>
                          <a:schemeClr val="dk1"/>
                        </a:buClr>
                        <a:buSzPts val="500"/>
                        <a:buFont typeface="Helvetica Neue"/>
                        <a:buNone/>
                      </a:pPr>
                      <a:r>
                        <a:rPr lang="en" sz="500" u="none" strike="noStrike" cap="none"/>
                        <a:t>4</a:t>
                      </a:r>
                      <a:endParaRPr sz="700"/>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500"/>
                        <a:buFont typeface="Helvetica Neue"/>
                        <a:buNone/>
                      </a:pPr>
                      <a:r>
                        <a:rPr lang="en-US" sz="500" u="none" strike="noStrike" cap="none"/>
                        <a:t>Hard to visualize span</a:t>
                      </a:r>
                      <a:endParaRPr sz="5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145825">
                <a:tc>
                  <a:txBody>
                    <a:bodyPr/>
                    <a:lstStyle/>
                    <a:p>
                      <a:pPr marL="0" marR="0" lvl="0" indent="0" algn="r" rtl="0">
                        <a:lnSpc>
                          <a:spcPct val="100000"/>
                        </a:lnSpc>
                        <a:spcBef>
                          <a:spcPts val="0"/>
                        </a:spcBef>
                        <a:spcAft>
                          <a:spcPts val="0"/>
                        </a:spcAft>
                        <a:buClr>
                          <a:schemeClr val="dk1"/>
                        </a:buClr>
                        <a:buSzPts val="500"/>
                        <a:buFont typeface="Helvetica Neue"/>
                        <a:buNone/>
                      </a:pPr>
                      <a:r>
                        <a:rPr lang="en" sz="500" u="none" strike="noStrike" cap="none"/>
                        <a:t>5</a:t>
                      </a:r>
                      <a:endParaRPr sz="700"/>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a:txBody>
                    <a:bodyPr/>
                    <a:lstStyle/>
                    <a:p>
                      <a:pPr marL="0" marR="0" lvl="0" indent="0" algn="l" rtl="0">
                        <a:lnSpc>
                          <a:spcPct val="100000"/>
                        </a:lnSpc>
                        <a:spcBef>
                          <a:spcPts val="0"/>
                        </a:spcBef>
                        <a:spcAft>
                          <a:spcPts val="0"/>
                        </a:spcAft>
                        <a:buClr>
                          <a:schemeClr val="dk1"/>
                        </a:buClr>
                        <a:buSzPts val="500"/>
                        <a:buFont typeface="Helvetica Neue"/>
                        <a:buNone/>
                      </a:pPr>
                      <a:r>
                        <a:rPr lang="en-US" sz="500" u="none" strike="noStrike" cap="none"/>
                        <a:t>Hard to memorize the matrices for different important transformations (e.g. sheer,  inflection, </a:t>
                      </a:r>
                      <a:r>
                        <a:rPr lang="en-US" sz="500" u="none" strike="noStrike" cap="none" err="1"/>
                        <a:t>etc</a:t>
                      </a:r>
                      <a:r>
                        <a:rPr lang="en-US" sz="500" u="none" strike="noStrike" cap="none"/>
                        <a:t>,) without visuals </a:t>
                      </a:r>
                      <a:endParaRPr sz="5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extLst>
                  <a:ext uri="{0D108BD9-81ED-4DB2-BD59-A6C34878D82A}">
                    <a16:rowId xmlns:a16="http://schemas.microsoft.com/office/drawing/2014/main" val="10004"/>
                  </a:ext>
                </a:extLst>
              </a:tr>
              <a:tr h="145825">
                <a:tc>
                  <a:txBody>
                    <a:bodyPr/>
                    <a:lstStyle/>
                    <a:p>
                      <a:pPr marL="0" marR="0" lvl="0" indent="0" algn="r" rtl="0">
                        <a:lnSpc>
                          <a:spcPct val="100000"/>
                        </a:lnSpc>
                        <a:spcBef>
                          <a:spcPts val="0"/>
                        </a:spcBef>
                        <a:spcAft>
                          <a:spcPts val="0"/>
                        </a:spcAft>
                        <a:buClr>
                          <a:schemeClr val="dk1"/>
                        </a:buClr>
                        <a:buSzPts val="500"/>
                        <a:buFont typeface="Helvetica Neue"/>
                        <a:buNone/>
                      </a:pPr>
                      <a:r>
                        <a:rPr lang="en" sz="500" u="none" strike="noStrike" cap="none"/>
                        <a:t> 6</a:t>
                      </a:r>
                      <a:endParaRPr sz="700"/>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500"/>
                        <a:buFont typeface="Helvetica Neue"/>
                        <a:buNone/>
                      </a:pPr>
                      <a:r>
                        <a:rPr lang="en-US" sz="500" u="none" strike="noStrike" cap="none"/>
                        <a:t>Hard to understand and visualize eigen vectors and eigen values without visuals.</a:t>
                      </a:r>
                      <a:endParaRPr sz="5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r h="145825">
                <a:tc>
                  <a:txBody>
                    <a:bodyPr/>
                    <a:lstStyle/>
                    <a:p>
                      <a:pPr marL="0" marR="0" lvl="0" indent="0" algn="r" rtl="0">
                        <a:lnSpc>
                          <a:spcPct val="100000"/>
                        </a:lnSpc>
                        <a:spcBef>
                          <a:spcPts val="0"/>
                        </a:spcBef>
                        <a:spcAft>
                          <a:spcPts val="0"/>
                        </a:spcAft>
                        <a:buClr>
                          <a:schemeClr val="dk1"/>
                        </a:buClr>
                        <a:buSzPts val="500"/>
                        <a:buFont typeface="Helvetica Neue"/>
                        <a:buNone/>
                      </a:pPr>
                      <a:r>
                        <a:rPr lang="en" sz="500" u="none" strike="noStrike" cap="none"/>
                        <a:t>7</a:t>
                      </a:r>
                      <a:endParaRPr sz="700"/>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a:txBody>
                    <a:bodyPr/>
                    <a:lstStyle/>
                    <a:p>
                      <a:pPr marL="0" marR="0" lvl="0" indent="0" algn="l" rtl="0">
                        <a:lnSpc>
                          <a:spcPct val="100000"/>
                        </a:lnSpc>
                        <a:spcBef>
                          <a:spcPts val="0"/>
                        </a:spcBef>
                        <a:spcAft>
                          <a:spcPts val="0"/>
                        </a:spcAft>
                        <a:buClr>
                          <a:schemeClr val="dk1"/>
                        </a:buClr>
                        <a:buSzPts val="500"/>
                        <a:buFont typeface="Helvetica Neue"/>
                        <a:buNone/>
                      </a:pPr>
                      <a:r>
                        <a:rPr lang="en-US" sz="500" u="none" strike="noStrike" cap="none"/>
                        <a:t>Hard to visualize the composition between multiple different transformations,</a:t>
                      </a:r>
                      <a:endParaRPr sz="5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extLst>
                  <a:ext uri="{0D108BD9-81ED-4DB2-BD59-A6C34878D82A}">
                    <a16:rowId xmlns:a16="http://schemas.microsoft.com/office/drawing/2014/main" val="10006"/>
                  </a:ext>
                </a:extLst>
              </a:tr>
              <a:tr h="145825">
                <a:tc>
                  <a:txBody>
                    <a:bodyPr/>
                    <a:lstStyle/>
                    <a:p>
                      <a:pPr marL="0" marR="0" lvl="0" indent="0" algn="r" rtl="0">
                        <a:lnSpc>
                          <a:spcPct val="100000"/>
                        </a:lnSpc>
                        <a:spcBef>
                          <a:spcPts val="0"/>
                        </a:spcBef>
                        <a:spcAft>
                          <a:spcPts val="0"/>
                        </a:spcAft>
                        <a:buClr>
                          <a:schemeClr val="dk1"/>
                        </a:buClr>
                        <a:buSzPts val="500"/>
                        <a:buFont typeface="Helvetica Neue"/>
                        <a:buNone/>
                      </a:pPr>
                      <a:r>
                        <a:rPr lang="en" sz="500" u="none" strike="noStrike" cap="none"/>
                        <a:t>8</a:t>
                      </a:r>
                      <a:endParaRPr sz="700"/>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500"/>
                        <a:buFont typeface="Helvetica Neue"/>
                        <a:buNone/>
                      </a:pPr>
                      <a:r>
                        <a:rPr lang="en-US" sz="500" u="none" strike="noStrike" cap="none"/>
                        <a:t>Some visualization apps don't have dark mode for those late night 5am study sessions</a:t>
                      </a:r>
                      <a:endParaRPr sz="5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7"/>
                  </a:ext>
                </a:extLst>
              </a:tr>
              <a:tr h="145825">
                <a:tc>
                  <a:txBody>
                    <a:bodyPr/>
                    <a:lstStyle/>
                    <a:p>
                      <a:pPr marL="0" marR="0" lvl="0" indent="0" algn="r" rtl="0">
                        <a:lnSpc>
                          <a:spcPct val="100000"/>
                        </a:lnSpc>
                        <a:spcBef>
                          <a:spcPts val="0"/>
                        </a:spcBef>
                        <a:spcAft>
                          <a:spcPts val="0"/>
                        </a:spcAft>
                        <a:buClr>
                          <a:schemeClr val="dk1"/>
                        </a:buClr>
                        <a:buSzPts val="500"/>
                        <a:buFont typeface="Helvetica Neue"/>
                        <a:buNone/>
                      </a:pPr>
                      <a:r>
                        <a:rPr lang="en" sz="500" u="none" strike="noStrike" cap="none"/>
                        <a:t>9</a:t>
                      </a:r>
                      <a:endParaRPr sz="700"/>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a:txBody>
                    <a:bodyPr/>
                    <a:lstStyle/>
                    <a:p>
                      <a:pPr marL="0" marR="0" lvl="0" indent="0" algn="l" rtl="0">
                        <a:lnSpc>
                          <a:spcPct val="100000"/>
                        </a:lnSpc>
                        <a:spcBef>
                          <a:spcPts val="0"/>
                        </a:spcBef>
                        <a:spcAft>
                          <a:spcPts val="0"/>
                        </a:spcAft>
                        <a:buClr>
                          <a:schemeClr val="dk1"/>
                        </a:buClr>
                        <a:buSzPts val="500"/>
                        <a:buFont typeface="Helvetica Neue"/>
                        <a:buNone/>
                      </a:pPr>
                      <a:r>
                        <a:rPr lang="en-US" sz="500" u="none" strike="noStrike" cap="none"/>
                        <a:t>Hand computation is tedious.</a:t>
                      </a:r>
                      <a:endParaRPr sz="5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extLst>
                  <a:ext uri="{0D108BD9-81ED-4DB2-BD59-A6C34878D82A}">
                    <a16:rowId xmlns:a16="http://schemas.microsoft.com/office/drawing/2014/main" val="10008"/>
                  </a:ext>
                </a:extLst>
              </a:tr>
              <a:tr h="145825">
                <a:tc>
                  <a:txBody>
                    <a:bodyPr/>
                    <a:lstStyle/>
                    <a:p>
                      <a:pPr marL="0" marR="0" lvl="0" indent="0" algn="r" rtl="0">
                        <a:lnSpc>
                          <a:spcPct val="100000"/>
                        </a:lnSpc>
                        <a:spcBef>
                          <a:spcPts val="0"/>
                        </a:spcBef>
                        <a:spcAft>
                          <a:spcPts val="0"/>
                        </a:spcAft>
                        <a:buClr>
                          <a:schemeClr val="dk1"/>
                        </a:buClr>
                        <a:buSzPts val="500"/>
                        <a:buFont typeface="Helvetica Neue"/>
                        <a:buNone/>
                      </a:pPr>
                      <a:r>
                        <a:rPr lang="en" sz="500" u="none" strike="noStrike" cap="none"/>
                        <a:t>10</a:t>
                      </a:r>
                      <a:endParaRPr sz="700"/>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500"/>
                        <a:buFont typeface="Helvetica Neue"/>
                        <a:buNone/>
                      </a:pPr>
                      <a:r>
                        <a:rPr lang="en-US" sz="500" u="none" strike="noStrike" cap="none"/>
                        <a:t>Hard to visualize and understand the inverse of matrices.</a:t>
                      </a:r>
                      <a:endParaRPr sz="5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9"/>
                  </a:ext>
                </a:extLst>
              </a:tr>
              <a:tr h="213620">
                <a:tc>
                  <a:txBody>
                    <a:bodyPr/>
                    <a:lstStyle/>
                    <a:p>
                      <a:pPr marL="0" marR="0" lvl="0" indent="0" algn="r" rtl="0">
                        <a:lnSpc>
                          <a:spcPct val="100000"/>
                        </a:lnSpc>
                        <a:spcBef>
                          <a:spcPts val="0"/>
                        </a:spcBef>
                        <a:spcAft>
                          <a:spcPts val="0"/>
                        </a:spcAft>
                        <a:buClr>
                          <a:schemeClr val="dk1"/>
                        </a:buClr>
                        <a:buSzPts val="500"/>
                        <a:buFont typeface="Helvetica Neue"/>
                        <a:buNone/>
                      </a:pPr>
                      <a:r>
                        <a:rPr lang="en" sz="500" u="none" strike="noStrike" cap="none"/>
                        <a:t>11</a:t>
                      </a:r>
                      <a:endParaRPr sz="700"/>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a:txBody>
                    <a:bodyPr/>
                    <a:lstStyle/>
                    <a:p>
                      <a:pPr marL="0" marR="0" lvl="0" indent="0" algn="l" rtl="0">
                        <a:lnSpc>
                          <a:spcPct val="100000"/>
                        </a:lnSpc>
                        <a:spcBef>
                          <a:spcPts val="0"/>
                        </a:spcBef>
                        <a:spcAft>
                          <a:spcPts val="0"/>
                        </a:spcAft>
                        <a:buClr>
                          <a:schemeClr val="dk1"/>
                        </a:buClr>
                        <a:buSzPts val="500"/>
                        <a:buFont typeface="Helvetica Neue"/>
                        <a:buNone/>
                      </a:pPr>
                      <a:r>
                        <a:rPr lang="en-US" sz="500" u="none" strike="noStrike" cap="none"/>
                        <a:t>Hard to understand that vector addition and scalar multiplication  isn't just random computation and that they have actual visual effects attributed to them(I.e. </a:t>
                      </a:r>
                      <a:endParaRPr sz="5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extLst>
                  <a:ext uri="{0D108BD9-81ED-4DB2-BD59-A6C34878D82A}">
                    <a16:rowId xmlns:a16="http://schemas.microsoft.com/office/drawing/2014/main" val="10010"/>
                  </a:ext>
                </a:extLst>
              </a:tr>
            </a:tbl>
          </a:graphicData>
        </a:graphic>
      </p:graphicFrame>
      <p:sp>
        <p:nvSpPr>
          <p:cNvPr id="7" name="Oval 6">
            <a:extLst>
              <a:ext uri="{FF2B5EF4-FFF2-40B4-BE49-F238E27FC236}">
                <a16:creationId xmlns:a16="http://schemas.microsoft.com/office/drawing/2014/main" id="{C7AB9D51-0369-E840-5A57-26449609DB54}"/>
              </a:ext>
            </a:extLst>
          </p:cNvPr>
          <p:cNvSpPr/>
          <p:nvPr/>
        </p:nvSpPr>
        <p:spPr>
          <a:xfrm>
            <a:off x="5827940" y="1902280"/>
            <a:ext cx="3660320" cy="3809998"/>
          </a:xfrm>
          <a:prstGeom prst="ellipse">
            <a:avLst/>
          </a:prstGeom>
          <a:noFill/>
          <a:ln w="571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3" name="Oval 12">
            <a:extLst>
              <a:ext uri="{FF2B5EF4-FFF2-40B4-BE49-F238E27FC236}">
                <a16:creationId xmlns:a16="http://schemas.microsoft.com/office/drawing/2014/main" id="{4A9E0455-6B2C-7F36-CCC3-945F3C25215A}"/>
              </a:ext>
            </a:extLst>
          </p:cNvPr>
          <p:cNvSpPr/>
          <p:nvPr/>
        </p:nvSpPr>
        <p:spPr>
          <a:xfrm>
            <a:off x="4698547" y="-376917"/>
            <a:ext cx="2639785" cy="2660195"/>
          </a:xfrm>
          <a:prstGeom prst="ellipse">
            <a:avLst/>
          </a:prstGeom>
          <a:noFill/>
          <a:ln w="57150">
            <a:solidFill>
              <a:srgbClr val="CB94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Tree>
    <p:extLst>
      <p:ext uri="{BB962C8B-B14F-4D97-AF65-F5344CB8AC3E}">
        <p14:creationId xmlns:p14="http://schemas.microsoft.com/office/powerpoint/2010/main" val="3381881556"/>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Slide Number Placeholder 15">
            <a:extLst>
              <a:ext uri="{FF2B5EF4-FFF2-40B4-BE49-F238E27FC236}">
                <a16:creationId xmlns:a16="http://schemas.microsoft.com/office/drawing/2014/main" id="{46EEA4F1-5FA3-4EBF-97F1-DF392077DB76}"/>
              </a:ext>
            </a:extLst>
          </p:cNvPr>
          <p:cNvSpPr>
            <a:spLocks noGrp="1"/>
          </p:cNvSpPr>
          <p:nvPr>
            <p:ph type="sldNum" sz="quarter" idx="12"/>
          </p:nvPr>
        </p:nvSpPr>
        <p:spPr/>
        <p:txBody>
          <a:bodyPr/>
          <a:lstStyle/>
          <a:p>
            <a:pPr lvl="0"/>
            <a:fld id="{D76B855D-E9CC-4FF8-AD85-6CDC7B89A0DE}" type="slidenum">
              <a:rPr lang="en-US" noProof="0" smtClean="0"/>
              <a:pPr lvl="0"/>
              <a:t>164</a:t>
            </a:fld>
            <a:endParaRPr lang="en-US" noProof="0"/>
          </a:p>
        </p:txBody>
      </p:sp>
      <p:sp>
        <p:nvSpPr>
          <p:cNvPr id="4" name="Title 3">
            <a:extLst>
              <a:ext uri="{FF2B5EF4-FFF2-40B4-BE49-F238E27FC236}">
                <a16:creationId xmlns:a16="http://schemas.microsoft.com/office/drawing/2014/main" id="{7B290457-2071-4F7C-9327-CE85A282B4D5}"/>
              </a:ext>
            </a:extLst>
          </p:cNvPr>
          <p:cNvSpPr>
            <a:spLocks noGrp="1"/>
          </p:cNvSpPr>
          <p:nvPr>
            <p:ph type="title"/>
          </p:nvPr>
        </p:nvSpPr>
        <p:spPr/>
        <p:txBody>
          <a:bodyPr/>
          <a:lstStyle/>
          <a:p>
            <a:r>
              <a:rPr lang="en-US"/>
              <a:t>Ideate</a:t>
            </a:r>
          </a:p>
        </p:txBody>
      </p:sp>
      <p:sp>
        <p:nvSpPr>
          <p:cNvPr id="5" name="Content Placeholder 4">
            <a:extLst>
              <a:ext uri="{FF2B5EF4-FFF2-40B4-BE49-F238E27FC236}">
                <a16:creationId xmlns:a16="http://schemas.microsoft.com/office/drawing/2014/main" id="{B67B1E24-2840-4BB0-AE5A-2320A01CB80F}"/>
              </a:ext>
            </a:extLst>
          </p:cNvPr>
          <p:cNvSpPr>
            <a:spLocks noGrp="1"/>
          </p:cNvSpPr>
          <p:nvPr>
            <p:ph idx="4294967295"/>
          </p:nvPr>
        </p:nvSpPr>
        <p:spPr>
          <a:xfrm>
            <a:off x="650820" y="1139391"/>
            <a:ext cx="7497365" cy="3264694"/>
          </a:xfrm>
        </p:spPr>
        <p:txBody>
          <a:bodyPr vert="horz" lIns="91440" tIns="45720" rIns="91440" bIns="45720" rtlCol="0" anchor="t">
            <a:normAutofit/>
          </a:bodyPr>
          <a:lstStyle/>
          <a:p>
            <a:pPr marL="257175" indent="-257175"/>
            <a:r>
              <a:rPr lang="en-US"/>
              <a:t>Brainstormed ways to create our solution</a:t>
            </a:r>
          </a:p>
          <a:p>
            <a:pPr marL="257175" indent="-257175"/>
            <a:r>
              <a:rPr lang="en-US"/>
              <a:t>Forces you to realize limits and capabilities</a:t>
            </a:r>
          </a:p>
          <a:p>
            <a:pPr marL="257175" indent="-257175"/>
            <a:r>
              <a:rPr lang="en-US"/>
              <a:t>When considering resources and capabilities, we would be able to create a functional prototype using 2D vectors</a:t>
            </a:r>
          </a:p>
          <a:p>
            <a:pPr marL="257175" indent="-257175"/>
            <a:endParaRPr lang="en-US"/>
          </a:p>
          <a:p>
            <a:endParaRPr lang="en-US"/>
          </a:p>
        </p:txBody>
      </p:sp>
      <p:graphicFrame>
        <p:nvGraphicFramePr>
          <p:cNvPr id="3" name="Table 2">
            <a:extLst>
              <a:ext uri="{FF2B5EF4-FFF2-40B4-BE49-F238E27FC236}">
                <a16:creationId xmlns:a16="http://schemas.microsoft.com/office/drawing/2014/main" id="{0FC4BE05-CE8B-7489-5A4A-CE140DC88A99}"/>
              </a:ext>
            </a:extLst>
          </p:cNvPr>
          <p:cNvGraphicFramePr>
            <a:graphicFrameLocks noGrp="1"/>
          </p:cNvGraphicFramePr>
          <p:nvPr>
            <p:extLst>
              <p:ext uri="{D42A27DB-BD31-4B8C-83A1-F6EECF244321}">
                <p14:modId xmlns:p14="http://schemas.microsoft.com/office/powerpoint/2010/main" val="3049346836"/>
              </p:ext>
            </p:extLst>
          </p:nvPr>
        </p:nvGraphicFramePr>
        <p:xfrm>
          <a:off x="1802228" y="2722292"/>
          <a:ext cx="5665051" cy="1988820"/>
        </p:xfrm>
        <a:graphic>
          <a:graphicData uri="http://schemas.openxmlformats.org/drawingml/2006/table">
            <a:tbl>
              <a:tblPr firstRow="1" bandRow="1">
                <a:tableStyleId>{5C22544A-7EE6-4342-B048-85BDC9FD1C3A}</a:tableStyleId>
              </a:tblPr>
              <a:tblGrid>
                <a:gridCol w="335351">
                  <a:extLst>
                    <a:ext uri="{9D8B030D-6E8A-4147-A177-3AD203B41FA5}">
                      <a16:colId xmlns:a16="http://schemas.microsoft.com/office/drawing/2014/main" val="477279273"/>
                    </a:ext>
                  </a:extLst>
                </a:gridCol>
                <a:gridCol w="5329700">
                  <a:extLst>
                    <a:ext uri="{9D8B030D-6E8A-4147-A177-3AD203B41FA5}">
                      <a16:colId xmlns:a16="http://schemas.microsoft.com/office/drawing/2014/main" val="2492085946"/>
                    </a:ext>
                  </a:extLst>
                </a:gridCol>
              </a:tblGrid>
              <a:tr h="617220">
                <a:tc>
                  <a:txBody>
                    <a:bodyPr/>
                    <a:lstStyle/>
                    <a:p>
                      <a:pPr algn="r" fontAlgn="base"/>
                      <a:r>
                        <a:rPr lang="en-US" sz="1200">
                          <a:effectLst/>
                        </a:rPr>
                        <a:t>2​</a:t>
                      </a:r>
                    </a:p>
                  </a:txBody>
                  <a:tcPr marL="68580" marR="68580" marT="34290" marB="34290"/>
                </a:tc>
                <a:tc>
                  <a:txBody>
                    <a:bodyPr/>
                    <a:lstStyle/>
                    <a:p>
                      <a:pPr fontAlgn="base"/>
                      <a:r>
                        <a:rPr lang="en-US" sz="1200">
                          <a:effectLst/>
                        </a:rPr>
                        <a:t>Create a GUI that can display vectors and their effects after various vector transformations in order to further understanding and comprehension​</a:t>
                      </a:r>
                    </a:p>
                  </a:txBody>
                  <a:tcPr marL="68580" marR="68580" marT="34290" marB="34290"/>
                </a:tc>
                <a:extLst>
                  <a:ext uri="{0D108BD9-81ED-4DB2-BD59-A6C34878D82A}">
                    <a16:rowId xmlns:a16="http://schemas.microsoft.com/office/drawing/2014/main" val="3803744094"/>
                  </a:ext>
                </a:extLst>
              </a:tr>
              <a:tr h="251460">
                <a:tc>
                  <a:txBody>
                    <a:bodyPr/>
                    <a:lstStyle/>
                    <a:p>
                      <a:pPr algn="r" fontAlgn="base"/>
                      <a:r>
                        <a:rPr lang="en-US" sz="1200">
                          <a:effectLst/>
                        </a:rPr>
                        <a:t>3​</a:t>
                      </a:r>
                    </a:p>
                  </a:txBody>
                  <a:tcPr marL="68580" marR="68580" marT="34290" marB="34290"/>
                </a:tc>
                <a:tc>
                  <a:txBody>
                    <a:bodyPr/>
                    <a:lstStyle/>
                    <a:p>
                      <a:pPr fontAlgn="base"/>
                      <a:r>
                        <a:rPr lang="en-US" sz="1200">
                          <a:effectLst/>
                        </a:rPr>
                        <a:t>Calculate inverses of matrices, and display it visually​</a:t>
                      </a:r>
                    </a:p>
                  </a:txBody>
                  <a:tcPr marL="68580" marR="68580" marT="34290" marB="34290"/>
                </a:tc>
                <a:extLst>
                  <a:ext uri="{0D108BD9-81ED-4DB2-BD59-A6C34878D82A}">
                    <a16:rowId xmlns:a16="http://schemas.microsoft.com/office/drawing/2014/main" val="3353567183"/>
                  </a:ext>
                </a:extLst>
              </a:tr>
              <a:tr h="434340">
                <a:tc>
                  <a:txBody>
                    <a:bodyPr/>
                    <a:lstStyle/>
                    <a:p>
                      <a:pPr algn="r" fontAlgn="base"/>
                      <a:r>
                        <a:rPr lang="en-US" sz="1200">
                          <a:effectLst/>
                        </a:rPr>
                        <a:t>4​</a:t>
                      </a:r>
                    </a:p>
                  </a:txBody>
                  <a:tcPr marL="68580" marR="68580" marT="34290" marB="34290"/>
                </a:tc>
                <a:tc>
                  <a:txBody>
                    <a:bodyPr/>
                    <a:lstStyle/>
                    <a:p>
                      <a:pPr fontAlgn="base"/>
                      <a:r>
                        <a:rPr lang="en-US" sz="1200">
                          <a:effectLst/>
                        </a:rPr>
                        <a:t>Create cheat sheet that includes vector transformations (descriptions and formulas to go along with each definition)​</a:t>
                      </a:r>
                    </a:p>
                  </a:txBody>
                  <a:tcPr marL="68580" marR="68580" marT="34290" marB="34290"/>
                </a:tc>
                <a:extLst>
                  <a:ext uri="{0D108BD9-81ED-4DB2-BD59-A6C34878D82A}">
                    <a16:rowId xmlns:a16="http://schemas.microsoft.com/office/drawing/2014/main" val="4246302374"/>
                  </a:ext>
                </a:extLst>
              </a:tr>
              <a:tr h="251460">
                <a:tc>
                  <a:txBody>
                    <a:bodyPr/>
                    <a:lstStyle/>
                    <a:p>
                      <a:pPr algn="r" fontAlgn="base"/>
                      <a:r>
                        <a:rPr lang="en-US" sz="1200">
                          <a:effectLst/>
                        </a:rPr>
                        <a:t>5​</a:t>
                      </a:r>
                    </a:p>
                  </a:txBody>
                  <a:tcPr marL="68580" marR="68580" marT="34290" marB="34290"/>
                </a:tc>
                <a:tc>
                  <a:txBody>
                    <a:bodyPr/>
                    <a:lstStyle/>
                    <a:p>
                      <a:pPr fontAlgn="base"/>
                      <a:r>
                        <a:rPr lang="en-US" sz="1200">
                          <a:effectLst/>
                        </a:rPr>
                        <a:t>Create a vector visualizer that has a dark mode​</a:t>
                      </a:r>
                    </a:p>
                  </a:txBody>
                  <a:tcPr marL="68580" marR="68580" marT="34290" marB="34290"/>
                </a:tc>
                <a:extLst>
                  <a:ext uri="{0D108BD9-81ED-4DB2-BD59-A6C34878D82A}">
                    <a16:rowId xmlns:a16="http://schemas.microsoft.com/office/drawing/2014/main" val="761249268"/>
                  </a:ext>
                </a:extLst>
              </a:tr>
              <a:tr h="434340">
                <a:tc>
                  <a:txBody>
                    <a:bodyPr/>
                    <a:lstStyle/>
                    <a:p>
                      <a:pPr algn="r" fontAlgn="base"/>
                      <a:r>
                        <a:rPr lang="en-US" sz="1200">
                          <a:effectLst/>
                        </a:rPr>
                        <a:t>6​</a:t>
                      </a:r>
                    </a:p>
                  </a:txBody>
                  <a:tcPr marL="68580" marR="68580" marT="34290" marB="34290"/>
                </a:tc>
                <a:tc>
                  <a:txBody>
                    <a:bodyPr/>
                    <a:lstStyle/>
                    <a:p>
                      <a:pPr fontAlgn="base"/>
                      <a:r>
                        <a:rPr lang="en-US" sz="1200">
                          <a:effectLst/>
                        </a:rPr>
                        <a:t>Add a calculator to program so that user does not need to do any hand computations​</a:t>
                      </a:r>
                    </a:p>
                  </a:txBody>
                  <a:tcPr marL="68580" marR="68580" marT="34290" marB="34290"/>
                </a:tc>
                <a:extLst>
                  <a:ext uri="{0D108BD9-81ED-4DB2-BD59-A6C34878D82A}">
                    <a16:rowId xmlns:a16="http://schemas.microsoft.com/office/drawing/2014/main" val="1537067961"/>
                  </a:ext>
                </a:extLst>
              </a:tr>
            </a:tbl>
          </a:graphicData>
        </a:graphic>
      </p:graphicFrame>
    </p:spTree>
    <p:extLst>
      <p:ext uri="{BB962C8B-B14F-4D97-AF65-F5344CB8AC3E}">
        <p14:creationId xmlns:p14="http://schemas.microsoft.com/office/powerpoint/2010/main" val="54368809"/>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45C6405-9D6C-48F5-9EFB-4CF1F3193EA4}"/>
              </a:ext>
            </a:extLst>
          </p:cNvPr>
          <p:cNvSpPr>
            <a:spLocks noGrp="1"/>
          </p:cNvSpPr>
          <p:nvPr>
            <p:ph type="title"/>
          </p:nvPr>
        </p:nvSpPr>
        <p:spPr/>
        <p:txBody>
          <a:bodyPr/>
          <a:lstStyle/>
          <a:p>
            <a:r>
              <a:rPr lang="en-US"/>
              <a:t>Prototype</a:t>
            </a:r>
          </a:p>
        </p:txBody>
      </p:sp>
      <p:sp>
        <p:nvSpPr>
          <p:cNvPr id="5" name="Content Placeholder 4">
            <a:extLst>
              <a:ext uri="{FF2B5EF4-FFF2-40B4-BE49-F238E27FC236}">
                <a16:creationId xmlns:a16="http://schemas.microsoft.com/office/drawing/2014/main" id="{42E3A3A9-5E96-4CDD-A971-9C272EFD97D9}"/>
              </a:ext>
            </a:extLst>
          </p:cNvPr>
          <p:cNvSpPr>
            <a:spLocks noGrp="1"/>
          </p:cNvSpPr>
          <p:nvPr>
            <p:ph idx="1"/>
          </p:nvPr>
        </p:nvSpPr>
        <p:spPr/>
        <p:txBody>
          <a:bodyPr vert="horz" lIns="91440" tIns="45720" rIns="91440" bIns="45720" rtlCol="0" anchor="t">
            <a:normAutofit/>
          </a:bodyPr>
          <a:lstStyle/>
          <a:p>
            <a:pPr marL="257175" indent="-257175">
              <a:lnSpc>
                <a:spcPct val="110000"/>
              </a:lnSpc>
              <a:buFont typeface="Arial,Sans-Serif" panose="020B0604020202020204" pitchFamily="34" charset="0"/>
              <a:buChar char="•"/>
            </a:pPr>
            <a:r>
              <a:rPr lang="en-US" sz="1650">
                <a:ea typeface="+mn-lt"/>
                <a:cs typeface="+mn-lt"/>
              </a:rPr>
              <a:t>Design prototypes and receive feedback to create more prototypes</a:t>
            </a:r>
          </a:p>
          <a:p>
            <a:pPr marL="257175" indent="-257175">
              <a:lnSpc>
                <a:spcPct val="110000"/>
              </a:lnSpc>
              <a:buFont typeface="Arial,Sans-Serif" panose="020B0604020202020204" pitchFamily="34" charset="0"/>
              <a:buChar char="•"/>
            </a:pPr>
            <a:r>
              <a:rPr lang="en-US" sz="1650">
                <a:ea typeface="+mn-lt"/>
                <a:cs typeface="+mn-lt"/>
              </a:rPr>
              <a:t>constantly able to improve our product and modify it so that it would better fit the user’s needs</a:t>
            </a:r>
            <a:endParaRPr lang="en-US" sz="1650"/>
          </a:p>
          <a:p>
            <a:pPr marL="257175" indent="-257175">
              <a:lnSpc>
                <a:spcPct val="110000"/>
              </a:lnSpc>
              <a:buFont typeface="Arial,Sans-Serif" panose="020B0604020202020204" pitchFamily="34" charset="0"/>
              <a:buChar char="•"/>
            </a:pPr>
            <a:endParaRPr lang="en-US" sz="1650"/>
          </a:p>
          <a:p>
            <a:pPr marL="285274" indent="-285274">
              <a:lnSpc>
                <a:spcPct val="100000"/>
              </a:lnSpc>
              <a:buChar char="•"/>
            </a:pPr>
            <a:endParaRPr lang="en-US" sz="1650"/>
          </a:p>
          <a:p>
            <a:endParaRPr lang="en-US"/>
          </a:p>
        </p:txBody>
      </p:sp>
      <p:sp>
        <p:nvSpPr>
          <p:cNvPr id="14" name="Slide Number Placeholder 13">
            <a:extLst>
              <a:ext uri="{FF2B5EF4-FFF2-40B4-BE49-F238E27FC236}">
                <a16:creationId xmlns:a16="http://schemas.microsoft.com/office/drawing/2014/main" id="{DC4D09A1-D96F-4BFC-8475-2F079EAD8652}"/>
              </a:ext>
            </a:extLst>
          </p:cNvPr>
          <p:cNvSpPr>
            <a:spLocks noGrp="1"/>
          </p:cNvSpPr>
          <p:nvPr>
            <p:ph type="sldNum" sz="quarter" idx="12"/>
          </p:nvPr>
        </p:nvSpPr>
        <p:spPr/>
        <p:txBody>
          <a:bodyPr/>
          <a:lstStyle/>
          <a:p>
            <a:pPr>
              <a:defRPr/>
            </a:pPr>
            <a:fld id="{D76B855D-E9CC-4FF8-AD85-6CDC7B89A0DE}" type="slidenum">
              <a:rPr lang="en-US">
                <a:solidFill>
                  <a:prstClr val="black">
                    <a:tint val="75000"/>
                  </a:prstClr>
                </a:solidFill>
                <a:latin typeface="Calibri" panose="020F0502020204030204"/>
              </a:rPr>
              <a:pPr>
                <a:defRPr/>
              </a:pPr>
              <a:t>165</a:t>
            </a:fld>
            <a:endParaRPr lang="en-US">
              <a:solidFill>
                <a:prstClr val="black">
                  <a:tint val="75000"/>
                </a:prstClr>
              </a:solidFill>
              <a:latin typeface="Calibri" panose="020F0502020204030204"/>
            </a:endParaRPr>
          </a:p>
        </p:txBody>
      </p:sp>
      <p:sp>
        <p:nvSpPr>
          <p:cNvPr id="6" name="Oval 5">
            <a:extLst>
              <a:ext uri="{FF2B5EF4-FFF2-40B4-BE49-F238E27FC236}">
                <a16:creationId xmlns:a16="http://schemas.microsoft.com/office/drawing/2014/main" id="{D85FF404-B028-5BF0-419B-4FB84C605880}"/>
              </a:ext>
            </a:extLst>
          </p:cNvPr>
          <p:cNvSpPr/>
          <p:nvPr/>
        </p:nvSpPr>
        <p:spPr>
          <a:xfrm>
            <a:off x="5827940" y="1902280"/>
            <a:ext cx="3660320" cy="3809998"/>
          </a:xfrm>
          <a:prstGeom prst="ellipse">
            <a:avLst/>
          </a:prstGeom>
          <a:noFill/>
          <a:ln w="57150">
            <a:solidFill>
              <a:srgbClr val="CB94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2" name="Oval 11">
            <a:extLst>
              <a:ext uri="{FF2B5EF4-FFF2-40B4-BE49-F238E27FC236}">
                <a16:creationId xmlns:a16="http://schemas.microsoft.com/office/drawing/2014/main" id="{46D93FE4-89EE-4051-D3B2-E17A15493ACD}"/>
              </a:ext>
            </a:extLst>
          </p:cNvPr>
          <p:cNvSpPr/>
          <p:nvPr/>
        </p:nvSpPr>
        <p:spPr>
          <a:xfrm>
            <a:off x="4698547" y="-376917"/>
            <a:ext cx="2639785" cy="2660195"/>
          </a:xfrm>
          <a:prstGeom prst="ellipse">
            <a:avLst/>
          </a:prstGeom>
          <a:noFill/>
          <a:ln w="57150">
            <a:solidFill>
              <a:srgbClr val="FFBFE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Tree>
    <p:extLst>
      <p:ext uri="{BB962C8B-B14F-4D97-AF65-F5344CB8AC3E}">
        <p14:creationId xmlns:p14="http://schemas.microsoft.com/office/powerpoint/2010/main" val="3073979536"/>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pic>
        <p:nvPicPr>
          <p:cNvPr id="263" name="Google Shape;263;p38"/>
          <p:cNvPicPr preferRelativeResize="0"/>
          <p:nvPr/>
        </p:nvPicPr>
        <p:blipFill>
          <a:blip r:embed="rId3">
            <a:alphaModFix/>
          </a:blip>
          <a:stretch>
            <a:fillRect/>
          </a:stretch>
        </p:blipFill>
        <p:spPr>
          <a:xfrm>
            <a:off x="7753350" y="-6"/>
            <a:ext cx="1390650" cy="966788"/>
          </a:xfrm>
          <a:prstGeom prst="rect">
            <a:avLst/>
          </a:prstGeom>
          <a:noFill/>
          <a:ln>
            <a:noFill/>
          </a:ln>
        </p:spPr>
      </p:pic>
      <p:sp>
        <p:nvSpPr>
          <p:cNvPr id="4" name="TextBox 3">
            <a:extLst>
              <a:ext uri="{FF2B5EF4-FFF2-40B4-BE49-F238E27FC236}">
                <a16:creationId xmlns:a16="http://schemas.microsoft.com/office/drawing/2014/main" id="{ED596899-47D8-8E40-A6FE-0E51464E1F47}"/>
              </a:ext>
            </a:extLst>
          </p:cNvPr>
          <p:cNvSpPr txBox="1"/>
          <p:nvPr/>
        </p:nvSpPr>
        <p:spPr>
          <a:xfrm>
            <a:off x="1506" y="692"/>
            <a:ext cx="1023037" cy="1292662"/>
          </a:xfrm>
          <a:prstGeom prst="rect">
            <a:avLst/>
          </a:prstGeom>
          <a:solidFill>
            <a:schemeClr val="accent4"/>
          </a:solidFill>
        </p:spPr>
        <p:txBody>
          <a:bodyPr wrap="square" lIns="91440" tIns="45720" rIns="91440" bIns="45720" rtlCol="0" anchor="t">
            <a:spAutoFit/>
          </a:bodyPr>
          <a:lstStyle/>
          <a:p>
            <a:r>
              <a:rPr lang="en-US" sz="1900"/>
              <a:t>Prototype</a:t>
            </a:r>
            <a:endParaRPr lang="en-US" sz="4000"/>
          </a:p>
          <a:p>
            <a:r>
              <a:rPr lang="en-US" sz="4000"/>
              <a:t>1</a:t>
            </a:r>
          </a:p>
        </p:txBody>
      </p:sp>
      <p:pic>
        <p:nvPicPr>
          <p:cNvPr id="2" name="Picture 2" descr="Chart&#10;&#10;Description automatically generated">
            <a:extLst>
              <a:ext uri="{FF2B5EF4-FFF2-40B4-BE49-F238E27FC236}">
                <a16:creationId xmlns:a16="http://schemas.microsoft.com/office/drawing/2014/main" id="{A557C972-3BE5-483D-A50B-3F0BE8A9487F}"/>
              </a:ext>
            </a:extLst>
          </p:cNvPr>
          <p:cNvPicPr>
            <a:picLocks noChangeAspect="1"/>
          </p:cNvPicPr>
          <p:nvPr/>
        </p:nvPicPr>
        <p:blipFill>
          <a:blip r:embed="rId4"/>
          <a:stretch>
            <a:fillRect/>
          </a:stretch>
        </p:blipFill>
        <p:spPr>
          <a:xfrm>
            <a:off x="710294" y="243880"/>
            <a:ext cx="7437663" cy="4772972"/>
          </a:xfrm>
          <a:prstGeom prst="rect">
            <a:avLst/>
          </a:prstGeom>
        </p:spPr>
      </p:pic>
      <p:sp>
        <p:nvSpPr>
          <p:cNvPr id="3" name="TextBox 2">
            <a:extLst>
              <a:ext uri="{FF2B5EF4-FFF2-40B4-BE49-F238E27FC236}">
                <a16:creationId xmlns:a16="http://schemas.microsoft.com/office/drawing/2014/main" id="{4C04E036-0C6B-4362-B076-57613BAA292E}"/>
              </a:ext>
            </a:extLst>
          </p:cNvPr>
          <p:cNvSpPr txBox="1"/>
          <p:nvPr/>
        </p:nvSpPr>
        <p:spPr>
          <a:xfrm>
            <a:off x="853170" y="1057276"/>
            <a:ext cx="1396093" cy="2308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900">
                <a:latin typeface="Biome Light"/>
              </a:rPr>
              <a:t>original vector</a:t>
            </a:r>
          </a:p>
        </p:txBody>
      </p:sp>
      <p:sp>
        <p:nvSpPr>
          <p:cNvPr id="8" name="TextBox 7">
            <a:extLst>
              <a:ext uri="{FF2B5EF4-FFF2-40B4-BE49-F238E27FC236}">
                <a16:creationId xmlns:a16="http://schemas.microsoft.com/office/drawing/2014/main" id="{5E4B8E68-BC32-4DEB-8AA4-1EF0371643AF}"/>
              </a:ext>
            </a:extLst>
          </p:cNvPr>
          <p:cNvSpPr txBox="1"/>
          <p:nvPr/>
        </p:nvSpPr>
        <p:spPr>
          <a:xfrm>
            <a:off x="887188" y="1581151"/>
            <a:ext cx="1396093" cy="2308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900">
                <a:latin typeface="Biome Light"/>
              </a:rPr>
              <a:t>second vector</a:t>
            </a:r>
          </a:p>
        </p:txBody>
      </p:sp>
      <p:sp>
        <p:nvSpPr>
          <p:cNvPr id="9" name="TextBox 8">
            <a:extLst>
              <a:ext uri="{FF2B5EF4-FFF2-40B4-BE49-F238E27FC236}">
                <a16:creationId xmlns:a16="http://schemas.microsoft.com/office/drawing/2014/main" id="{1B6CD850-6031-4036-8799-F67E370F6227}"/>
              </a:ext>
            </a:extLst>
          </p:cNvPr>
          <p:cNvSpPr txBox="1"/>
          <p:nvPr/>
        </p:nvSpPr>
        <p:spPr>
          <a:xfrm>
            <a:off x="962027" y="1941740"/>
            <a:ext cx="1396093" cy="2308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900">
                <a:latin typeface="Biome Light"/>
              </a:rPr>
              <a:t>scalar value</a:t>
            </a:r>
          </a:p>
        </p:txBody>
      </p:sp>
      <p:sp>
        <p:nvSpPr>
          <p:cNvPr id="10" name="TextBox 9">
            <a:extLst>
              <a:ext uri="{FF2B5EF4-FFF2-40B4-BE49-F238E27FC236}">
                <a16:creationId xmlns:a16="http://schemas.microsoft.com/office/drawing/2014/main" id="{AAC38AE3-B1D4-4D27-9D23-9CCC9FC88011}"/>
              </a:ext>
            </a:extLst>
          </p:cNvPr>
          <p:cNvSpPr txBox="1"/>
          <p:nvPr/>
        </p:nvSpPr>
        <p:spPr>
          <a:xfrm>
            <a:off x="825955" y="2343151"/>
            <a:ext cx="1396093" cy="2308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900">
                <a:latin typeface="Biome Light"/>
              </a:rPr>
              <a:t>resultant vector</a:t>
            </a:r>
          </a:p>
        </p:txBody>
      </p:sp>
      <p:sp>
        <p:nvSpPr>
          <p:cNvPr id="5" name="Rectangle 4">
            <a:extLst>
              <a:ext uri="{FF2B5EF4-FFF2-40B4-BE49-F238E27FC236}">
                <a16:creationId xmlns:a16="http://schemas.microsoft.com/office/drawing/2014/main" id="{2860ECCD-235B-4B23-B7CA-B02EA88836B6}"/>
              </a:ext>
            </a:extLst>
          </p:cNvPr>
          <p:cNvSpPr/>
          <p:nvPr/>
        </p:nvSpPr>
        <p:spPr>
          <a:xfrm>
            <a:off x="828675" y="1672317"/>
            <a:ext cx="88446" cy="95250"/>
          </a:xfrm>
          <a:prstGeom prst="rect">
            <a:avLst/>
          </a:prstGeom>
          <a:noFill/>
          <a:ln w="12700">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00"/>
          </a:p>
        </p:txBody>
      </p:sp>
      <p:sp>
        <p:nvSpPr>
          <p:cNvPr id="12" name="Rectangle 11">
            <a:extLst>
              <a:ext uri="{FF2B5EF4-FFF2-40B4-BE49-F238E27FC236}">
                <a16:creationId xmlns:a16="http://schemas.microsoft.com/office/drawing/2014/main" id="{474C86DB-FF90-4910-9186-1873DC08B9ED}"/>
              </a:ext>
            </a:extLst>
          </p:cNvPr>
          <p:cNvSpPr/>
          <p:nvPr/>
        </p:nvSpPr>
        <p:spPr>
          <a:xfrm>
            <a:off x="801461" y="2413905"/>
            <a:ext cx="88446" cy="95250"/>
          </a:xfrm>
          <a:prstGeom prst="rect">
            <a:avLst/>
          </a:prstGeom>
          <a:noFill/>
          <a:ln w="12700">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00"/>
          </a:p>
        </p:txBody>
      </p:sp>
      <p:sp>
        <p:nvSpPr>
          <p:cNvPr id="6" name="Rectangle: Rounded Corners 5">
            <a:extLst>
              <a:ext uri="{FF2B5EF4-FFF2-40B4-BE49-F238E27FC236}">
                <a16:creationId xmlns:a16="http://schemas.microsoft.com/office/drawing/2014/main" id="{42893FC3-18B2-4B09-BC06-0FC4B89D13A2}"/>
              </a:ext>
            </a:extLst>
          </p:cNvPr>
          <p:cNvSpPr/>
          <p:nvPr/>
        </p:nvSpPr>
        <p:spPr>
          <a:xfrm>
            <a:off x="7251246" y="964746"/>
            <a:ext cx="693964" cy="2245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900">
                <a:cs typeface="Arial"/>
              </a:rPr>
              <a:t>back</a:t>
            </a:r>
            <a:endParaRPr lang="en-US" sz="1900"/>
          </a:p>
        </p:txBody>
      </p:sp>
      <p:sp>
        <p:nvSpPr>
          <p:cNvPr id="7" name="TextBox 6">
            <a:extLst>
              <a:ext uri="{FF2B5EF4-FFF2-40B4-BE49-F238E27FC236}">
                <a16:creationId xmlns:a16="http://schemas.microsoft.com/office/drawing/2014/main" id="{3B6126AF-F9B1-4714-95AE-4912E77BFADA}"/>
              </a:ext>
            </a:extLst>
          </p:cNvPr>
          <p:cNvSpPr txBox="1"/>
          <p:nvPr/>
        </p:nvSpPr>
        <p:spPr>
          <a:xfrm>
            <a:off x="706205" y="247096"/>
            <a:ext cx="3930160" cy="67710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900"/>
              <a:t>Vector addition and multiplication screen</a:t>
            </a:r>
          </a:p>
        </p:txBody>
      </p:sp>
    </p:spTree>
    <p:extLst>
      <p:ext uri="{BB962C8B-B14F-4D97-AF65-F5344CB8AC3E}">
        <p14:creationId xmlns:p14="http://schemas.microsoft.com/office/powerpoint/2010/main" val="56666540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4" name="TextBox 3">
            <a:extLst>
              <a:ext uri="{FF2B5EF4-FFF2-40B4-BE49-F238E27FC236}">
                <a16:creationId xmlns:a16="http://schemas.microsoft.com/office/drawing/2014/main" id="{ED596899-47D8-8E40-A6FE-0E51464E1F47}"/>
              </a:ext>
            </a:extLst>
          </p:cNvPr>
          <p:cNvSpPr txBox="1"/>
          <p:nvPr/>
        </p:nvSpPr>
        <p:spPr>
          <a:xfrm>
            <a:off x="1506" y="692"/>
            <a:ext cx="1023037" cy="1292662"/>
          </a:xfrm>
          <a:prstGeom prst="rect">
            <a:avLst/>
          </a:prstGeom>
          <a:solidFill>
            <a:schemeClr val="accent4"/>
          </a:solidFill>
        </p:spPr>
        <p:txBody>
          <a:bodyPr wrap="square" lIns="91440" tIns="45720" rIns="91440" bIns="45720" rtlCol="0" anchor="t">
            <a:spAutoFit/>
          </a:bodyPr>
          <a:lstStyle/>
          <a:p>
            <a:r>
              <a:rPr lang="en-US" sz="1900"/>
              <a:t>Prototype</a:t>
            </a:r>
            <a:endParaRPr lang="en-US" sz="4000"/>
          </a:p>
          <a:p>
            <a:r>
              <a:rPr lang="en-US" sz="4000"/>
              <a:t>1</a:t>
            </a:r>
          </a:p>
        </p:txBody>
      </p:sp>
      <p:sp>
        <p:nvSpPr>
          <p:cNvPr id="7" name="Rectangle: Rounded Corners 6">
            <a:extLst>
              <a:ext uri="{FF2B5EF4-FFF2-40B4-BE49-F238E27FC236}">
                <a16:creationId xmlns:a16="http://schemas.microsoft.com/office/drawing/2014/main" id="{A869683C-1D81-4DAC-8820-1FB09033D1CA}"/>
              </a:ext>
            </a:extLst>
          </p:cNvPr>
          <p:cNvSpPr/>
          <p:nvPr/>
        </p:nvSpPr>
        <p:spPr>
          <a:xfrm>
            <a:off x="7251246" y="964746"/>
            <a:ext cx="693964" cy="2245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900">
                <a:cs typeface="Arial"/>
              </a:rPr>
              <a:t>back</a:t>
            </a:r>
            <a:endParaRPr lang="en-US" sz="1900"/>
          </a:p>
        </p:txBody>
      </p:sp>
      <p:sp>
        <p:nvSpPr>
          <p:cNvPr id="5" name="Rectangle: Rounded Corners 4">
            <a:extLst>
              <a:ext uri="{FF2B5EF4-FFF2-40B4-BE49-F238E27FC236}">
                <a16:creationId xmlns:a16="http://schemas.microsoft.com/office/drawing/2014/main" id="{000CF5D2-7FDA-4FA3-9C09-91A418F011D8}"/>
              </a:ext>
            </a:extLst>
          </p:cNvPr>
          <p:cNvSpPr/>
          <p:nvPr/>
        </p:nvSpPr>
        <p:spPr>
          <a:xfrm>
            <a:off x="7253967" y="1008288"/>
            <a:ext cx="693964" cy="2245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900">
                <a:cs typeface="Arial"/>
              </a:rPr>
              <a:t>back</a:t>
            </a:r>
            <a:endParaRPr lang="en-US" sz="1900"/>
          </a:p>
        </p:txBody>
      </p:sp>
      <p:sp>
        <p:nvSpPr>
          <p:cNvPr id="9" name="TextBox 8">
            <a:extLst>
              <a:ext uri="{FF2B5EF4-FFF2-40B4-BE49-F238E27FC236}">
                <a16:creationId xmlns:a16="http://schemas.microsoft.com/office/drawing/2014/main" id="{B46F3678-A69E-465D-BAD3-AD634437D503}"/>
              </a:ext>
            </a:extLst>
          </p:cNvPr>
          <p:cNvSpPr txBox="1"/>
          <p:nvPr/>
        </p:nvSpPr>
        <p:spPr>
          <a:xfrm>
            <a:off x="948420" y="893990"/>
            <a:ext cx="1396093" cy="2308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900">
                <a:latin typeface="Biome Light"/>
              </a:rPr>
              <a:t>original vector</a:t>
            </a:r>
          </a:p>
        </p:txBody>
      </p:sp>
      <p:sp>
        <p:nvSpPr>
          <p:cNvPr id="12" name="TextBox 11">
            <a:extLst>
              <a:ext uri="{FF2B5EF4-FFF2-40B4-BE49-F238E27FC236}">
                <a16:creationId xmlns:a16="http://schemas.microsoft.com/office/drawing/2014/main" id="{C70D50C4-CE6B-4436-AC8C-1DC1ED97DA4A}"/>
              </a:ext>
            </a:extLst>
          </p:cNvPr>
          <p:cNvSpPr txBox="1"/>
          <p:nvPr/>
        </p:nvSpPr>
        <p:spPr>
          <a:xfrm>
            <a:off x="785134" y="1288597"/>
            <a:ext cx="139609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900">
                <a:latin typeface="Biome Light"/>
              </a:rPr>
              <a:t>horizonal shear factor</a:t>
            </a:r>
            <a:endParaRPr lang="en-US" sz="1900"/>
          </a:p>
        </p:txBody>
      </p:sp>
      <p:sp>
        <p:nvSpPr>
          <p:cNvPr id="13" name="TextBox 12">
            <a:extLst>
              <a:ext uri="{FF2B5EF4-FFF2-40B4-BE49-F238E27FC236}">
                <a16:creationId xmlns:a16="http://schemas.microsoft.com/office/drawing/2014/main" id="{E9B3358E-6A4B-4A56-B792-10B1EABD815D}"/>
              </a:ext>
            </a:extLst>
          </p:cNvPr>
          <p:cNvSpPr txBox="1"/>
          <p:nvPr/>
        </p:nvSpPr>
        <p:spPr>
          <a:xfrm>
            <a:off x="887188" y="1662793"/>
            <a:ext cx="119879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900">
                <a:latin typeface="Biome Light"/>
              </a:rPr>
              <a:t>vertical shear factor</a:t>
            </a:r>
            <a:endParaRPr lang="en-US" sz="1900"/>
          </a:p>
        </p:txBody>
      </p:sp>
      <p:sp>
        <p:nvSpPr>
          <p:cNvPr id="14" name="TextBox 13">
            <a:extLst>
              <a:ext uri="{FF2B5EF4-FFF2-40B4-BE49-F238E27FC236}">
                <a16:creationId xmlns:a16="http://schemas.microsoft.com/office/drawing/2014/main" id="{DDCD4796-5B3A-4A1E-BB9A-DB3B7965C86F}"/>
              </a:ext>
            </a:extLst>
          </p:cNvPr>
          <p:cNvSpPr txBox="1"/>
          <p:nvPr/>
        </p:nvSpPr>
        <p:spPr>
          <a:xfrm>
            <a:off x="914401" y="2084612"/>
            <a:ext cx="1198790" cy="2308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900">
                <a:latin typeface="Biome Light"/>
              </a:rPr>
              <a:t>determinant</a:t>
            </a:r>
            <a:endParaRPr lang="en-US" sz="1900"/>
          </a:p>
        </p:txBody>
      </p:sp>
      <p:sp>
        <p:nvSpPr>
          <p:cNvPr id="15" name="TextBox 14">
            <a:extLst>
              <a:ext uri="{FF2B5EF4-FFF2-40B4-BE49-F238E27FC236}">
                <a16:creationId xmlns:a16="http://schemas.microsoft.com/office/drawing/2014/main" id="{015D5B92-E428-414F-9D48-225928822D3A}"/>
              </a:ext>
            </a:extLst>
          </p:cNvPr>
          <p:cNvSpPr txBox="1"/>
          <p:nvPr/>
        </p:nvSpPr>
        <p:spPr>
          <a:xfrm>
            <a:off x="887188" y="2479219"/>
            <a:ext cx="1198790" cy="2308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900">
                <a:latin typeface="Biome Light"/>
              </a:rPr>
              <a:t>eigenvector</a:t>
            </a:r>
            <a:endParaRPr lang="en-US" sz="1900"/>
          </a:p>
        </p:txBody>
      </p:sp>
      <p:pic>
        <p:nvPicPr>
          <p:cNvPr id="3" name="Picture 5" descr="Chart, line chart&#10;&#10;Description automatically generated">
            <a:extLst>
              <a:ext uri="{FF2B5EF4-FFF2-40B4-BE49-F238E27FC236}">
                <a16:creationId xmlns:a16="http://schemas.microsoft.com/office/drawing/2014/main" id="{D3D2A051-38F3-4003-B67D-61819A3B4BBC}"/>
              </a:ext>
            </a:extLst>
          </p:cNvPr>
          <p:cNvPicPr>
            <a:picLocks noChangeAspect="1"/>
          </p:cNvPicPr>
          <p:nvPr/>
        </p:nvPicPr>
        <p:blipFill>
          <a:blip r:embed="rId3"/>
          <a:stretch>
            <a:fillRect/>
          </a:stretch>
        </p:blipFill>
        <p:spPr>
          <a:xfrm>
            <a:off x="615043" y="264194"/>
            <a:ext cx="7492092" cy="4717167"/>
          </a:xfrm>
          <a:prstGeom prst="rect">
            <a:avLst/>
          </a:prstGeom>
        </p:spPr>
      </p:pic>
      <p:sp>
        <p:nvSpPr>
          <p:cNvPr id="6" name="Rectangle: Rounded Corners 5">
            <a:extLst>
              <a:ext uri="{FF2B5EF4-FFF2-40B4-BE49-F238E27FC236}">
                <a16:creationId xmlns:a16="http://schemas.microsoft.com/office/drawing/2014/main" id="{6DD5CD4B-00CA-42C8-B10F-02D6922C7DAA}"/>
              </a:ext>
            </a:extLst>
          </p:cNvPr>
          <p:cNvSpPr/>
          <p:nvPr/>
        </p:nvSpPr>
        <p:spPr>
          <a:xfrm>
            <a:off x="7249886" y="1011009"/>
            <a:ext cx="693964" cy="2245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900">
                <a:cs typeface="Arial"/>
              </a:rPr>
              <a:t>back</a:t>
            </a:r>
            <a:endParaRPr lang="en-US" sz="1900"/>
          </a:p>
        </p:txBody>
      </p:sp>
      <p:sp>
        <p:nvSpPr>
          <p:cNvPr id="8" name="TextBox 7">
            <a:extLst>
              <a:ext uri="{FF2B5EF4-FFF2-40B4-BE49-F238E27FC236}">
                <a16:creationId xmlns:a16="http://schemas.microsoft.com/office/drawing/2014/main" id="{47AC77BB-6BD8-41B2-A26D-7700B3F06813}"/>
              </a:ext>
            </a:extLst>
          </p:cNvPr>
          <p:cNvSpPr txBox="1"/>
          <p:nvPr/>
        </p:nvSpPr>
        <p:spPr>
          <a:xfrm>
            <a:off x="917124" y="923926"/>
            <a:ext cx="1396093" cy="2308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900">
                <a:latin typeface="Biome Light"/>
              </a:rPr>
              <a:t>original vector</a:t>
            </a:r>
          </a:p>
        </p:txBody>
      </p:sp>
      <p:sp>
        <p:nvSpPr>
          <p:cNvPr id="10" name="TextBox 9">
            <a:extLst>
              <a:ext uri="{FF2B5EF4-FFF2-40B4-BE49-F238E27FC236}">
                <a16:creationId xmlns:a16="http://schemas.microsoft.com/office/drawing/2014/main" id="{F0E841E4-494C-4BDC-A48C-26B8E34C4D47}"/>
              </a:ext>
            </a:extLst>
          </p:cNvPr>
          <p:cNvSpPr txBox="1"/>
          <p:nvPr/>
        </p:nvSpPr>
        <p:spPr>
          <a:xfrm>
            <a:off x="726623" y="1318533"/>
            <a:ext cx="139609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900">
                <a:latin typeface="Biome Light"/>
              </a:rPr>
              <a:t>horizonal shear factor</a:t>
            </a:r>
            <a:endParaRPr lang="en-US" sz="1900"/>
          </a:p>
        </p:txBody>
      </p:sp>
      <p:sp>
        <p:nvSpPr>
          <p:cNvPr id="11" name="TextBox 10">
            <a:extLst>
              <a:ext uri="{FF2B5EF4-FFF2-40B4-BE49-F238E27FC236}">
                <a16:creationId xmlns:a16="http://schemas.microsoft.com/office/drawing/2014/main" id="{D870A77E-408E-44F3-B06D-9B6BE8E6B549}"/>
              </a:ext>
            </a:extLst>
          </p:cNvPr>
          <p:cNvSpPr txBox="1"/>
          <p:nvPr/>
        </p:nvSpPr>
        <p:spPr>
          <a:xfrm>
            <a:off x="821874" y="1719943"/>
            <a:ext cx="119879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900">
                <a:latin typeface="Biome Light"/>
              </a:rPr>
              <a:t>vertical shear factor</a:t>
            </a:r>
            <a:endParaRPr lang="en-US" sz="1900"/>
          </a:p>
        </p:txBody>
      </p:sp>
      <p:sp>
        <p:nvSpPr>
          <p:cNvPr id="21" name="TextBox 20">
            <a:extLst>
              <a:ext uri="{FF2B5EF4-FFF2-40B4-BE49-F238E27FC236}">
                <a16:creationId xmlns:a16="http://schemas.microsoft.com/office/drawing/2014/main" id="{24E120CB-4240-490A-83FE-94ECB58FAA55}"/>
              </a:ext>
            </a:extLst>
          </p:cNvPr>
          <p:cNvSpPr txBox="1"/>
          <p:nvPr/>
        </p:nvSpPr>
        <p:spPr>
          <a:xfrm>
            <a:off x="821872" y="2087333"/>
            <a:ext cx="1198790" cy="2308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900">
                <a:latin typeface="Biome Light"/>
              </a:rPr>
              <a:t>determinant</a:t>
            </a:r>
            <a:endParaRPr lang="en-US" sz="1900"/>
          </a:p>
        </p:txBody>
      </p:sp>
      <p:sp>
        <p:nvSpPr>
          <p:cNvPr id="23" name="TextBox 22">
            <a:extLst>
              <a:ext uri="{FF2B5EF4-FFF2-40B4-BE49-F238E27FC236}">
                <a16:creationId xmlns:a16="http://schemas.microsoft.com/office/drawing/2014/main" id="{875544A4-287A-4A4E-9872-0F407CBAE5E0}"/>
              </a:ext>
            </a:extLst>
          </p:cNvPr>
          <p:cNvSpPr txBox="1"/>
          <p:nvPr/>
        </p:nvSpPr>
        <p:spPr>
          <a:xfrm>
            <a:off x="1005569" y="2413903"/>
            <a:ext cx="84500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900">
                <a:latin typeface="Biome Light"/>
              </a:rPr>
              <a:t>resultant vector</a:t>
            </a:r>
            <a:endParaRPr lang="en-US" sz="1900"/>
          </a:p>
        </p:txBody>
      </p:sp>
      <p:sp>
        <p:nvSpPr>
          <p:cNvPr id="25" name="TextBox 24">
            <a:extLst>
              <a:ext uri="{FF2B5EF4-FFF2-40B4-BE49-F238E27FC236}">
                <a16:creationId xmlns:a16="http://schemas.microsoft.com/office/drawing/2014/main" id="{49C9D7FA-AC70-4004-A6BD-931BD942B9EB}"/>
              </a:ext>
            </a:extLst>
          </p:cNvPr>
          <p:cNvSpPr txBox="1"/>
          <p:nvPr/>
        </p:nvSpPr>
        <p:spPr>
          <a:xfrm>
            <a:off x="914401" y="2907844"/>
            <a:ext cx="1198790" cy="2308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900">
                <a:latin typeface="Biome Light"/>
              </a:rPr>
              <a:t>eigenvalue</a:t>
            </a:r>
            <a:endParaRPr lang="en-US" sz="1900"/>
          </a:p>
        </p:txBody>
      </p:sp>
      <p:sp>
        <p:nvSpPr>
          <p:cNvPr id="28" name="TextBox 27">
            <a:extLst>
              <a:ext uri="{FF2B5EF4-FFF2-40B4-BE49-F238E27FC236}">
                <a16:creationId xmlns:a16="http://schemas.microsoft.com/office/drawing/2014/main" id="{C114CDDA-5903-4B47-935C-103DB11B99C2}"/>
              </a:ext>
            </a:extLst>
          </p:cNvPr>
          <p:cNvSpPr txBox="1"/>
          <p:nvPr/>
        </p:nvSpPr>
        <p:spPr>
          <a:xfrm>
            <a:off x="819151" y="3322861"/>
            <a:ext cx="1198790" cy="2308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900">
                <a:latin typeface="Biome Light"/>
              </a:rPr>
              <a:t>second vector</a:t>
            </a:r>
            <a:endParaRPr lang="en-US" sz="1900"/>
          </a:p>
        </p:txBody>
      </p:sp>
      <p:sp>
        <p:nvSpPr>
          <p:cNvPr id="29" name="TextBox 28">
            <a:extLst>
              <a:ext uri="{FF2B5EF4-FFF2-40B4-BE49-F238E27FC236}">
                <a16:creationId xmlns:a16="http://schemas.microsoft.com/office/drawing/2014/main" id="{861727A9-3F82-4AF3-8E2E-E5E0BC5EFB3B}"/>
              </a:ext>
            </a:extLst>
          </p:cNvPr>
          <p:cNvSpPr txBox="1"/>
          <p:nvPr/>
        </p:nvSpPr>
        <p:spPr>
          <a:xfrm>
            <a:off x="887187" y="3697059"/>
            <a:ext cx="1198790" cy="2308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900">
                <a:latin typeface="Biome Light"/>
              </a:rPr>
              <a:t>x-axis reflection </a:t>
            </a:r>
          </a:p>
        </p:txBody>
      </p:sp>
      <p:sp>
        <p:nvSpPr>
          <p:cNvPr id="30" name="TextBox 29">
            <a:extLst>
              <a:ext uri="{FF2B5EF4-FFF2-40B4-BE49-F238E27FC236}">
                <a16:creationId xmlns:a16="http://schemas.microsoft.com/office/drawing/2014/main" id="{F69B0E6F-A8DA-4E6B-84BE-58921D5C216C}"/>
              </a:ext>
            </a:extLst>
          </p:cNvPr>
          <p:cNvSpPr txBox="1"/>
          <p:nvPr/>
        </p:nvSpPr>
        <p:spPr>
          <a:xfrm>
            <a:off x="887185" y="3873951"/>
            <a:ext cx="1198790" cy="2308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900">
                <a:latin typeface="Biome Light"/>
              </a:rPr>
              <a:t>y-axis reflection </a:t>
            </a:r>
          </a:p>
        </p:txBody>
      </p:sp>
      <p:sp>
        <p:nvSpPr>
          <p:cNvPr id="27" name="Rectangle 26">
            <a:extLst>
              <a:ext uri="{FF2B5EF4-FFF2-40B4-BE49-F238E27FC236}">
                <a16:creationId xmlns:a16="http://schemas.microsoft.com/office/drawing/2014/main" id="{FF96D3A3-16A2-4732-B2F6-1276D9DC1F86}"/>
              </a:ext>
            </a:extLst>
          </p:cNvPr>
          <p:cNvSpPr/>
          <p:nvPr/>
        </p:nvSpPr>
        <p:spPr>
          <a:xfrm>
            <a:off x="828675" y="1386567"/>
            <a:ext cx="88446" cy="95250"/>
          </a:xfrm>
          <a:prstGeom prst="rect">
            <a:avLst/>
          </a:prstGeom>
          <a:noFill/>
          <a:ln w="12700">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00"/>
          </a:p>
        </p:txBody>
      </p:sp>
      <p:sp>
        <p:nvSpPr>
          <p:cNvPr id="32" name="Rectangle 31">
            <a:extLst>
              <a:ext uri="{FF2B5EF4-FFF2-40B4-BE49-F238E27FC236}">
                <a16:creationId xmlns:a16="http://schemas.microsoft.com/office/drawing/2014/main" id="{07651FB1-CD21-4999-B4B5-C43477B3A968}"/>
              </a:ext>
            </a:extLst>
          </p:cNvPr>
          <p:cNvSpPr/>
          <p:nvPr/>
        </p:nvSpPr>
        <p:spPr>
          <a:xfrm>
            <a:off x="828675" y="1801585"/>
            <a:ext cx="88446" cy="95250"/>
          </a:xfrm>
          <a:prstGeom prst="rect">
            <a:avLst/>
          </a:prstGeom>
          <a:noFill/>
          <a:ln w="12700">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00"/>
          </a:p>
        </p:txBody>
      </p:sp>
      <p:sp>
        <p:nvSpPr>
          <p:cNvPr id="34" name="Rectangle 33">
            <a:extLst>
              <a:ext uri="{FF2B5EF4-FFF2-40B4-BE49-F238E27FC236}">
                <a16:creationId xmlns:a16="http://schemas.microsoft.com/office/drawing/2014/main" id="{0EF24A75-9392-43A2-96CB-EB095D2807B5}"/>
              </a:ext>
            </a:extLst>
          </p:cNvPr>
          <p:cNvSpPr/>
          <p:nvPr/>
        </p:nvSpPr>
        <p:spPr>
          <a:xfrm>
            <a:off x="828675" y="2155371"/>
            <a:ext cx="88446" cy="95250"/>
          </a:xfrm>
          <a:prstGeom prst="rect">
            <a:avLst/>
          </a:prstGeom>
          <a:noFill/>
          <a:ln w="12700">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00"/>
          </a:p>
        </p:txBody>
      </p:sp>
      <p:sp>
        <p:nvSpPr>
          <p:cNvPr id="36" name="Rectangle 35">
            <a:extLst>
              <a:ext uri="{FF2B5EF4-FFF2-40B4-BE49-F238E27FC236}">
                <a16:creationId xmlns:a16="http://schemas.microsoft.com/office/drawing/2014/main" id="{AF14691A-542D-4FC4-96A6-7AC946CBC203}"/>
              </a:ext>
            </a:extLst>
          </p:cNvPr>
          <p:cNvSpPr/>
          <p:nvPr/>
        </p:nvSpPr>
        <p:spPr>
          <a:xfrm>
            <a:off x="828675" y="2570388"/>
            <a:ext cx="88446" cy="95250"/>
          </a:xfrm>
          <a:prstGeom prst="rect">
            <a:avLst/>
          </a:prstGeom>
          <a:noFill/>
          <a:ln w="12700">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00"/>
          </a:p>
        </p:txBody>
      </p:sp>
      <p:sp>
        <p:nvSpPr>
          <p:cNvPr id="38" name="Rectangle 37">
            <a:extLst>
              <a:ext uri="{FF2B5EF4-FFF2-40B4-BE49-F238E27FC236}">
                <a16:creationId xmlns:a16="http://schemas.microsoft.com/office/drawing/2014/main" id="{0E94BBFD-D1FD-4D3E-B81E-8D85D1846849}"/>
              </a:ext>
            </a:extLst>
          </p:cNvPr>
          <p:cNvSpPr/>
          <p:nvPr/>
        </p:nvSpPr>
        <p:spPr>
          <a:xfrm>
            <a:off x="828675" y="2978603"/>
            <a:ext cx="88446" cy="95250"/>
          </a:xfrm>
          <a:prstGeom prst="rect">
            <a:avLst/>
          </a:prstGeom>
          <a:noFill/>
          <a:ln w="12700">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00"/>
          </a:p>
        </p:txBody>
      </p:sp>
      <p:sp>
        <p:nvSpPr>
          <p:cNvPr id="40" name="Rectangle 39">
            <a:extLst>
              <a:ext uri="{FF2B5EF4-FFF2-40B4-BE49-F238E27FC236}">
                <a16:creationId xmlns:a16="http://schemas.microsoft.com/office/drawing/2014/main" id="{5E53E9D3-EAA6-4255-9234-A13C1A329CC5}"/>
              </a:ext>
            </a:extLst>
          </p:cNvPr>
          <p:cNvSpPr/>
          <p:nvPr/>
        </p:nvSpPr>
        <p:spPr>
          <a:xfrm>
            <a:off x="828675" y="3393621"/>
            <a:ext cx="88446" cy="95250"/>
          </a:xfrm>
          <a:prstGeom prst="rect">
            <a:avLst/>
          </a:prstGeom>
          <a:noFill/>
          <a:ln w="12700">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00"/>
          </a:p>
        </p:txBody>
      </p:sp>
      <p:sp>
        <p:nvSpPr>
          <p:cNvPr id="42" name="Rectangle 41">
            <a:extLst>
              <a:ext uri="{FF2B5EF4-FFF2-40B4-BE49-F238E27FC236}">
                <a16:creationId xmlns:a16="http://schemas.microsoft.com/office/drawing/2014/main" id="{12976143-F914-407D-8D46-B02F59ED17B9}"/>
              </a:ext>
            </a:extLst>
          </p:cNvPr>
          <p:cNvSpPr/>
          <p:nvPr/>
        </p:nvSpPr>
        <p:spPr>
          <a:xfrm>
            <a:off x="828675" y="3767817"/>
            <a:ext cx="88446" cy="95250"/>
          </a:xfrm>
          <a:prstGeom prst="rect">
            <a:avLst/>
          </a:prstGeom>
          <a:noFill/>
          <a:ln w="12700">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00"/>
          </a:p>
        </p:txBody>
      </p:sp>
      <p:sp>
        <p:nvSpPr>
          <p:cNvPr id="44" name="Rectangle 43">
            <a:extLst>
              <a:ext uri="{FF2B5EF4-FFF2-40B4-BE49-F238E27FC236}">
                <a16:creationId xmlns:a16="http://schemas.microsoft.com/office/drawing/2014/main" id="{5FBE473D-1CF5-4A4F-BB76-EA08D0BB57C5}"/>
              </a:ext>
            </a:extLst>
          </p:cNvPr>
          <p:cNvSpPr/>
          <p:nvPr/>
        </p:nvSpPr>
        <p:spPr>
          <a:xfrm>
            <a:off x="828675" y="3944710"/>
            <a:ext cx="88446" cy="95250"/>
          </a:xfrm>
          <a:prstGeom prst="rect">
            <a:avLst/>
          </a:prstGeom>
          <a:noFill/>
          <a:ln w="12700">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00"/>
          </a:p>
        </p:txBody>
      </p:sp>
      <p:sp>
        <p:nvSpPr>
          <p:cNvPr id="2" name="TextBox 1">
            <a:extLst>
              <a:ext uri="{FF2B5EF4-FFF2-40B4-BE49-F238E27FC236}">
                <a16:creationId xmlns:a16="http://schemas.microsoft.com/office/drawing/2014/main" id="{23E8DE6E-9E65-44F2-BE50-6032D551D5DB}"/>
              </a:ext>
            </a:extLst>
          </p:cNvPr>
          <p:cNvSpPr txBox="1"/>
          <p:nvPr/>
        </p:nvSpPr>
        <p:spPr>
          <a:xfrm>
            <a:off x="719407" y="262283"/>
            <a:ext cx="2743200" cy="67710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900"/>
              <a:t>Vector transformation screen</a:t>
            </a:r>
          </a:p>
        </p:txBody>
      </p:sp>
    </p:spTree>
    <p:extLst>
      <p:ext uri="{BB962C8B-B14F-4D97-AF65-F5344CB8AC3E}">
        <p14:creationId xmlns:p14="http://schemas.microsoft.com/office/powerpoint/2010/main" val="4173672320"/>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4" name="TextBox 3">
            <a:extLst>
              <a:ext uri="{FF2B5EF4-FFF2-40B4-BE49-F238E27FC236}">
                <a16:creationId xmlns:a16="http://schemas.microsoft.com/office/drawing/2014/main" id="{ED596899-47D8-8E40-A6FE-0E51464E1F47}"/>
              </a:ext>
            </a:extLst>
          </p:cNvPr>
          <p:cNvSpPr txBox="1"/>
          <p:nvPr/>
        </p:nvSpPr>
        <p:spPr>
          <a:xfrm>
            <a:off x="1506" y="692"/>
            <a:ext cx="1023037" cy="1292662"/>
          </a:xfrm>
          <a:prstGeom prst="rect">
            <a:avLst/>
          </a:prstGeom>
          <a:solidFill>
            <a:schemeClr val="accent4"/>
          </a:solidFill>
        </p:spPr>
        <p:txBody>
          <a:bodyPr wrap="square" lIns="91440" tIns="45720" rIns="91440" bIns="45720" rtlCol="0" anchor="t">
            <a:spAutoFit/>
          </a:bodyPr>
          <a:lstStyle/>
          <a:p>
            <a:r>
              <a:rPr lang="en-US" sz="1900"/>
              <a:t>Prototype</a:t>
            </a:r>
            <a:endParaRPr lang="en-US" sz="4000"/>
          </a:p>
          <a:p>
            <a:r>
              <a:rPr lang="en-US" sz="4000"/>
              <a:t>1</a:t>
            </a:r>
          </a:p>
        </p:txBody>
      </p:sp>
      <p:sp>
        <p:nvSpPr>
          <p:cNvPr id="7" name="Rectangle: Rounded Corners 6">
            <a:extLst>
              <a:ext uri="{FF2B5EF4-FFF2-40B4-BE49-F238E27FC236}">
                <a16:creationId xmlns:a16="http://schemas.microsoft.com/office/drawing/2014/main" id="{A869683C-1D81-4DAC-8820-1FB09033D1CA}"/>
              </a:ext>
            </a:extLst>
          </p:cNvPr>
          <p:cNvSpPr/>
          <p:nvPr/>
        </p:nvSpPr>
        <p:spPr>
          <a:xfrm>
            <a:off x="7251246" y="964746"/>
            <a:ext cx="693964" cy="2245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900">
                <a:cs typeface="Arial"/>
              </a:rPr>
              <a:t>back</a:t>
            </a:r>
            <a:endParaRPr lang="en-US" sz="1900"/>
          </a:p>
        </p:txBody>
      </p:sp>
      <p:sp>
        <p:nvSpPr>
          <p:cNvPr id="5" name="Rectangle: Rounded Corners 4">
            <a:extLst>
              <a:ext uri="{FF2B5EF4-FFF2-40B4-BE49-F238E27FC236}">
                <a16:creationId xmlns:a16="http://schemas.microsoft.com/office/drawing/2014/main" id="{000CF5D2-7FDA-4FA3-9C09-91A418F011D8}"/>
              </a:ext>
            </a:extLst>
          </p:cNvPr>
          <p:cNvSpPr/>
          <p:nvPr/>
        </p:nvSpPr>
        <p:spPr>
          <a:xfrm>
            <a:off x="7253967" y="1008288"/>
            <a:ext cx="693964" cy="2245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900">
                <a:cs typeface="Arial"/>
              </a:rPr>
              <a:t>back</a:t>
            </a:r>
            <a:endParaRPr lang="en-US" sz="1900"/>
          </a:p>
        </p:txBody>
      </p:sp>
      <p:sp>
        <p:nvSpPr>
          <p:cNvPr id="9" name="TextBox 8">
            <a:extLst>
              <a:ext uri="{FF2B5EF4-FFF2-40B4-BE49-F238E27FC236}">
                <a16:creationId xmlns:a16="http://schemas.microsoft.com/office/drawing/2014/main" id="{B46F3678-A69E-465D-BAD3-AD634437D503}"/>
              </a:ext>
            </a:extLst>
          </p:cNvPr>
          <p:cNvSpPr txBox="1"/>
          <p:nvPr/>
        </p:nvSpPr>
        <p:spPr>
          <a:xfrm>
            <a:off x="948420" y="893990"/>
            <a:ext cx="1396093" cy="2308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900">
                <a:latin typeface="Biome Light"/>
              </a:rPr>
              <a:t>original vector</a:t>
            </a:r>
          </a:p>
        </p:txBody>
      </p:sp>
      <p:sp>
        <p:nvSpPr>
          <p:cNvPr id="12" name="TextBox 11">
            <a:extLst>
              <a:ext uri="{FF2B5EF4-FFF2-40B4-BE49-F238E27FC236}">
                <a16:creationId xmlns:a16="http://schemas.microsoft.com/office/drawing/2014/main" id="{C70D50C4-CE6B-4436-AC8C-1DC1ED97DA4A}"/>
              </a:ext>
            </a:extLst>
          </p:cNvPr>
          <p:cNvSpPr txBox="1"/>
          <p:nvPr/>
        </p:nvSpPr>
        <p:spPr>
          <a:xfrm>
            <a:off x="785134" y="1288597"/>
            <a:ext cx="139609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900">
                <a:latin typeface="Biome Light"/>
              </a:rPr>
              <a:t>horizonal shear factor</a:t>
            </a:r>
            <a:endParaRPr lang="en-US" sz="1900"/>
          </a:p>
        </p:txBody>
      </p:sp>
      <p:sp>
        <p:nvSpPr>
          <p:cNvPr id="13" name="TextBox 12">
            <a:extLst>
              <a:ext uri="{FF2B5EF4-FFF2-40B4-BE49-F238E27FC236}">
                <a16:creationId xmlns:a16="http://schemas.microsoft.com/office/drawing/2014/main" id="{E9B3358E-6A4B-4A56-B792-10B1EABD815D}"/>
              </a:ext>
            </a:extLst>
          </p:cNvPr>
          <p:cNvSpPr txBox="1"/>
          <p:nvPr/>
        </p:nvSpPr>
        <p:spPr>
          <a:xfrm>
            <a:off x="887188" y="1662793"/>
            <a:ext cx="119879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900">
                <a:latin typeface="Biome Light"/>
              </a:rPr>
              <a:t>vertical shear factor</a:t>
            </a:r>
            <a:endParaRPr lang="en-US" sz="1900"/>
          </a:p>
        </p:txBody>
      </p:sp>
      <p:sp>
        <p:nvSpPr>
          <p:cNvPr id="14" name="TextBox 13">
            <a:extLst>
              <a:ext uri="{FF2B5EF4-FFF2-40B4-BE49-F238E27FC236}">
                <a16:creationId xmlns:a16="http://schemas.microsoft.com/office/drawing/2014/main" id="{DDCD4796-5B3A-4A1E-BB9A-DB3B7965C86F}"/>
              </a:ext>
            </a:extLst>
          </p:cNvPr>
          <p:cNvSpPr txBox="1"/>
          <p:nvPr/>
        </p:nvSpPr>
        <p:spPr>
          <a:xfrm>
            <a:off x="914401" y="2084612"/>
            <a:ext cx="1198790" cy="2308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900">
                <a:latin typeface="Biome Light"/>
              </a:rPr>
              <a:t>determinant</a:t>
            </a:r>
            <a:endParaRPr lang="en-US" sz="1900"/>
          </a:p>
        </p:txBody>
      </p:sp>
      <p:sp>
        <p:nvSpPr>
          <p:cNvPr id="15" name="TextBox 14">
            <a:extLst>
              <a:ext uri="{FF2B5EF4-FFF2-40B4-BE49-F238E27FC236}">
                <a16:creationId xmlns:a16="http://schemas.microsoft.com/office/drawing/2014/main" id="{015D5B92-E428-414F-9D48-225928822D3A}"/>
              </a:ext>
            </a:extLst>
          </p:cNvPr>
          <p:cNvSpPr txBox="1"/>
          <p:nvPr/>
        </p:nvSpPr>
        <p:spPr>
          <a:xfrm>
            <a:off x="887188" y="2479219"/>
            <a:ext cx="1198790" cy="2308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900">
                <a:latin typeface="Biome Light"/>
              </a:rPr>
              <a:t>eigenvector</a:t>
            </a:r>
            <a:endParaRPr lang="en-US" sz="1900"/>
          </a:p>
        </p:txBody>
      </p:sp>
      <p:pic>
        <p:nvPicPr>
          <p:cNvPr id="3" name="Picture 5" descr="Chart, line chart&#10;&#10;Description automatically generated">
            <a:extLst>
              <a:ext uri="{FF2B5EF4-FFF2-40B4-BE49-F238E27FC236}">
                <a16:creationId xmlns:a16="http://schemas.microsoft.com/office/drawing/2014/main" id="{D3D2A051-38F3-4003-B67D-61819A3B4BBC}"/>
              </a:ext>
            </a:extLst>
          </p:cNvPr>
          <p:cNvPicPr>
            <a:picLocks noChangeAspect="1"/>
          </p:cNvPicPr>
          <p:nvPr/>
        </p:nvPicPr>
        <p:blipFill>
          <a:blip r:embed="rId3"/>
          <a:stretch>
            <a:fillRect/>
          </a:stretch>
        </p:blipFill>
        <p:spPr>
          <a:xfrm>
            <a:off x="615043" y="264194"/>
            <a:ext cx="7492092" cy="4717167"/>
          </a:xfrm>
          <a:prstGeom prst="rect">
            <a:avLst/>
          </a:prstGeom>
        </p:spPr>
      </p:pic>
      <p:sp>
        <p:nvSpPr>
          <p:cNvPr id="6" name="Rectangle: Rounded Corners 5">
            <a:extLst>
              <a:ext uri="{FF2B5EF4-FFF2-40B4-BE49-F238E27FC236}">
                <a16:creationId xmlns:a16="http://schemas.microsoft.com/office/drawing/2014/main" id="{6DD5CD4B-00CA-42C8-B10F-02D6922C7DAA}"/>
              </a:ext>
            </a:extLst>
          </p:cNvPr>
          <p:cNvSpPr/>
          <p:nvPr/>
        </p:nvSpPr>
        <p:spPr>
          <a:xfrm>
            <a:off x="7249886" y="1011009"/>
            <a:ext cx="693964" cy="2245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900">
                <a:cs typeface="Arial"/>
              </a:rPr>
              <a:t>back</a:t>
            </a:r>
            <a:endParaRPr lang="en-US" sz="1900"/>
          </a:p>
        </p:txBody>
      </p:sp>
      <p:sp>
        <p:nvSpPr>
          <p:cNvPr id="8" name="TextBox 7">
            <a:extLst>
              <a:ext uri="{FF2B5EF4-FFF2-40B4-BE49-F238E27FC236}">
                <a16:creationId xmlns:a16="http://schemas.microsoft.com/office/drawing/2014/main" id="{47AC77BB-6BD8-41B2-A26D-7700B3F06813}"/>
              </a:ext>
            </a:extLst>
          </p:cNvPr>
          <p:cNvSpPr txBox="1"/>
          <p:nvPr/>
        </p:nvSpPr>
        <p:spPr>
          <a:xfrm>
            <a:off x="917124" y="923926"/>
            <a:ext cx="1396093" cy="2308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900">
                <a:latin typeface="Biome Light"/>
              </a:rPr>
              <a:t>original vector</a:t>
            </a:r>
          </a:p>
        </p:txBody>
      </p:sp>
      <p:sp>
        <p:nvSpPr>
          <p:cNvPr id="10" name="TextBox 9">
            <a:extLst>
              <a:ext uri="{FF2B5EF4-FFF2-40B4-BE49-F238E27FC236}">
                <a16:creationId xmlns:a16="http://schemas.microsoft.com/office/drawing/2014/main" id="{F0E841E4-494C-4BDC-A48C-26B8E34C4D47}"/>
              </a:ext>
            </a:extLst>
          </p:cNvPr>
          <p:cNvSpPr txBox="1"/>
          <p:nvPr/>
        </p:nvSpPr>
        <p:spPr>
          <a:xfrm>
            <a:off x="726623" y="1318533"/>
            <a:ext cx="139609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900">
                <a:latin typeface="Biome Light"/>
              </a:rPr>
              <a:t>horizonal shear factor</a:t>
            </a:r>
            <a:endParaRPr lang="en-US" sz="1900"/>
          </a:p>
        </p:txBody>
      </p:sp>
      <p:sp>
        <p:nvSpPr>
          <p:cNvPr id="11" name="TextBox 10">
            <a:extLst>
              <a:ext uri="{FF2B5EF4-FFF2-40B4-BE49-F238E27FC236}">
                <a16:creationId xmlns:a16="http://schemas.microsoft.com/office/drawing/2014/main" id="{D870A77E-408E-44F3-B06D-9B6BE8E6B549}"/>
              </a:ext>
            </a:extLst>
          </p:cNvPr>
          <p:cNvSpPr txBox="1"/>
          <p:nvPr/>
        </p:nvSpPr>
        <p:spPr>
          <a:xfrm>
            <a:off x="821874" y="1719943"/>
            <a:ext cx="119879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900">
                <a:latin typeface="Biome Light"/>
              </a:rPr>
              <a:t>vertical shear factor</a:t>
            </a:r>
            <a:endParaRPr lang="en-US" sz="1900"/>
          </a:p>
        </p:txBody>
      </p:sp>
      <p:sp>
        <p:nvSpPr>
          <p:cNvPr id="21" name="TextBox 20">
            <a:extLst>
              <a:ext uri="{FF2B5EF4-FFF2-40B4-BE49-F238E27FC236}">
                <a16:creationId xmlns:a16="http://schemas.microsoft.com/office/drawing/2014/main" id="{24E120CB-4240-490A-83FE-94ECB58FAA55}"/>
              </a:ext>
            </a:extLst>
          </p:cNvPr>
          <p:cNvSpPr txBox="1"/>
          <p:nvPr/>
        </p:nvSpPr>
        <p:spPr>
          <a:xfrm>
            <a:off x="821872" y="2087333"/>
            <a:ext cx="1198790" cy="2308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900">
                <a:latin typeface="Biome Light"/>
              </a:rPr>
              <a:t>determinant</a:t>
            </a:r>
            <a:endParaRPr lang="en-US" sz="1900"/>
          </a:p>
        </p:txBody>
      </p:sp>
      <p:sp>
        <p:nvSpPr>
          <p:cNvPr id="23" name="TextBox 22">
            <a:extLst>
              <a:ext uri="{FF2B5EF4-FFF2-40B4-BE49-F238E27FC236}">
                <a16:creationId xmlns:a16="http://schemas.microsoft.com/office/drawing/2014/main" id="{875544A4-287A-4A4E-9872-0F407CBAE5E0}"/>
              </a:ext>
            </a:extLst>
          </p:cNvPr>
          <p:cNvSpPr txBox="1"/>
          <p:nvPr/>
        </p:nvSpPr>
        <p:spPr>
          <a:xfrm>
            <a:off x="1005569" y="2413903"/>
            <a:ext cx="84500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900">
                <a:latin typeface="Biome Light"/>
              </a:rPr>
              <a:t>resultant vector</a:t>
            </a:r>
            <a:endParaRPr lang="en-US" sz="1900"/>
          </a:p>
        </p:txBody>
      </p:sp>
      <p:sp>
        <p:nvSpPr>
          <p:cNvPr id="25" name="TextBox 24">
            <a:extLst>
              <a:ext uri="{FF2B5EF4-FFF2-40B4-BE49-F238E27FC236}">
                <a16:creationId xmlns:a16="http://schemas.microsoft.com/office/drawing/2014/main" id="{49C9D7FA-AC70-4004-A6BD-931BD942B9EB}"/>
              </a:ext>
            </a:extLst>
          </p:cNvPr>
          <p:cNvSpPr txBox="1"/>
          <p:nvPr/>
        </p:nvSpPr>
        <p:spPr>
          <a:xfrm>
            <a:off x="914401" y="2907844"/>
            <a:ext cx="1198790" cy="2308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900">
                <a:latin typeface="Biome Light"/>
              </a:rPr>
              <a:t>eigenvalue</a:t>
            </a:r>
            <a:endParaRPr lang="en-US" sz="1900"/>
          </a:p>
        </p:txBody>
      </p:sp>
      <p:sp>
        <p:nvSpPr>
          <p:cNvPr id="28" name="TextBox 27">
            <a:extLst>
              <a:ext uri="{FF2B5EF4-FFF2-40B4-BE49-F238E27FC236}">
                <a16:creationId xmlns:a16="http://schemas.microsoft.com/office/drawing/2014/main" id="{C114CDDA-5903-4B47-935C-103DB11B99C2}"/>
              </a:ext>
            </a:extLst>
          </p:cNvPr>
          <p:cNvSpPr txBox="1"/>
          <p:nvPr/>
        </p:nvSpPr>
        <p:spPr>
          <a:xfrm>
            <a:off x="819151" y="3322861"/>
            <a:ext cx="1198790" cy="2308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900">
                <a:latin typeface="Biome Light"/>
              </a:rPr>
              <a:t>second vector</a:t>
            </a:r>
            <a:endParaRPr lang="en-US" sz="1900"/>
          </a:p>
        </p:txBody>
      </p:sp>
      <p:sp>
        <p:nvSpPr>
          <p:cNvPr id="29" name="TextBox 28">
            <a:extLst>
              <a:ext uri="{FF2B5EF4-FFF2-40B4-BE49-F238E27FC236}">
                <a16:creationId xmlns:a16="http://schemas.microsoft.com/office/drawing/2014/main" id="{861727A9-3F82-4AF3-8E2E-E5E0BC5EFB3B}"/>
              </a:ext>
            </a:extLst>
          </p:cNvPr>
          <p:cNvSpPr txBox="1"/>
          <p:nvPr/>
        </p:nvSpPr>
        <p:spPr>
          <a:xfrm>
            <a:off x="887187" y="3697059"/>
            <a:ext cx="1198790" cy="2308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900">
                <a:latin typeface="Biome Light"/>
              </a:rPr>
              <a:t>x-axis reflection </a:t>
            </a:r>
          </a:p>
        </p:txBody>
      </p:sp>
      <p:sp>
        <p:nvSpPr>
          <p:cNvPr id="30" name="TextBox 29">
            <a:extLst>
              <a:ext uri="{FF2B5EF4-FFF2-40B4-BE49-F238E27FC236}">
                <a16:creationId xmlns:a16="http://schemas.microsoft.com/office/drawing/2014/main" id="{F69B0E6F-A8DA-4E6B-84BE-58921D5C216C}"/>
              </a:ext>
            </a:extLst>
          </p:cNvPr>
          <p:cNvSpPr txBox="1"/>
          <p:nvPr/>
        </p:nvSpPr>
        <p:spPr>
          <a:xfrm>
            <a:off x="887185" y="3873951"/>
            <a:ext cx="1198790" cy="2308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900">
                <a:latin typeface="Biome Light"/>
              </a:rPr>
              <a:t>y-axis reflection </a:t>
            </a:r>
          </a:p>
        </p:txBody>
      </p:sp>
      <p:sp>
        <p:nvSpPr>
          <p:cNvPr id="27" name="Rectangle 26">
            <a:extLst>
              <a:ext uri="{FF2B5EF4-FFF2-40B4-BE49-F238E27FC236}">
                <a16:creationId xmlns:a16="http://schemas.microsoft.com/office/drawing/2014/main" id="{FF96D3A3-16A2-4732-B2F6-1276D9DC1F86}"/>
              </a:ext>
            </a:extLst>
          </p:cNvPr>
          <p:cNvSpPr/>
          <p:nvPr/>
        </p:nvSpPr>
        <p:spPr>
          <a:xfrm>
            <a:off x="828675" y="1386567"/>
            <a:ext cx="88446" cy="95250"/>
          </a:xfrm>
          <a:prstGeom prst="rect">
            <a:avLst/>
          </a:prstGeom>
          <a:noFill/>
          <a:ln w="12700">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00"/>
          </a:p>
        </p:txBody>
      </p:sp>
      <p:sp>
        <p:nvSpPr>
          <p:cNvPr id="32" name="Rectangle 31">
            <a:extLst>
              <a:ext uri="{FF2B5EF4-FFF2-40B4-BE49-F238E27FC236}">
                <a16:creationId xmlns:a16="http://schemas.microsoft.com/office/drawing/2014/main" id="{07651FB1-CD21-4999-B4B5-C43477B3A968}"/>
              </a:ext>
            </a:extLst>
          </p:cNvPr>
          <p:cNvSpPr/>
          <p:nvPr/>
        </p:nvSpPr>
        <p:spPr>
          <a:xfrm>
            <a:off x="828675" y="1801585"/>
            <a:ext cx="88446" cy="95250"/>
          </a:xfrm>
          <a:prstGeom prst="rect">
            <a:avLst/>
          </a:prstGeom>
          <a:noFill/>
          <a:ln w="12700">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00"/>
          </a:p>
        </p:txBody>
      </p:sp>
      <p:sp>
        <p:nvSpPr>
          <p:cNvPr id="34" name="Rectangle 33">
            <a:extLst>
              <a:ext uri="{FF2B5EF4-FFF2-40B4-BE49-F238E27FC236}">
                <a16:creationId xmlns:a16="http://schemas.microsoft.com/office/drawing/2014/main" id="{0EF24A75-9392-43A2-96CB-EB095D2807B5}"/>
              </a:ext>
            </a:extLst>
          </p:cNvPr>
          <p:cNvSpPr/>
          <p:nvPr/>
        </p:nvSpPr>
        <p:spPr>
          <a:xfrm>
            <a:off x="828675" y="2155371"/>
            <a:ext cx="88446" cy="95250"/>
          </a:xfrm>
          <a:prstGeom prst="rect">
            <a:avLst/>
          </a:prstGeom>
          <a:noFill/>
          <a:ln w="12700">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00"/>
          </a:p>
        </p:txBody>
      </p:sp>
      <p:sp>
        <p:nvSpPr>
          <p:cNvPr id="36" name="Rectangle 35">
            <a:extLst>
              <a:ext uri="{FF2B5EF4-FFF2-40B4-BE49-F238E27FC236}">
                <a16:creationId xmlns:a16="http://schemas.microsoft.com/office/drawing/2014/main" id="{AF14691A-542D-4FC4-96A6-7AC946CBC203}"/>
              </a:ext>
            </a:extLst>
          </p:cNvPr>
          <p:cNvSpPr/>
          <p:nvPr/>
        </p:nvSpPr>
        <p:spPr>
          <a:xfrm>
            <a:off x="828675" y="2570388"/>
            <a:ext cx="88446" cy="95250"/>
          </a:xfrm>
          <a:prstGeom prst="rect">
            <a:avLst/>
          </a:prstGeom>
          <a:noFill/>
          <a:ln w="12700">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00"/>
          </a:p>
        </p:txBody>
      </p:sp>
      <p:sp>
        <p:nvSpPr>
          <p:cNvPr id="38" name="Rectangle 37">
            <a:extLst>
              <a:ext uri="{FF2B5EF4-FFF2-40B4-BE49-F238E27FC236}">
                <a16:creationId xmlns:a16="http://schemas.microsoft.com/office/drawing/2014/main" id="{0E94BBFD-D1FD-4D3E-B81E-8D85D1846849}"/>
              </a:ext>
            </a:extLst>
          </p:cNvPr>
          <p:cNvSpPr/>
          <p:nvPr/>
        </p:nvSpPr>
        <p:spPr>
          <a:xfrm>
            <a:off x="828675" y="2978603"/>
            <a:ext cx="88446" cy="95250"/>
          </a:xfrm>
          <a:prstGeom prst="rect">
            <a:avLst/>
          </a:prstGeom>
          <a:noFill/>
          <a:ln w="12700">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00"/>
          </a:p>
        </p:txBody>
      </p:sp>
      <p:sp>
        <p:nvSpPr>
          <p:cNvPr id="40" name="Rectangle 39">
            <a:extLst>
              <a:ext uri="{FF2B5EF4-FFF2-40B4-BE49-F238E27FC236}">
                <a16:creationId xmlns:a16="http://schemas.microsoft.com/office/drawing/2014/main" id="{5E53E9D3-EAA6-4255-9234-A13C1A329CC5}"/>
              </a:ext>
            </a:extLst>
          </p:cNvPr>
          <p:cNvSpPr/>
          <p:nvPr/>
        </p:nvSpPr>
        <p:spPr>
          <a:xfrm>
            <a:off x="828675" y="3393621"/>
            <a:ext cx="88446" cy="95250"/>
          </a:xfrm>
          <a:prstGeom prst="rect">
            <a:avLst/>
          </a:prstGeom>
          <a:noFill/>
          <a:ln w="12700">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00"/>
          </a:p>
        </p:txBody>
      </p:sp>
      <p:sp>
        <p:nvSpPr>
          <p:cNvPr id="42" name="Rectangle 41">
            <a:extLst>
              <a:ext uri="{FF2B5EF4-FFF2-40B4-BE49-F238E27FC236}">
                <a16:creationId xmlns:a16="http://schemas.microsoft.com/office/drawing/2014/main" id="{12976143-F914-407D-8D46-B02F59ED17B9}"/>
              </a:ext>
            </a:extLst>
          </p:cNvPr>
          <p:cNvSpPr/>
          <p:nvPr/>
        </p:nvSpPr>
        <p:spPr>
          <a:xfrm>
            <a:off x="828675" y="3767817"/>
            <a:ext cx="88446" cy="95250"/>
          </a:xfrm>
          <a:prstGeom prst="rect">
            <a:avLst/>
          </a:prstGeom>
          <a:noFill/>
          <a:ln w="12700">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00"/>
          </a:p>
        </p:txBody>
      </p:sp>
      <p:sp>
        <p:nvSpPr>
          <p:cNvPr id="44" name="Rectangle 43">
            <a:extLst>
              <a:ext uri="{FF2B5EF4-FFF2-40B4-BE49-F238E27FC236}">
                <a16:creationId xmlns:a16="http://schemas.microsoft.com/office/drawing/2014/main" id="{5FBE473D-1CF5-4A4F-BB76-EA08D0BB57C5}"/>
              </a:ext>
            </a:extLst>
          </p:cNvPr>
          <p:cNvSpPr/>
          <p:nvPr/>
        </p:nvSpPr>
        <p:spPr>
          <a:xfrm>
            <a:off x="828675" y="3944710"/>
            <a:ext cx="88446" cy="95250"/>
          </a:xfrm>
          <a:prstGeom prst="rect">
            <a:avLst/>
          </a:prstGeom>
          <a:noFill/>
          <a:ln w="12700">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00"/>
          </a:p>
        </p:txBody>
      </p:sp>
      <p:sp>
        <p:nvSpPr>
          <p:cNvPr id="2" name="TextBox 1">
            <a:extLst>
              <a:ext uri="{FF2B5EF4-FFF2-40B4-BE49-F238E27FC236}">
                <a16:creationId xmlns:a16="http://schemas.microsoft.com/office/drawing/2014/main" id="{23E8DE6E-9E65-44F2-BE50-6032D551D5DB}"/>
              </a:ext>
            </a:extLst>
          </p:cNvPr>
          <p:cNvSpPr txBox="1"/>
          <p:nvPr/>
        </p:nvSpPr>
        <p:spPr>
          <a:xfrm>
            <a:off x="719407" y="262283"/>
            <a:ext cx="2743200" cy="67710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900"/>
              <a:t>Vector transformation screen</a:t>
            </a:r>
          </a:p>
        </p:txBody>
      </p:sp>
      <p:sp>
        <p:nvSpPr>
          <p:cNvPr id="16" name="Arrow: Right 15">
            <a:extLst>
              <a:ext uri="{FF2B5EF4-FFF2-40B4-BE49-F238E27FC236}">
                <a16:creationId xmlns:a16="http://schemas.microsoft.com/office/drawing/2014/main" id="{8E0116E8-F588-7336-FC7B-5A0D459EA7A8}"/>
              </a:ext>
            </a:extLst>
          </p:cNvPr>
          <p:cNvSpPr/>
          <p:nvPr/>
        </p:nvSpPr>
        <p:spPr>
          <a:xfrm rot="12360000">
            <a:off x="2386558" y="3658360"/>
            <a:ext cx="681404" cy="227134"/>
          </a:xfrm>
          <a:prstGeom prst="rightArrow">
            <a:avLst/>
          </a:prstGeom>
          <a:solidFill>
            <a:srgbClr val="FF0000"/>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00"/>
          </a:p>
        </p:txBody>
      </p:sp>
    </p:spTree>
    <p:extLst>
      <p:ext uri="{BB962C8B-B14F-4D97-AF65-F5344CB8AC3E}">
        <p14:creationId xmlns:p14="http://schemas.microsoft.com/office/powerpoint/2010/main" val="412296346"/>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pic>
        <p:nvPicPr>
          <p:cNvPr id="42" name="Picture 43" descr="Graphical user interface, application&#10;&#10;Description automatically generated">
            <a:extLst>
              <a:ext uri="{FF2B5EF4-FFF2-40B4-BE49-F238E27FC236}">
                <a16:creationId xmlns:a16="http://schemas.microsoft.com/office/drawing/2014/main" id="{CF7E0F01-A73B-46D3-20A3-36196E9ABDBE}"/>
              </a:ext>
            </a:extLst>
          </p:cNvPr>
          <p:cNvPicPr>
            <a:picLocks noChangeAspect="1"/>
          </p:cNvPicPr>
          <p:nvPr/>
        </p:nvPicPr>
        <p:blipFill>
          <a:blip r:embed="rId3"/>
          <a:stretch>
            <a:fillRect/>
          </a:stretch>
        </p:blipFill>
        <p:spPr>
          <a:xfrm>
            <a:off x="545622" y="425697"/>
            <a:ext cx="7535173" cy="4712644"/>
          </a:xfrm>
          <a:prstGeom prst="rect">
            <a:avLst/>
          </a:prstGeom>
        </p:spPr>
      </p:pic>
      <p:sp>
        <p:nvSpPr>
          <p:cNvPr id="5" name="TextBox 4">
            <a:extLst>
              <a:ext uri="{FF2B5EF4-FFF2-40B4-BE49-F238E27FC236}">
                <a16:creationId xmlns:a16="http://schemas.microsoft.com/office/drawing/2014/main" id="{77CF38F4-8643-D742-8F96-0042DD50DC6F}"/>
              </a:ext>
            </a:extLst>
          </p:cNvPr>
          <p:cNvSpPr txBox="1"/>
          <p:nvPr/>
        </p:nvSpPr>
        <p:spPr>
          <a:xfrm>
            <a:off x="1506" y="692"/>
            <a:ext cx="1023037" cy="1292662"/>
          </a:xfrm>
          <a:prstGeom prst="rect">
            <a:avLst/>
          </a:prstGeom>
          <a:solidFill>
            <a:schemeClr val="accent4"/>
          </a:solidFill>
        </p:spPr>
        <p:txBody>
          <a:bodyPr wrap="square" lIns="91440" tIns="45720" rIns="91440" bIns="45720" rtlCol="0" anchor="t">
            <a:spAutoFit/>
          </a:bodyPr>
          <a:lstStyle/>
          <a:p>
            <a:r>
              <a:rPr lang="en-US" sz="1900"/>
              <a:t>Prototype</a:t>
            </a:r>
            <a:endParaRPr lang="en-US" sz="4000"/>
          </a:p>
          <a:p>
            <a:r>
              <a:rPr lang="en-US" sz="4000"/>
              <a:t>8</a:t>
            </a:r>
          </a:p>
        </p:txBody>
      </p:sp>
      <p:sp>
        <p:nvSpPr>
          <p:cNvPr id="10" name="Rectangle 9">
            <a:extLst>
              <a:ext uri="{FF2B5EF4-FFF2-40B4-BE49-F238E27FC236}">
                <a16:creationId xmlns:a16="http://schemas.microsoft.com/office/drawing/2014/main" id="{F091F718-A7A8-4706-98F9-FD3C9B82084B}"/>
              </a:ext>
            </a:extLst>
          </p:cNvPr>
          <p:cNvSpPr/>
          <p:nvPr/>
        </p:nvSpPr>
        <p:spPr>
          <a:xfrm>
            <a:off x="651782" y="964746"/>
            <a:ext cx="7313838" cy="224518"/>
          </a:xfrm>
          <a:prstGeom prst="rect">
            <a:avLst/>
          </a:prstGeom>
          <a:solidFill>
            <a:schemeClr val="bg1"/>
          </a:solidFill>
          <a:ln>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00"/>
          </a:p>
        </p:txBody>
      </p:sp>
      <p:sp>
        <p:nvSpPr>
          <p:cNvPr id="19" name="TextBox 18">
            <a:extLst>
              <a:ext uri="{FF2B5EF4-FFF2-40B4-BE49-F238E27FC236}">
                <a16:creationId xmlns:a16="http://schemas.microsoft.com/office/drawing/2014/main" id="{E5EC0C29-6E5E-484A-8E4F-609E675877DC}"/>
              </a:ext>
            </a:extLst>
          </p:cNvPr>
          <p:cNvSpPr txBox="1"/>
          <p:nvPr/>
        </p:nvSpPr>
        <p:spPr>
          <a:xfrm>
            <a:off x="650762" y="966279"/>
            <a:ext cx="885825" cy="2308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900">
                <a:latin typeface="Grandview Display"/>
              </a:rPr>
              <a:t>Instructions</a:t>
            </a:r>
            <a:endParaRPr lang="en-US" sz="900"/>
          </a:p>
        </p:txBody>
      </p:sp>
      <p:sp>
        <p:nvSpPr>
          <p:cNvPr id="22" name="TextBox 21">
            <a:extLst>
              <a:ext uri="{FF2B5EF4-FFF2-40B4-BE49-F238E27FC236}">
                <a16:creationId xmlns:a16="http://schemas.microsoft.com/office/drawing/2014/main" id="{98C6B6E5-1B33-473B-A0AC-91AC251B9687}"/>
              </a:ext>
            </a:extLst>
          </p:cNvPr>
          <p:cNvSpPr txBox="1"/>
          <p:nvPr/>
        </p:nvSpPr>
        <p:spPr>
          <a:xfrm>
            <a:off x="1535227" y="959473"/>
            <a:ext cx="885825" cy="2308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900">
                <a:latin typeface="Grandview Display"/>
              </a:rPr>
              <a:t>Grid</a:t>
            </a:r>
            <a:endParaRPr lang="en-US" sz="1900"/>
          </a:p>
        </p:txBody>
      </p:sp>
      <p:sp>
        <p:nvSpPr>
          <p:cNvPr id="23" name="TextBox 22">
            <a:extLst>
              <a:ext uri="{FF2B5EF4-FFF2-40B4-BE49-F238E27FC236}">
                <a16:creationId xmlns:a16="http://schemas.microsoft.com/office/drawing/2014/main" id="{AB656D05-0F39-43B9-A07C-F090CFC27000}"/>
              </a:ext>
            </a:extLst>
          </p:cNvPr>
          <p:cNvSpPr txBox="1"/>
          <p:nvPr/>
        </p:nvSpPr>
        <p:spPr>
          <a:xfrm>
            <a:off x="2099923" y="959473"/>
            <a:ext cx="885825" cy="2308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900">
                <a:latin typeface="Grandview Display"/>
              </a:rPr>
              <a:t>Cheat Sheet</a:t>
            </a:r>
            <a:endParaRPr lang="en-US" sz="1900"/>
          </a:p>
        </p:txBody>
      </p:sp>
      <p:sp>
        <p:nvSpPr>
          <p:cNvPr id="24" name="Rectangle 23">
            <a:extLst>
              <a:ext uri="{FF2B5EF4-FFF2-40B4-BE49-F238E27FC236}">
                <a16:creationId xmlns:a16="http://schemas.microsoft.com/office/drawing/2014/main" id="{6F1F419E-2D7D-4CC4-96A6-E0BE10EA0BB0}"/>
              </a:ext>
            </a:extLst>
          </p:cNvPr>
          <p:cNvSpPr/>
          <p:nvPr/>
        </p:nvSpPr>
        <p:spPr>
          <a:xfrm>
            <a:off x="651783" y="1196068"/>
            <a:ext cx="3374569" cy="231321"/>
          </a:xfrm>
          <a:prstGeom prst="rect">
            <a:avLst/>
          </a:prstGeom>
          <a:solidFill>
            <a:schemeClr val="bg1"/>
          </a:solidFill>
          <a:ln>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00"/>
          </a:p>
        </p:txBody>
      </p:sp>
      <p:sp>
        <p:nvSpPr>
          <p:cNvPr id="25" name="TextBox 24">
            <a:extLst>
              <a:ext uri="{FF2B5EF4-FFF2-40B4-BE49-F238E27FC236}">
                <a16:creationId xmlns:a16="http://schemas.microsoft.com/office/drawing/2014/main" id="{057C634D-16F2-4822-A17E-259F82FD829C}"/>
              </a:ext>
            </a:extLst>
          </p:cNvPr>
          <p:cNvSpPr txBox="1"/>
          <p:nvPr/>
        </p:nvSpPr>
        <p:spPr>
          <a:xfrm>
            <a:off x="650763" y="1211205"/>
            <a:ext cx="1715861"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latin typeface="Grandview Display"/>
              </a:rPr>
              <a:t>Vector Addition + Multiplication</a:t>
            </a:r>
            <a:endParaRPr lang="en-US" sz="800" err="1"/>
          </a:p>
        </p:txBody>
      </p:sp>
      <p:sp>
        <p:nvSpPr>
          <p:cNvPr id="28" name="TextBox 27">
            <a:extLst>
              <a:ext uri="{FF2B5EF4-FFF2-40B4-BE49-F238E27FC236}">
                <a16:creationId xmlns:a16="http://schemas.microsoft.com/office/drawing/2014/main" id="{996732EB-F534-4A54-99CD-B10501C4A070}"/>
              </a:ext>
            </a:extLst>
          </p:cNvPr>
          <p:cNvSpPr txBox="1"/>
          <p:nvPr/>
        </p:nvSpPr>
        <p:spPr>
          <a:xfrm>
            <a:off x="2317638" y="1211205"/>
            <a:ext cx="1110344"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latin typeface="Grandview Display"/>
              </a:rPr>
              <a:t>Vector Operations</a:t>
            </a:r>
            <a:endParaRPr lang="en-US" sz="800" err="1"/>
          </a:p>
        </p:txBody>
      </p:sp>
      <p:sp>
        <p:nvSpPr>
          <p:cNvPr id="21" name="Rectangle 20">
            <a:extLst>
              <a:ext uri="{FF2B5EF4-FFF2-40B4-BE49-F238E27FC236}">
                <a16:creationId xmlns:a16="http://schemas.microsoft.com/office/drawing/2014/main" id="{3D7F5EBE-91BC-4669-B5DB-442CB2747B2F}"/>
              </a:ext>
            </a:extLst>
          </p:cNvPr>
          <p:cNvSpPr/>
          <p:nvPr/>
        </p:nvSpPr>
        <p:spPr>
          <a:xfrm>
            <a:off x="1447801" y="964748"/>
            <a:ext cx="612321" cy="224518"/>
          </a:xfrm>
          <a:prstGeom prst="rect">
            <a:avLst/>
          </a:prstGeom>
          <a:solidFill>
            <a:srgbClr val="C4FFFC">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00"/>
          </a:p>
        </p:txBody>
      </p:sp>
      <p:cxnSp>
        <p:nvCxnSpPr>
          <p:cNvPr id="106" name="Straight Arrow Connector 105">
            <a:extLst>
              <a:ext uri="{FF2B5EF4-FFF2-40B4-BE49-F238E27FC236}">
                <a16:creationId xmlns:a16="http://schemas.microsoft.com/office/drawing/2014/main" id="{9BD820E5-5CBE-45A4-9F01-A1744A1EA5C7}"/>
              </a:ext>
            </a:extLst>
          </p:cNvPr>
          <p:cNvCxnSpPr/>
          <p:nvPr/>
        </p:nvCxnSpPr>
        <p:spPr>
          <a:xfrm flipH="1">
            <a:off x="3665763" y="1440995"/>
            <a:ext cx="1" cy="3626303"/>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08" name="Straight Arrow Connector 107">
            <a:extLst>
              <a:ext uri="{FF2B5EF4-FFF2-40B4-BE49-F238E27FC236}">
                <a16:creationId xmlns:a16="http://schemas.microsoft.com/office/drawing/2014/main" id="{BD71E9B9-2CEF-42F6-B25A-286F430EC668}"/>
              </a:ext>
            </a:extLst>
          </p:cNvPr>
          <p:cNvCxnSpPr>
            <a:cxnSpLocks/>
          </p:cNvCxnSpPr>
          <p:nvPr/>
        </p:nvCxnSpPr>
        <p:spPr>
          <a:xfrm flipH="1">
            <a:off x="4169226" y="1189264"/>
            <a:ext cx="1" cy="3864427"/>
          </a:xfrm>
          <a:prstGeom prst="straightConnector1">
            <a:avLst/>
          </a:prstGeom>
          <a:ln w="28575">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10" name="Straight Arrow Connector 109">
            <a:extLst>
              <a:ext uri="{FF2B5EF4-FFF2-40B4-BE49-F238E27FC236}">
                <a16:creationId xmlns:a16="http://schemas.microsoft.com/office/drawing/2014/main" id="{6D01EF08-1EA3-47FB-A069-10BF9ABD80E9}"/>
              </a:ext>
            </a:extLst>
          </p:cNvPr>
          <p:cNvCxnSpPr>
            <a:cxnSpLocks/>
          </p:cNvCxnSpPr>
          <p:nvPr/>
        </p:nvCxnSpPr>
        <p:spPr>
          <a:xfrm flipH="1">
            <a:off x="4672689" y="1196067"/>
            <a:ext cx="1" cy="3864427"/>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12" name="Straight Arrow Connector 111">
            <a:extLst>
              <a:ext uri="{FF2B5EF4-FFF2-40B4-BE49-F238E27FC236}">
                <a16:creationId xmlns:a16="http://schemas.microsoft.com/office/drawing/2014/main" id="{2DD596BC-9006-4080-966C-E8AA637E9373}"/>
              </a:ext>
            </a:extLst>
          </p:cNvPr>
          <p:cNvCxnSpPr>
            <a:cxnSpLocks/>
          </p:cNvCxnSpPr>
          <p:nvPr/>
        </p:nvCxnSpPr>
        <p:spPr>
          <a:xfrm flipH="1">
            <a:off x="5176154" y="1196067"/>
            <a:ext cx="1" cy="3864427"/>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14" name="Straight Arrow Connector 113">
            <a:extLst>
              <a:ext uri="{FF2B5EF4-FFF2-40B4-BE49-F238E27FC236}">
                <a16:creationId xmlns:a16="http://schemas.microsoft.com/office/drawing/2014/main" id="{6B052B3F-C47D-4AE9-85F0-398194CA27C4}"/>
              </a:ext>
            </a:extLst>
          </p:cNvPr>
          <p:cNvCxnSpPr>
            <a:cxnSpLocks/>
          </p:cNvCxnSpPr>
          <p:nvPr/>
        </p:nvCxnSpPr>
        <p:spPr>
          <a:xfrm flipH="1">
            <a:off x="5672814" y="1196067"/>
            <a:ext cx="1" cy="3864427"/>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16" name="Straight Arrow Connector 115">
            <a:extLst>
              <a:ext uri="{FF2B5EF4-FFF2-40B4-BE49-F238E27FC236}">
                <a16:creationId xmlns:a16="http://schemas.microsoft.com/office/drawing/2014/main" id="{D7B3B873-B06D-43AF-BCAF-FE3108A8AE2A}"/>
              </a:ext>
            </a:extLst>
          </p:cNvPr>
          <p:cNvCxnSpPr>
            <a:cxnSpLocks/>
          </p:cNvCxnSpPr>
          <p:nvPr/>
        </p:nvCxnSpPr>
        <p:spPr>
          <a:xfrm flipH="1">
            <a:off x="6169475" y="1189263"/>
            <a:ext cx="1" cy="3864427"/>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18" name="Straight Arrow Connector 117">
            <a:extLst>
              <a:ext uri="{FF2B5EF4-FFF2-40B4-BE49-F238E27FC236}">
                <a16:creationId xmlns:a16="http://schemas.microsoft.com/office/drawing/2014/main" id="{3713F6C5-FACE-4514-BD68-324C21C3939C}"/>
              </a:ext>
            </a:extLst>
          </p:cNvPr>
          <p:cNvCxnSpPr>
            <a:cxnSpLocks/>
          </p:cNvCxnSpPr>
          <p:nvPr/>
        </p:nvCxnSpPr>
        <p:spPr>
          <a:xfrm flipH="1">
            <a:off x="6672940" y="1189263"/>
            <a:ext cx="1" cy="3864427"/>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20" name="Straight Arrow Connector 119">
            <a:extLst>
              <a:ext uri="{FF2B5EF4-FFF2-40B4-BE49-F238E27FC236}">
                <a16:creationId xmlns:a16="http://schemas.microsoft.com/office/drawing/2014/main" id="{D7F58F7A-5228-4536-B93C-0A148EFD948A}"/>
              </a:ext>
            </a:extLst>
          </p:cNvPr>
          <p:cNvCxnSpPr>
            <a:cxnSpLocks/>
          </p:cNvCxnSpPr>
          <p:nvPr/>
        </p:nvCxnSpPr>
        <p:spPr>
          <a:xfrm flipH="1">
            <a:off x="7169600" y="1189263"/>
            <a:ext cx="1" cy="3864427"/>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22" name="Straight Arrow Connector 121">
            <a:extLst>
              <a:ext uri="{FF2B5EF4-FFF2-40B4-BE49-F238E27FC236}">
                <a16:creationId xmlns:a16="http://schemas.microsoft.com/office/drawing/2014/main" id="{E995EC54-78C5-4139-A605-883B43A9DE58}"/>
              </a:ext>
            </a:extLst>
          </p:cNvPr>
          <p:cNvCxnSpPr>
            <a:cxnSpLocks/>
          </p:cNvCxnSpPr>
          <p:nvPr/>
        </p:nvCxnSpPr>
        <p:spPr>
          <a:xfrm flipH="1">
            <a:off x="3169101" y="1434192"/>
            <a:ext cx="2" cy="3585479"/>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24" name="Straight Arrow Connector 123">
            <a:extLst>
              <a:ext uri="{FF2B5EF4-FFF2-40B4-BE49-F238E27FC236}">
                <a16:creationId xmlns:a16="http://schemas.microsoft.com/office/drawing/2014/main" id="{76D00864-F20D-4A17-806C-649E110AC0FC}"/>
              </a:ext>
            </a:extLst>
          </p:cNvPr>
          <p:cNvCxnSpPr>
            <a:cxnSpLocks/>
          </p:cNvCxnSpPr>
          <p:nvPr/>
        </p:nvCxnSpPr>
        <p:spPr>
          <a:xfrm flipH="1">
            <a:off x="2665636" y="1447798"/>
            <a:ext cx="2" cy="3585479"/>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26" name="Straight Arrow Connector 125">
            <a:extLst>
              <a:ext uri="{FF2B5EF4-FFF2-40B4-BE49-F238E27FC236}">
                <a16:creationId xmlns:a16="http://schemas.microsoft.com/office/drawing/2014/main" id="{547A992A-C45A-4D38-8577-E63BA3C95D03}"/>
              </a:ext>
            </a:extLst>
          </p:cNvPr>
          <p:cNvCxnSpPr>
            <a:cxnSpLocks/>
          </p:cNvCxnSpPr>
          <p:nvPr/>
        </p:nvCxnSpPr>
        <p:spPr>
          <a:xfrm flipH="1">
            <a:off x="2168976" y="1454603"/>
            <a:ext cx="2" cy="3585479"/>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28" name="Straight Arrow Connector 127">
            <a:extLst>
              <a:ext uri="{FF2B5EF4-FFF2-40B4-BE49-F238E27FC236}">
                <a16:creationId xmlns:a16="http://schemas.microsoft.com/office/drawing/2014/main" id="{F43F455F-66AA-4F19-9369-9EA8DF5C4867}"/>
              </a:ext>
            </a:extLst>
          </p:cNvPr>
          <p:cNvCxnSpPr>
            <a:cxnSpLocks/>
          </p:cNvCxnSpPr>
          <p:nvPr/>
        </p:nvCxnSpPr>
        <p:spPr>
          <a:xfrm flipH="1">
            <a:off x="1658707" y="1440995"/>
            <a:ext cx="2" cy="3585479"/>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30" name="Straight Arrow Connector 129">
            <a:extLst>
              <a:ext uri="{FF2B5EF4-FFF2-40B4-BE49-F238E27FC236}">
                <a16:creationId xmlns:a16="http://schemas.microsoft.com/office/drawing/2014/main" id="{DB5DFDE7-5349-4B4A-BB93-F0BD82C597D8}"/>
              </a:ext>
            </a:extLst>
          </p:cNvPr>
          <p:cNvCxnSpPr>
            <a:cxnSpLocks/>
          </p:cNvCxnSpPr>
          <p:nvPr/>
        </p:nvCxnSpPr>
        <p:spPr>
          <a:xfrm flipH="1">
            <a:off x="1155244" y="1440996"/>
            <a:ext cx="2" cy="3585479"/>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34" name="Straight Arrow Connector 133">
            <a:extLst>
              <a:ext uri="{FF2B5EF4-FFF2-40B4-BE49-F238E27FC236}">
                <a16:creationId xmlns:a16="http://schemas.microsoft.com/office/drawing/2014/main" id="{D9F763D9-8B7C-46AF-A87E-85CAF6315624}"/>
              </a:ext>
            </a:extLst>
          </p:cNvPr>
          <p:cNvCxnSpPr>
            <a:cxnSpLocks/>
          </p:cNvCxnSpPr>
          <p:nvPr/>
        </p:nvCxnSpPr>
        <p:spPr>
          <a:xfrm flipH="1" flipV="1">
            <a:off x="638172" y="3203116"/>
            <a:ext cx="7341055" cy="20413"/>
          </a:xfrm>
          <a:prstGeom prst="straightConnector1">
            <a:avLst/>
          </a:prstGeom>
          <a:ln w="28575">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36" name="Straight Arrow Connector 135">
            <a:extLst>
              <a:ext uri="{FF2B5EF4-FFF2-40B4-BE49-F238E27FC236}">
                <a16:creationId xmlns:a16="http://schemas.microsoft.com/office/drawing/2014/main" id="{8067B88F-6933-47DD-A1B2-CBCEEE8436E4}"/>
              </a:ext>
            </a:extLst>
          </p:cNvPr>
          <p:cNvCxnSpPr>
            <a:cxnSpLocks/>
          </p:cNvCxnSpPr>
          <p:nvPr/>
        </p:nvCxnSpPr>
        <p:spPr>
          <a:xfrm flipH="1" flipV="1">
            <a:off x="672188" y="2713257"/>
            <a:ext cx="7307037" cy="20413"/>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38" name="Straight Arrow Connector 137">
            <a:extLst>
              <a:ext uri="{FF2B5EF4-FFF2-40B4-BE49-F238E27FC236}">
                <a16:creationId xmlns:a16="http://schemas.microsoft.com/office/drawing/2014/main" id="{79B808DB-836A-44CE-B9AF-B2F38D750382}"/>
              </a:ext>
            </a:extLst>
          </p:cNvPr>
          <p:cNvCxnSpPr>
            <a:cxnSpLocks/>
          </p:cNvCxnSpPr>
          <p:nvPr/>
        </p:nvCxnSpPr>
        <p:spPr>
          <a:xfrm flipH="1" flipV="1">
            <a:off x="631368" y="3699777"/>
            <a:ext cx="7341055" cy="20413"/>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40" name="Straight Arrow Connector 139">
            <a:extLst>
              <a:ext uri="{FF2B5EF4-FFF2-40B4-BE49-F238E27FC236}">
                <a16:creationId xmlns:a16="http://schemas.microsoft.com/office/drawing/2014/main" id="{A9A7A89D-DDF3-481A-889F-0FC63247893D}"/>
              </a:ext>
            </a:extLst>
          </p:cNvPr>
          <p:cNvCxnSpPr>
            <a:cxnSpLocks/>
          </p:cNvCxnSpPr>
          <p:nvPr/>
        </p:nvCxnSpPr>
        <p:spPr>
          <a:xfrm flipH="1" flipV="1">
            <a:off x="644974" y="4210044"/>
            <a:ext cx="7341055" cy="20413"/>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42" name="Straight Arrow Connector 141">
            <a:extLst>
              <a:ext uri="{FF2B5EF4-FFF2-40B4-BE49-F238E27FC236}">
                <a16:creationId xmlns:a16="http://schemas.microsoft.com/office/drawing/2014/main" id="{E4D7AFF5-D755-4305-87F1-9B91209B47C5}"/>
              </a:ext>
            </a:extLst>
          </p:cNvPr>
          <p:cNvCxnSpPr>
            <a:cxnSpLocks/>
          </p:cNvCxnSpPr>
          <p:nvPr/>
        </p:nvCxnSpPr>
        <p:spPr>
          <a:xfrm flipH="1" flipV="1">
            <a:off x="638172" y="4706705"/>
            <a:ext cx="7341055" cy="20413"/>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44" name="Straight Arrow Connector 143">
            <a:extLst>
              <a:ext uri="{FF2B5EF4-FFF2-40B4-BE49-F238E27FC236}">
                <a16:creationId xmlns:a16="http://schemas.microsoft.com/office/drawing/2014/main" id="{F7A5633B-D441-4422-9A55-C0EBCDDF079F}"/>
              </a:ext>
            </a:extLst>
          </p:cNvPr>
          <p:cNvCxnSpPr>
            <a:cxnSpLocks/>
          </p:cNvCxnSpPr>
          <p:nvPr/>
        </p:nvCxnSpPr>
        <p:spPr>
          <a:xfrm flipH="1" flipV="1">
            <a:off x="638172" y="2216597"/>
            <a:ext cx="7341055" cy="20413"/>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46" name="Straight Arrow Connector 145">
            <a:extLst>
              <a:ext uri="{FF2B5EF4-FFF2-40B4-BE49-F238E27FC236}">
                <a16:creationId xmlns:a16="http://schemas.microsoft.com/office/drawing/2014/main" id="{25C9F937-5366-44AF-BCBF-9C2B8A7964B6}"/>
              </a:ext>
            </a:extLst>
          </p:cNvPr>
          <p:cNvCxnSpPr>
            <a:cxnSpLocks/>
          </p:cNvCxnSpPr>
          <p:nvPr/>
        </p:nvCxnSpPr>
        <p:spPr>
          <a:xfrm flipH="1" flipV="1">
            <a:off x="651779" y="1713133"/>
            <a:ext cx="7341055" cy="20413"/>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51" name="Straight Arrow Connector 150">
            <a:extLst>
              <a:ext uri="{FF2B5EF4-FFF2-40B4-BE49-F238E27FC236}">
                <a16:creationId xmlns:a16="http://schemas.microsoft.com/office/drawing/2014/main" id="{49115806-F7FF-4BF8-850F-6982E7E52B14}"/>
              </a:ext>
            </a:extLst>
          </p:cNvPr>
          <p:cNvCxnSpPr>
            <a:cxnSpLocks/>
          </p:cNvCxnSpPr>
          <p:nvPr/>
        </p:nvCxnSpPr>
        <p:spPr>
          <a:xfrm flipH="1">
            <a:off x="7666260" y="1196066"/>
            <a:ext cx="1" cy="3864427"/>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sp>
        <p:nvSpPr>
          <p:cNvPr id="150" name="Rectangle: Rounded Corners 149">
            <a:extLst>
              <a:ext uri="{FF2B5EF4-FFF2-40B4-BE49-F238E27FC236}">
                <a16:creationId xmlns:a16="http://schemas.microsoft.com/office/drawing/2014/main" id="{167E5688-A020-412B-BF75-4783C737E356}"/>
              </a:ext>
            </a:extLst>
          </p:cNvPr>
          <p:cNvSpPr/>
          <p:nvPr/>
        </p:nvSpPr>
        <p:spPr>
          <a:xfrm>
            <a:off x="7421337" y="1277712"/>
            <a:ext cx="489857" cy="176893"/>
          </a:xfrm>
          <a:prstGeom prst="roundRect">
            <a:avLst/>
          </a:prstGeom>
          <a:solidFill>
            <a:srgbClr val="CCF0FF"/>
          </a:solidFill>
          <a:ln>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000">
                <a:solidFill>
                  <a:schemeClr val="tx1"/>
                </a:solidFill>
                <a:cs typeface="Arial"/>
              </a:rPr>
              <a:t>clear</a:t>
            </a:r>
            <a:endParaRPr lang="en-US" sz="1000">
              <a:solidFill>
                <a:schemeClr val="tx1"/>
              </a:solidFill>
            </a:endParaRPr>
          </a:p>
        </p:txBody>
      </p:sp>
      <p:sp>
        <p:nvSpPr>
          <p:cNvPr id="3" name="Rectangle 2">
            <a:extLst>
              <a:ext uri="{FF2B5EF4-FFF2-40B4-BE49-F238E27FC236}">
                <a16:creationId xmlns:a16="http://schemas.microsoft.com/office/drawing/2014/main" id="{40996EA1-F612-4BD6-9C5D-3DAF8DE4E1EE}"/>
              </a:ext>
            </a:extLst>
          </p:cNvPr>
          <p:cNvSpPr/>
          <p:nvPr/>
        </p:nvSpPr>
        <p:spPr>
          <a:xfrm>
            <a:off x="648361" y="1427307"/>
            <a:ext cx="1666874" cy="2796346"/>
          </a:xfrm>
          <a:prstGeom prst="rect">
            <a:avLst/>
          </a:prstGeom>
          <a:solidFill>
            <a:schemeClr val="bg1"/>
          </a:solidFill>
          <a:ln w="12700">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00"/>
          </a:p>
        </p:txBody>
      </p:sp>
      <p:pic>
        <p:nvPicPr>
          <p:cNvPr id="4" name="Picture 7" descr="A picture containing text, monitor, screen, screenshot&#10;&#10;Description automatically generated">
            <a:extLst>
              <a:ext uri="{FF2B5EF4-FFF2-40B4-BE49-F238E27FC236}">
                <a16:creationId xmlns:a16="http://schemas.microsoft.com/office/drawing/2014/main" id="{A2C8F40B-950D-4420-9D09-A2B2008EA708}"/>
              </a:ext>
            </a:extLst>
          </p:cNvPr>
          <p:cNvPicPr>
            <a:picLocks noChangeAspect="1"/>
          </p:cNvPicPr>
          <p:nvPr/>
        </p:nvPicPr>
        <p:blipFill>
          <a:blip r:embed="rId4"/>
          <a:stretch>
            <a:fillRect/>
          </a:stretch>
        </p:blipFill>
        <p:spPr>
          <a:xfrm>
            <a:off x="1735591" y="1487260"/>
            <a:ext cx="250375" cy="311606"/>
          </a:xfrm>
          <a:prstGeom prst="rect">
            <a:avLst/>
          </a:prstGeom>
        </p:spPr>
      </p:pic>
      <p:sp>
        <p:nvSpPr>
          <p:cNvPr id="41" name="TextBox 40">
            <a:extLst>
              <a:ext uri="{FF2B5EF4-FFF2-40B4-BE49-F238E27FC236}">
                <a16:creationId xmlns:a16="http://schemas.microsoft.com/office/drawing/2014/main" id="{4A7E1291-EB2E-4A23-8B49-8C164F119AC9}"/>
              </a:ext>
            </a:extLst>
          </p:cNvPr>
          <p:cNvSpPr txBox="1"/>
          <p:nvPr/>
        </p:nvSpPr>
        <p:spPr>
          <a:xfrm>
            <a:off x="854871" y="1537776"/>
            <a:ext cx="957283"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latin typeface="Grandview Display"/>
              </a:rPr>
              <a:t>original vector = </a:t>
            </a:r>
            <a:endParaRPr lang="en-US" sz="800"/>
          </a:p>
        </p:txBody>
      </p:sp>
      <p:sp>
        <p:nvSpPr>
          <p:cNvPr id="6" name="Rectangle 5">
            <a:extLst>
              <a:ext uri="{FF2B5EF4-FFF2-40B4-BE49-F238E27FC236}">
                <a16:creationId xmlns:a16="http://schemas.microsoft.com/office/drawing/2014/main" id="{D1FDC388-79FC-4D17-8D25-87B5EC1041EA}"/>
              </a:ext>
            </a:extLst>
          </p:cNvPr>
          <p:cNvSpPr/>
          <p:nvPr/>
        </p:nvSpPr>
        <p:spPr>
          <a:xfrm>
            <a:off x="753837" y="1971676"/>
            <a:ext cx="95251" cy="88448"/>
          </a:xfrm>
          <a:prstGeom prst="rect">
            <a:avLst/>
          </a:prstGeom>
          <a:solidFill>
            <a:schemeClr val="bg1"/>
          </a:solidFill>
          <a:ln w="12700">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00"/>
          </a:p>
        </p:txBody>
      </p:sp>
      <p:sp>
        <p:nvSpPr>
          <p:cNvPr id="43" name="TextBox 42">
            <a:extLst>
              <a:ext uri="{FF2B5EF4-FFF2-40B4-BE49-F238E27FC236}">
                <a16:creationId xmlns:a16="http://schemas.microsoft.com/office/drawing/2014/main" id="{2E8368A5-B9E0-468A-8F30-1D13409070DA}"/>
              </a:ext>
            </a:extLst>
          </p:cNvPr>
          <p:cNvSpPr txBox="1"/>
          <p:nvPr/>
        </p:nvSpPr>
        <p:spPr>
          <a:xfrm>
            <a:off x="861674" y="1911972"/>
            <a:ext cx="953861"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latin typeface="Grandview Display"/>
              </a:rPr>
              <a:t>scalar value 1 = </a:t>
            </a:r>
            <a:endParaRPr lang="en-US" sz="800"/>
          </a:p>
        </p:txBody>
      </p:sp>
      <p:pic>
        <p:nvPicPr>
          <p:cNvPr id="8" name="Picture 8" descr="A picture containing text, monitor, electronics, screen&#10;&#10;Description automatically generated">
            <a:extLst>
              <a:ext uri="{FF2B5EF4-FFF2-40B4-BE49-F238E27FC236}">
                <a16:creationId xmlns:a16="http://schemas.microsoft.com/office/drawing/2014/main" id="{99B763C7-8E1D-411E-80C3-22D142875C9D}"/>
              </a:ext>
            </a:extLst>
          </p:cNvPr>
          <p:cNvPicPr>
            <a:picLocks noChangeAspect="1"/>
          </p:cNvPicPr>
          <p:nvPr/>
        </p:nvPicPr>
        <p:blipFill>
          <a:blip r:embed="rId5"/>
          <a:stretch>
            <a:fillRect/>
          </a:stretch>
        </p:blipFill>
        <p:spPr>
          <a:xfrm>
            <a:off x="1732870" y="1889352"/>
            <a:ext cx="249013" cy="242208"/>
          </a:xfrm>
          <a:prstGeom prst="rect">
            <a:avLst/>
          </a:prstGeom>
        </p:spPr>
      </p:pic>
      <p:sp>
        <p:nvSpPr>
          <p:cNvPr id="45" name="TextBox 44">
            <a:extLst>
              <a:ext uri="{FF2B5EF4-FFF2-40B4-BE49-F238E27FC236}">
                <a16:creationId xmlns:a16="http://schemas.microsoft.com/office/drawing/2014/main" id="{6163D14D-C4A9-4138-809D-BDBC91856521}"/>
              </a:ext>
            </a:extLst>
          </p:cNvPr>
          <p:cNvSpPr txBox="1"/>
          <p:nvPr/>
        </p:nvSpPr>
        <p:spPr>
          <a:xfrm>
            <a:off x="854870" y="2299776"/>
            <a:ext cx="953861"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latin typeface="Grandview Display"/>
              </a:rPr>
              <a:t>second vector = </a:t>
            </a:r>
            <a:endParaRPr lang="en-US" sz="800"/>
          </a:p>
        </p:txBody>
      </p:sp>
      <p:pic>
        <p:nvPicPr>
          <p:cNvPr id="46" name="Picture 7" descr="A picture containing text, monitor, screen, screenshot&#10;&#10;Description automatically generated">
            <a:extLst>
              <a:ext uri="{FF2B5EF4-FFF2-40B4-BE49-F238E27FC236}">
                <a16:creationId xmlns:a16="http://schemas.microsoft.com/office/drawing/2014/main" id="{CE165165-7864-47A5-8934-6182F8742B28}"/>
              </a:ext>
            </a:extLst>
          </p:cNvPr>
          <p:cNvPicPr>
            <a:picLocks noChangeAspect="1"/>
          </p:cNvPicPr>
          <p:nvPr/>
        </p:nvPicPr>
        <p:blipFill>
          <a:blip r:embed="rId4"/>
          <a:stretch>
            <a:fillRect/>
          </a:stretch>
        </p:blipFill>
        <p:spPr>
          <a:xfrm>
            <a:off x="1735591" y="2242456"/>
            <a:ext cx="250375" cy="311606"/>
          </a:xfrm>
          <a:prstGeom prst="rect">
            <a:avLst/>
          </a:prstGeom>
        </p:spPr>
      </p:pic>
      <p:sp>
        <p:nvSpPr>
          <p:cNvPr id="47" name="Rectangle 46">
            <a:extLst>
              <a:ext uri="{FF2B5EF4-FFF2-40B4-BE49-F238E27FC236}">
                <a16:creationId xmlns:a16="http://schemas.microsoft.com/office/drawing/2014/main" id="{39EB8DBA-FB7A-4800-8C54-A712D88665C7}"/>
              </a:ext>
            </a:extLst>
          </p:cNvPr>
          <p:cNvSpPr/>
          <p:nvPr/>
        </p:nvSpPr>
        <p:spPr>
          <a:xfrm>
            <a:off x="760640" y="2359480"/>
            <a:ext cx="95251" cy="88448"/>
          </a:xfrm>
          <a:prstGeom prst="rect">
            <a:avLst/>
          </a:prstGeom>
          <a:solidFill>
            <a:schemeClr val="bg1"/>
          </a:solidFill>
          <a:ln w="12700">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00"/>
          </a:p>
        </p:txBody>
      </p:sp>
      <p:pic>
        <p:nvPicPr>
          <p:cNvPr id="48" name="Picture 8" descr="A picture containing text, monitor, electronics, screen&#10;&#10;Description automatically generated">
            <a:extLst>
              <a:ext uri="{FF2B5EF4-FFF2-40B4-BE49-F238E27FC236}">
                <a16:creationId xmlns:a16="http://schemas.microsoft.com/office/drawing/2014/main" id="{697CD7B6-5F78-4A21-8058-696773645234}"/>
              </a:ext>
            </a:extLst>
          </p:cNvPr>
          <p:cNvPicPr>
            <a:picLocks noChangeAspect="1"/>
          </p:cNvPicPr>
          <p:nvPr/>
        </p:nvPicPr>
        <p:blipFill>
          <a:blip r:embed="rId5"/>
          <a:stretch>
            <a:fillRect/>
          </a:stretch>
        </p:blipFill>
        <p:spPr>
          <a:xfrm>
            <a:off x="1732870" y="2678565"/>
            <a:ext cx="249013" cy="242208"/>
          </a:xfrm>
          <a:prstGeom prst="rect">
            <a:avLst/>
          </a:prstGeom>
        </p:spPr>
      </p:pic>
      <p:sp>
        <p:nvSpPr>
          <p:cNvPr id="49" name="TextBox 48">
            <a:extLst>
              <a:ext uri="{FF2B5EF4-FFF2-40B4-BE49-F238E27FC236}">
                <a16:creationId xmlns:a16="http://schemas.microsoft.com/office/drawing/2014/main" id="{0A4B26BA-C68B-469F-8988-CAECC21AAB33}"/>
              </a:ext>
            </a:extLst>
          </p:cNvPr>
          <p:cNvSpPr txBox="1"/>
          <p:nvPr/>
        </p:nvSpPr>
        <p:spPr>
          <a:xfrm>
            <a:off x="861674" y="2687580"/>
            <a:ext cx="953861"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latin typeface="Grandview Display"/>
              </a:rPr>
              <a:t>scalar value 2 = </a:t>
            </a:r>
            <a:endParaRPr lang="en-US" sz="800"/>
          </a:p>
        </p:txBody>
      </p:sp>
      <p:sp>
        <p:nvSpPr>
          <p:cNvPr id="50" name="Rectangle 49">
            <a:extLst>
              <a:ext uri="{FF2B5EF4-FFF2-40B4-BE49-F238E27FC236}">
                <a16:creationId xmlns:a16="http://schemas.microsoft.com/office/drawing/2014/main" id="{A326AC42-315C-406B-B39F-7E23743E5E2D}"/>
              </a:ext>
            </a:extLst>
          </p:cNvPr>
          <p:cNvSpPr/>
          <p:nvPr/>
        </p:nvSpPr>
        <p:spPr>
          <a:xfrm>
            <a:off x="767444" y="2747281"/>
            <a:ext cx="95251" cy="88448"/>
          </a:xfrm>
          <a:prstGeom prst="rect">
            <a:avLst/>
          </a:prstGeom>
          <a:solidFill>
            <a:schemeClr val="bg1"/>
          </a:solidFill>
          <a:ln w="12700">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00"/>
          </a:p>
        </p:txBody>
      </p:sp>
      <p:pic>
        <p:nvPicPr>
          <p:cNvPr id="51" name="Picture 7" descr="A picture containing text, monitor, screen, screenshot&#10;&#10;Description automatically generated">
            <a:extLst>
              <a:ext uri="{FF2B5EF4-FFF2-40B4-BE49-F238E27FC236}">
                <a16:creationId xmlns:a16="http://schemas.microsoft.com/office/drawing/2014/main" id="{2C0CC446-1321-411A-BB8D-829F1997F2E8}"/>
              </a:ext>
            </a:extLst>
          </p:cNvPr>
          <p:cNvPicPr>
            <a:picLocks noChangeAspect="1"/>
          </p:cNvPicPr>
          <p:nvPr/>
        </p:nvPicPr>
        <p:blipFill>
          <a:blip r:embed="rId4"/>
          <a:stretch>
            <a:fillRect/>
          </a:stretch>
        </p:blipFill>
        <p:spPr>
          <a:xfrm>
            <a:off x="1735591" y="3018064"/>
            <a:ext cx="250375" cy="311606"/>
          </a:xfrm>
          <a:prstGeom prst="rect">
            <a:avLst/>
          </a:prstGeom>
        </p:spPr>
      </p:pic>
      <p:sp>
        <p:nvSpPr>
          <p:cNvPr id="52" name="TextBox 51">
            <a:extLst>
              <a:ext uri="{FF2B5EF4-FFF2-40B4-BE49-F238E27FC236}">
                <a16:creationId xmlns:a16="http://schemas.microsoft.com/office/drawing/2014/main" id="{BFF8A866-00DC-427E-A810-BEEF4B66CD21}"/>
              </a:ext>
            </a:extLst>
          </p:cNvPr>
          <p:cNvSpPr txBox="1"/>
          <p:nvPr/>
        </p:nvSpPr>
        <p:spPr>
          <a:xfrm>
            <a:off x="861674" y="3082188"/>
            <a:ext cx="994683" cy="20774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750">
                <a:latin typeface="Grandview Display"/>
              </a:rPr>
              <a:t>resultant vector = </a:t>
            </a:r>
            <a:endParaRPr lang="en-US" sz="750"/>
          </a:p>
        </p:txBody>
      </p:sp>
      <p:sp>
        <p:nvSpPr>
          <p:cNvPr id="53" name="Rectangle 52">
            <a:extLst>
              <a:ext uri="{FF2B5EF4-FFF2-40B4-BE49-F238E27FC236}">
                <a16:creationId xmlns:a16="http://schemas.microsoft.com/office/drawing/2014/main" id="{D413BAB5-4C8C-472C-804A-0A8C1D7EF806}"/>
              </a:ext>
            </a:extLst>
          </p:cNvPr>
          <p:cNvSpPr/>
          <p:nvPr/>
        </p:nvSpPr>
        <p:spPr>
          <a:xfrm>
            <a:off x="767443" y="3135085"/>
            <a:ext cx="95251" cy="88448"/>
          </a:xfrm>
          <a:prstGeom prst="rect">
            <a:avLst/>
          </a:prstGeom>
          <a:solidFill>
            <a:schemeClr val="bg1"/>
          </a:solidFill>
          <a:ln w="12700">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00"/>
          </a:p>
        </p:txBody>
      </p:sp>
      <p:sp>
        <p:nvSpPr>
          <p:cNvPr id="54" name="Rectangle 53">
            <a:extLst>
              <a:ext uri="{FF2B5EF4-FFF2-40B4-BE49-F238E27FC236}">
                <a16:creationId xmlns:a16="http://schemas.microsoft.com/office/drawing/2014/main" id="{864C8424-FAFA-4BBF-B4BD-FAC416AF29E3}"/>
              </a:ext>
            </a:extLst>
          </p:cNvPr>
          <p:cNvSpPr/>
          <p:nvPr/>
        </p:nvSpPr>
        <p:spPr>
          <a:xfrm>
            <a:off x="658587" y="1209676"/>
            <a:ext cx="1666873" cy="217715"/>
          </a:xfrm>
          <a:prstGeom prst="rect">
            <a:avLst/>
          </a:prstGeom>
          <a:solidFill>
            <a:srgbClr val="C4FFFC">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00"/>
          </a:p>
        </p:txBody>
      </p:sp>
      <p:sp>
        <p:nvSpPr>
          <p:cNvPr id="9" name="Rectangle 8">
            <a:extLst>
              <a:ext uri="{FF2B5EF4-FFF2-40B4-BE49-F238E27FC236}">
                <a16:creationId xmlns:a16="http://schemas.microsoft.com/office/drawing/2014/main" id="{8A2FEE96-8CCD-4380-A97D-EE3B9BEC4EB3}"/>
              </a:ext>
            </a:extLst>
          </p:cNvPr>
          <p:cNvSpPr/>
          <p:nvPr/>
        </p:nvSpPr>
        <p:spPr>
          <a:xfrm>
            <a:off x="760641" y="1604281"/>
            <a:ext cx="95251" cy="88448"/>
          </a:xfrm>
          <a:prstGeom prst="rect">
            <a:avLst/>
          </a:prstGeom>
          <a:solidFill>
            <a:srgbClr val="C4FFFC">
              <a:alpha val="45000"/>
            </a:srgbClr>
          </a:solidFill>
          <a:ln w="12700">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00"/>
          </a:p>
        </p:txBody>
      </p:sp>
      <p:sp>
        <p:nvSpPr>
          <p:cNvPr id="57" name="Rectangle: Rounded Corners 56">
            <a:extLst>
              <a:ext uri="{FF2B5EF4-FFF2-40B4-BE49-F238E27FC236}">
                <a16:creationId xmlns:a16="http://schemas.microsoft.com/office/drawing/2014/main" id="{379E189F-FDFB-48F6-91DB-15645ED7B355}"/>
              </a:ext>
            </a:extLst>
          </p:cNvPr>
          <p:cNvSpPr/>
          <p:nvPr/>
        </p:nvSpPr>
        <p:spPr>
          <a:xfrm>
            <a:off x="6414408" y="1284514"/>
            <a:ext cx="864053" cy="170090"/>
          </a:xfrm>
          <a:prstGeom prst="roundRect">
            <a:avLst/>
          </a:prstGeom>
          <a:solidFill>
            <a:srgbClr val="CCF0FF"/>
          </a:solidFill>
          <a:ln>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000">
                <a:solidFill>
                  <a:schemeClr val="tx1"/>
                </a:solidFill>
                <a:cs typeface="Arial"/>
              </a:rPr>
              <a:t>calculations</a:t>
            </a:r>
            <a:endParaRPr lang="en-US" sz="1000">
              <a:solidFill>
                <a:schemeClr val="tx1"/>
              </a:solidFill>
            </a:endParaRPr>
          </a:p>
        </p:txBody>
      </p:sp>
      <p:cxnSp>
        <p:nvCxnSpPr>
          <p:cNvPr id="11" name="Straight Arrow Connector 10">
            <a:extLst>
              <a:ext uri="{FF2B5EF4-FFF2-40B4-BE49-F238E27FC236}">
                <a16:creationId xmlns:a16="http://schemas.microsoft.com/office/drawing/2014/main" id="{56584B48-F3A4-4F84-B479-D2A148670A74}"/>
              </a:ext>
            </a:extLst>
          </p:cNvPr>
          <p:cNvCxnSpPr>
            <a:cxnSpLocks/>
          </p:cNvCxnSpPr>
          <p:nvPr/>
        </p:nvCxnSpPr>
        <p:spPr>
          <a:xfrm>
            <a:off x="6992710" y="1114424"/>
            <a:ext cx="734786" cy="0"/>
          </a:xfrm>
          <a:prstGeom prst="straightConnector1">
            <a:avLst/>
          </a:prstGeom>
          <a:ln w="12700"/>
        </p:spPr>
        <p:style>
          <a:lnRef idx="1">
            <a:schemeClr val="dk1"/>
          </a:lnRef>
          <a:fillRef idx="0">
            <a:schemeClr val="dk1"/>
          </a:fillRef>
          <a:effectRef idx="0">
            <a:schemeClr val="dk1"/>
          </a:effectRef>
          <a:fontRef idx="minor">
            <a:schemeClr val="tx1"/>
          </a:fontRef>
        </p:style>
      </p:cxnSp>
      <p:sp>
        <p:nvSpPr>
          <p:cNvPr id="12" name="Flowchart: Connector 11">
            <a:extLst>
              <a:ext uri="{FF2B5EF4-FFF2-40B4-BE49-F238E27FC236}">
                <a16:creationId xmlns:a16="http://schemas.microsoft.com/office/drawing/2014/main" id="{4057DFEA-2404-427E-814D-6AC8AAFE8580}"/>
              </a:ext>
            </a:extLst>
          </p:cNvPr>
          <p:cNvSpPr/>
          <p:nvPr/>
        </p:nvSpPr>
        <p:spPr>
          <a:xfrm>
            <a:off x="7323365" y="1084490"/>
            <a:ext cx="68034" cy="68035"/>
          </a:xfrm>
          <a:prstGeom prst="flowChartConnector">
            <a:avLst/>
          </a:prstGeom>
          <a:solidFill>
            <a:srgbClr val="80D0FF"/>
          </a:solidFill>
          <a:ln>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00"/>
          </a:p>
        </p:txBody>
      </p:sp>
      <p:sp>
        <p:nvSpPr>
          <p:cNvPr id="13" name="Flowchart: Connector 12">
            <a:extLst>
              <a:ext uri="{FF2B5EF4-FFF2-40B4-BE49-F238E27FC236}">
                <a16:creationId xmlns:a16="http://schemas.microsoft.com/office/drawing/2014/main" id="{C4B86F20-9CD7-4DBC-B638-3199275CAB88}"/>
              </a:ext>
            </a:extLst>
          </p:cNvPr>
          <p:cNvSpPr/>
          <p:nvPr/>
        </p:nvSpPr>
        <p:spPr>
          <a:xfrm>
            <a:off x="7690758" y="1084490"/>
            <a:ext cx="68034" cy="68035"/>
          </a:xfrm>
          <a:prstGeom prst="flowChartConnector">
            <a:avLst/>
          </a:prstGeom>
          <a:solidFill>
            <a:schemeClr val="bg1"/>
          </a:solidFill>
          <a:ln>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00"/>
          </a:p>
        </p:txBody>
      </p:sp>
      <p:sp>
        <p:nvSpPr>
          <p:cNvPr id="14" name="Flowchart: Connector 13">
            <a:extLst>
              <a:ext uri="{FF2B5EF4-FFF2-40B4-BE49-F238E27FC236}">
                <a16:creationId xmlns:a16="http://schemas.microsoft.com/office/drawing/2014/main" id="{30009A99-F07F-44B5-8591-7BECD1DF6CAA}"/>
              </a:ext>
            </a:extLst>
          </p:cNvPr>
          <p:cNvSpPr/>
          <p:nvPr/>
        </p:nvSpPr>
        <p:spPr>
          <a:xfrm>
            <a:off x="6962776" y="1084490"/>
            <a:ext cx="68034" cy="68035"/>
          </a:xfrm>
          <a:prstGeom prst="flowChartConnector">
            <a:avLst/>
          </a:prstGeom>
          <a:solidFill>
            <a:schemeClr val="bg1"/>
          </a:solidFill>
          <a:ln>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00"/>
          </a:p>
        </p:txBody>
      </p:sp>
      <p:sp>
        <p:nvSpPr>
          <p:cNvPr id="15" name="Flowchart: Connector 14">
            <a:extLst>
              <a:ext uri="{FF2B5EF4-FFF2-40B4-BE49-F238E27FC236}">
                <a16:creationId xmlns:a16="http://schemas.microsoft.com/office/drawing/2014/main" id="{132C280F-5E2F-43ED-8237-02A28FDBCE8D}"/>
              </a:ext>
            </a:extLst>
          </p:cNvPr>
          <p:cNvSpPr/>
          <p:nvPr/>
        </p:nvSpPr>
        <p:spPr>
          <a:xfrm>
            <a:off x="7146472" y="1084490"/>
            <a:ext cx="68034" cy="68035"/>
          </a:xfrm>
          <a:prstGeom prst="flowChartConnector">
            <a:avLst/>
          </a:prstGeom>
          <a:solidFill>
            <a:schemeClr val="bg1"/>
          </a:solidFill>
          <a:ln>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00"/>
          </a:p>
        </p:txBody>
      </p:sp>
      <p:sp>
        <p:nvSpPr>
          <p:cNvPr id="16" name="Flowchart: Connector 15">
            <a:extLst>
              <a:ext uri="{FF2B5EF4-FFF2-40B4-BE49-F238E27FC236}">
                <a16:creationId xmlns:a16="http://schemas.microsoft.com/office/drawing/2014/main" id="{3574B8E6-A992-4565-970F-7FAF55B1278E}"/>
              </a:ext>
            </a:extLst>
          </p:cNvPr>
          <p:cNvSpPr/>
          <p:nvPr/>
        </p:nvSpPr>
        <p:spPr>
          <a:xfrm>
            <a:off x="7500257" y="1084490"/>
            <a:ext cx="68034" cy="68035"/>
          </a:xfrm>
          <a:prstGeom prst="flowChartConnector">
            <a:avLst/>
          </a:prstGeom>
          <a:solidFill>
            <a:schemeClr val="bg1"/>
          </a:solidFill>
          <a:ln>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00"/>
          </a:p>
        </p:txBody>
      </p:sp>
      <p:sp>
        <p:nvSpPr>
          <p:cNvPr id="78" name="TextBox 77">
            <a:extLst>
              <a:ext uri="{FF2B5EF4-FFF2-40B4-BE49-F238E27FC236}">
                <a16:creationId xmlns:a16="http://schemas.microsoft.com/office/drawing/2014/main" id="{33C68EAF-8230-44F2-929F-46D88ACDC16D}"/>
              </a:ext>
            </a:extLst>
          </p:cNvPr>
          <p:cNvSpPr txBox="1"/>
          <p:nvPr/>
        </p:nvSpPr>
        <p:spPr>
          <a:xfrm>
            <a:off x="1698514" y="1456135"/>
            <a:ext cx="32793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900">
                <a:latin typeface="Grandview Display"/>
              </a:rPr>
              <a:t>0</a:t>
            </a:r>
          </a:p>
          <a:p>
            <a:pPr algn="ctr"/>
            <a:r>
              <a:rPr lang="en-US" sz="900">
                <a:latin typeface="Grandview Display"/>
              </a:rPr>
              <a:t>10</a:t>
            </a:r>
          </a:p>
        </p:txBody>
      </p:sp>
      <p:cxnSp>
        <p:nvCxnSpPr>
          <p:cNvPr id="20" name="Straight Arrow Connector 19">
            <a:extLst>
              <a:ext uri="{FF2B5EF4-FFF2-40B4-BE49-F238E27FC236}">
                <a16:creationId xmlns:a16="http://schemas.microsoft.com/office/drawing/2014/main" id="{C35F5A16-205A-41D9-B2CD-6B9EEB900FDD}"/>
              </a:ext>
            </a:extLst>
          </p:cNvPr>
          <p:cNvCxnSpPr/>
          <p:nvPr/>
        </p:nvCxnSpPr>
        <p:spPr>
          <a:xfrm flipV="1">
            <a:off x="4169230" y="2729592"/>
            <a:ext cx="2721" cy="49393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21163A61-9DAA-4C4E-B313-16034E497FB6}"/>
              </a:ext>
            </a:extLst>
          </p:cNvPr>
          <p:cNvSpPr txBox="1"/>
          <p:nvPr/>
        </p:nvSpPr>
        <p:spPr>
          <a:xfrm>
            <a:off x="861674" y="3395149"/>
            <a:ext cx="953861"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latin typeface="Grandview Display"/>
              </a:rPr>
              <a:t>multiply vectors</a:t>
            </a:r>
            <a:endParaRPr lang="en-US" sz="1900"/>
          </a:p>
        </p:txBody>
      </p:sp>
      <p:sp>
        <p:nvSpPr>
          <p:cNvPr id="71" name="TextBox 70">
            <a:extLst>
              <a:ext uri="{FF2B5EF4-FFF2-40B4-BE49-F238E27FC236}">
                <a16:creationId xmlns:a16="http://schemas.microsoft.com/office/drawing/2014/main" id="{32AF274C-D537-4B62-BB52-B495A5B25939}"/>
              </a:ext>
            </a:extLst>
          </p:cNvPr>
          <p:cNvSpPr txBox="1"/>
          <p:nvPr/>
        </p:nvSpPr>
        <p:spPr>
          <a:xfrm>
            <a:off x="854871" y="3633276"/>
            <a:ext cx="1130753"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latin typeface="Grandview Display"/>
              </a:rPr>
              <a:t>add vectors together</a:t>
            </a:r>
            <a:endParaRPr lang="en-US" sz="800"/>
          </a:p>
        </p:txBody>
      </p:sp>
      <p:sp>
        <p:nvSpPr>
          <p:cNvPr id="72" name="Rectangle 71">
            <a:extLst>
              <a:ext uri="{FF2B5EF4-FFF2-40B4-BE49-F238E27FC236}">
                <a16:creationId xmlns:a16="http://schemas.microsoft.com/office/drawing/2014/main" id="{758BD54E-6E1E-4727-AB51-B4A41AD57383}"/>
              </a:ext>
            </a:extLst>
          </p:cNvPr>
          <p:cNvSpPr/>
          <p:nvPr/>
        </p:nvSpPr>
        <p:spPr>
          <a:xfrm>
            <a:off x="767442" y="3454852"/>
            <a:ext cx="95251" cy="88448"/>
          </a:xfrm>
          <a:prstGeom prst="rect">
            <a:avLst/>
          </a:prstGeom>
          <a:solidFill>
            <a:schemeClr val="bg1"/>
          </a:solidFill>
          <a:ln w="12700">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00"/>
          </a:p>
        </p:txBody>
      </p:sp>
      <p:sp>
        <p:nvSpPr>
          <p:cNvPr id="73" name="Rectangle 72">
            <a:extLst>
              <a:ext uri="{FF2B5EF4-FFF2-40B4-BE49-F238E27FC236}">
                <a16:creationId xmlns:a16="http://schemas.microsoft.com/office/drawing/2014/main" id="{AF60358B-A420-4C44-A8FF-C4B4A0C1B01D}"/>
              </a:ext>
            </a:extLst>
          </p:cNvPr>
          <p:cNvSpPr/>
          <p:nvPr/>
        </p:nvSpPr>
        <p:spPr>
          <a:xfrm>
            <a:off x="767442" y="3692977"/>
            <a:ext cx="95251" cy="88448"/>
          </a:xfrm>
          <a:prstGeom prst="rect">
            <a:avLst/>
          </a:prstGeom>
          <a:solidFill>
            <a:schemeClr val="bg1"/>
          </a:solidFill>
          <a:ln w="12700">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00"/>
          </a:p>
        </p:txBody>
      </p:sp>
      <p:sp>
        <p:nvSpPr>
          <p:cNvPr id="86" name="Rectangle: Rounded Corners 85">
            <a:extLst>
              <a:ext uri="{FF2B5EF4-FFF2-40B4-BE49-F238E27FC236}">
                <a16:creationId xmlns:a16="http://schemas.microsoft.com/office/drawing/2014/main" id="{72DD6B53-720E-48E4-AA28-51974A78010F}"/>
              </a:ext>
            </a:extLst>
          </p:cNvPr>
          <p:cNvSpPr/>
          <p:nvPr/>
        </p:nvSpPr>
        <p:spPr>
          <a:xfrm>
            <a:off x="957944" y="3917495"/>
            <a:ext cx="1068160" cy="190500"/>
          </a:xfrm>
          <a:prstGeom prst="roundRect">
            <a:avLst/>
          </a:prstGeom>
          <a:solidFill>
            <a:srgbClr val="CCF0FF"/>
          </a:solidFill>
          <a:ln>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800">
                <a:solidFill>
                  <a:schemeClr val="tx1"/>
                </a:solidFill>
                <a:cs typeface="Arial"/>
              </a:rPr>
              <a:t>create new vector</a:t>
            </a:r>
            <a:endParaRPr lang="en-US" sz="800">
              <a:solidFill>
                <a:schemeClr val="tx1"/>
              </a:solidFill>
            </a:endParaRPr>
          </a:p>
        </p:txBody>
      </p:sp>
      <p:sp>
        <p:nvSpPr>
          <p:cNvPr id="26" name="TextBox 25">
            <a:extLst>
              <a:ext uri="{FF2B5EF4-FFF2-40B4-BE49-F238E27FC236}">
                <a16:creationId xmlns:a16="http://schemas.microsoft.com/office/drawing/2014/main" id="{D4651DA8-476D-4BE1-9624-A2B46542C141}"/>
              </a:ext>
            </a:extLst>
          </p:cNvPr>
          <p:cNvSpPr txBox="1"/>
          <p:nvPr/>
        </p:nvSpPr>
        <p:spPr>
          <a:xfrm>
            <a:off x="7761931" y="3201968"/>
            <a:ext cx="98107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t>x</a:t>
            </a:r>
          </a:p>
        </p:txBody>
      </p:sp>
      <p:sp>
        <p:nvSpPr>
          <p:cNvPr id="27" name="TextBox 26">
            <a:extLst>
              <a:ext uri="{FF2B5EF4-FFF2-40B4-BE49-F238E27FC236}">
                <a16:creationId xmlns:a16="http://schemas.microsoft.com/office/drawing/2014/main" id="{9749471C-CEF1-4FD0-B3A7-34CA68D41069}"/>
              </a:ext>
            </a:extLst>
          </p:cNvPr>
          <p:cNvSpPr txBox="1"/>
          <p:nvPr/>
        </p:nvSpPr>
        <p:spPr>
          <a:xfrm>
            <a:off x="3931520" y="4834827"/>
            <a:ext cx="98107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t>y</a:t>
            </a:r>
          </a:p>
        </p:txBody>
      </p:sp>
      <p:pic>
        <p:nvPicPr>
          <p:cNvPr id="30" name="Picture 3">
            <a:extLst>
              <a:ext uri="{FF2B5EF4-FFF2-40B4-BE49-F238E27FC236}">
                <a16:creationId xmlns:a16="http://schemas.microsoft.com/office/drawing/2014/main" id="{EC24CAAF-1E1D-453D-A405-42A3B36DD173}"/>
              </a:ext>
            </a:extLst>
          </p:cNvPr>
          <p:cNvPicPr>
            <a:picLocks noChangeAspect="1"/>
          </p:cNvPicPr>
          <p:nvPr/>
        </p:nvPicPr>
        <p:blipFill>
          <a:blip r:embed="rId6"/>
          <a:stretch>
            <a:fillRect/>
          </a:stretch>
        </p:blipFill>
        <p:spPr>
          <a:xfrm flipH="1">
            <a:off x="2072367" y="1560739"/>
            <a:ext cx="155122" cy="151040"/>
          </a:xfrm>
          <a:prstGeom prst="rect">
            <a:avLst/>
          </a:prstGeom>
        </p:spPr>
      </p:pic>
      <p:pic>
        <p:nvPicPr>
          <p:cNvPr id="92" name="Picture 3">
            <a:extLst>
              <a:ext uri="{FF2B5EF4-FFF2-40B4-BE49-F238E27FC236}">
                <a16:creationId xmlns:a16="http://schemas.microsoft.com/office/drawing/2014/main" id="{58C2CEFC-30EB-4DD0-8956-9D8B0238EEC4}"/>
              </a:ext>
            </a:extLst>
          </p:cNvPr>
          <p:cNvPicPr>
            <a:picLocks noChangeAspect="1"/>
          </p:cNvPicPr>
          <p:nvPr/>
        </p:nvPicPr>
        <p:blipFill>
          <a:blip r:embed="rId6"/>
          <a:stretch>
            <a:fillRect/>
          </a:stretch>
        </p:blipFill>
        <p:spPr>
          <a:xfrm flipH="1">
            <a:off x="2072367" y="2322738"/>
            <a:ext cx="155122" cy="151040"/>
          </a:xfrm>
          <a:prstGeom prst="rect">
            <a:avLst/>
          </a:prstGeom>
        </p:spPr>
      </p:pic>
      <p:cxnSp>
        <p:nvCxnSpPr>
          <p:cNvPr id="2" name="Straight Arrow Connector 1">
            <a:extLst>
              <a:ext uri="{FF2B5EF4-FFF2-40B4-BE49-F238E27FC236}">
                <a16:creationId xmlns:a16="http://schemas.microsoft.com/office/drawing/2014/main" id="{FB6A4793-8611-BD7E-7FC6-C316036E6ED7}"/>
              </a:ext>
            </a:extLst>
          </p:cNvPr>
          <p:cNvCxnSpPr/>
          <p:nvPr/>
        </p:nvCxnSpPr>
        <p:spPr>
          <a:xfrm flipV="1">
            <a:off x="4169228" y="1178380"/>
            <a:ext cx="2721" cy="289832"/>
          </a:xfrm>
          <a:prstGeom prst="straightConnector1">
            <a:avLst/>
          </a:prstGeom>
          <a:ln w="28575">
            <a:solidFill>
              <a:schemeClr val="bg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E3FD26F8-E52F-24B4-9A61-01D30738DAD4}"/>
              </a:ext>
            </a:extLst>
          </p:cNvPr>
          <p:cNvCxnSpPr>
            <a:cxnSpLocks/>
          </p:cNvCxnSpPr>
          <p:nvPr/>
        </p:nvCxnSpPr>
        <p:spPr>
          <a:xfrm>
            <a:off x="7720693" y="3223532"/>
            <a:ext cx="281667" cy="2722"/>
          </a:xfrm>
          <a:prstGeom prst="straightConnector1">
            <a:avLst/>
          </a:prstGeom>
          <a:ln w="28575">
            <a:solidFill>
              <a:schemeClr val="bg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B6117207-32C2-823A-4156-F83E69C97D8C}"/>
              </a:ext>
            </a:extLst>
          </p:cNvPr>
          <p:cNvCxnSpPr>
            <a:cxnSpLocks/>
          </p:cNvCxnSpPr>
          <p:nvPr/>
        </p:nvCxnSpPr>
        <p:spPr>
          <a:xfrm flipH="1">
            <a:off x="4167868" y="4859112"/>
            <a:ext cx="4081" cy="213631"/>
          </a:xfrm>
          <a:prstGeom prst="straightConnector1">
            <a:avLst/>
          </a:prstGeom>
          <a:ln w="28575">
            <a:solidFill>
              <a:schemeClr val="bg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2" name="Rectangle: Rounded Corners 31">
            <a:extLst>
              <a:ext uri="{FF2B5EF4-FFF2-40B4-BE49-F238E27FC236}">
                <a16:creationId xmlns:a16="http://schemas.microsoft.com/office/drawing/2014/main" id="{3A950D3E-1460-2044-D866-157996C765A6}"/>
              </a:ext>
            </a:extLst>
          </p:cNvPr>
          <p:cNvSpPr/>
          <p:nvPr/>
        </p:nvSpPr>
        <p:spPr>
          <a:xfrm>
            <a:off x="5829299" y="1019170"/>
            <a:ext cx="503464" cy="122466"/>
          </a:xfrm>
          <a:prstGeom prst="roundRect">
            <a:avLst/>
          </a:prstGeom>
          <a:solidFill>
            <a:srgbClr val="CCF0FF"/>
          </a:solidFill>
          <a:ln>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600">
                <a:solidFill>
                  <a:schemeClr val="tx1"/>
                </a:solidFill>
                <a:cs typeface="Arial"/>
              </a:rPr>
              <a:t>hide axis</a:t>
            </a:r>
            <a:endParaRPr lang="en-US" sz="600">
              <a:solidFill>
                <a:schemeClr val="tx1"/>
              </a:solidFill>
            </a:endParaRPr>
          </a:p>
        </p:txBody>
      </p:sp>
      <p:sp>
        <p:nvSpPr>
          <p:cNvPr id="34" name="Rectangle: Rounded Corners 33">
            <a:extLst>
              <a:ext uri="{FF2B5EF4-FFF2-40B4-BE49-F238E27FC236}">
                <a16:creationId xmlns:a16="http://schemas.microsoft.com/office/drawing/2014/main" id="{12E32575-E91D-0DC9-9023-3811BFCC7A17}"/>
              </a:ext>
            </a:extLst>
          </p:cNvPr>
          <p:cNvSpPr/>
          <p:nvPr/>
        </p:nvSpPr>
        <p:spPr>
          <a:xfrm>
            <a:off x="6387192" y="1019171"/>
            <a:ext cx="503464" cy="122466"/>
          </a:xfrm>
          <a:prstGeom prst="roundRect">
            <a:avLst/>
          </a:prstGeom>
          <a:solidFill>
            <a:srgbClr val="CCF0FF"/>
          </a:solidFill>
          <a:ln>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600">
                <a:solidFill>
                  <a:schemeClr val="tx1"/>
                </a:solidFill>
                <a:cs typeface="Arial"/>
              </a:rPr>
              <a:t>hide grid</a:t>
            </a:r>
            <a:endParaRPr lang="en-US" sz="600">
              <a:solidFill>
                <a:schemeClr val="tx1"/>
              </a:solidFill>
            </a:endParaRPr>
          </a:p>
        </p:txBody>
      </p:sp>
      <p:sp>
        <p:nvSpPr>
          <p:cNvPr id="35" name="TextBox 34">
            <a:extLst>
              <a:ext uri="{FF2B5EF4-FFF2-40B4-BE49-F238E27FC236}">
                <a16:creationId xmlns:a16="http://schemas.microsoft.com/office/drawing/2014/main" id="{658A10C8-4A5C-57A2-6BBC-5C1C7E5F1167}"/>
              </a:ext>
            </a:extLst>
          </p:cNvPr>
          <p:cNvSpPr txBox="1"/>
          <p:nvPr/>
        </p:nvSpPr>
        <p:spPr>
          <a:xfrm>
            <a:off x="4132490" y="1145723"/>
            <a:ext cx="450396" cy="398570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800"/>
              <a:t>40</a:t>
            </a:r>
          </a:p>
          <a:p>
            <a:endParaRPr lang="en-US" sz="900"/>
          </a:p>
          <a:p>
            <a:endParaRPr lang="en-US" sz="900"/>
          </a:p>
          <a:p>
            <a:r>
              <a:rPr lang="en-US" sz="800"/>
              <a:t>30</a:t>
            </a:r>
          </a:p>
          <a:p>
            <a:endParaRPr lang="en-US" sz="900"/>
          </a:p>
          <a:p>
            <a:endParaRPr lang="en-US" sz="900"/>
          </a:p>
          <a:p>
            <a:endParaRPr lang="en-US" sz="800"/>
          </a:p>
          <a:p>
            <a:r>
              <a:rPr lang="en-US" sz="800"/>
              <a:t>20</a:t>
            </a:r>
          </a:p>
          <a:p>
            <a:endParaRPr lang="en-US" sz="800"/>
          </a:p>
          <a:p>
            <a:endParaRPr lang="en-US" sz="800"/>
          </a:p>
          <a:p>
            <a:endParaRPr lang="en-US" sz="800"/>
          </a:p>
          <a:p>
            <a:r>
              <a:rPr lang="en-US" sz="800"/>
              <a:t>10</a:t>
            </a:r>
          </a:p>
          <a:p>
            <a:endParaRPr lang="en-US" sz="800"/>
          </a:p>
          <a:p>
            <a:endParaRPr lang="en-US" sz="800"/>
          </a:p>
          <a:p>
            <a:endParaRPr lang="en-US" sz="800"/>
          </a:p>
          <a:p>
            <a:endParaRPr lang="en-US" sz="800"/>
          </a:p>
          <a:p>
            <a:endParaRPr lang="en-US" sz="850"/>
          </a:p>
          <a:p>
            <a:endParaRPr lang="en-US" sz="850"/>
          </a:p>
          <a:p>
            <a:endParaRPr lang="en-US" sz="800"/>
          </a:p>
          <a:p>
            <a:r>
              <a:rPr lang="en-US" sz="800"/>
              <a:t>-10</a:t>
            </a:r>
          </a:p>
          <a:p>
            <a:endParaRPr lang="en-US" sz="900"/>
          </a:p>
          <a:p>
            <a:endParaRPr lang="en-US" sz="900"/>
          </a:p>
          <a:p>
            <a:endParaRPr lang="en-US" sz="800"/>
          </a:p>
          <a:p>
            <a:r>
              <a:rPr lang="en-US" sz="800"/>
              <a:t>-20</a:t>
            </a:r>
          </a:p>
          <a:p>
            <a:endParaRPr lang="en-US" sz="800"/>
          </a:p>
          <a:p>
            <a:endParaRPr lang="en-US" sz="800"/>
          </a:p>
          <a:p>
            <a:endParaRPr lang="en-US" sz="800"/>
          </a:p>
          <a:p>
            <a:r>
              <a:rPr lang="en-US" sz="800"/>
              <a:t>-30</a:t>
            </a:r>
          </a:p>
          <a:p>
            <a:endParaRPr lang="en-US" sz="600"/>
          </a:p>
          <a:p>
            <a:endParaRPr lang="en-US" sz="800"/>
          </a:p>
          <a:p>
            <a:r>
              <a:rPr lang="en-US" sz="800"/>
              <a:t>-40</a:t>
            </a:r>
          </a:p>
        </p:txBody>
      </p:sp>
      <p:sp>
        <p:nvSpPr>
          <p:cNvPr id="37" name="TextBox 36">
            <a:extLst>
              <a:ext uri="{FF2B5EF4-FFF2-40B4-BE49-F238E27FC236}">
                <a16:creationId xmlns:a16="http://schemas.microsoft.com/office/drawing/2014/main" id="{4058101A-4F6C-B835-3644-B95F178F6931}"/>
              </a:ext>
            </a:extLst>
          </p:cNvPr>
          <p:cNvSpPr txBox="1"/>
          <p:nvPr/>
        </p:nvSpPr>
        <p:spPr>
          <a:xfrm>
            <a:off x="635454" y="3016704"/>
            <a:ext cx="7430860" cy="24237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788"/>
              <a:t>                                                                    </a:t>
            </a:r>
            <a:r>
              <a:rPr lang="en-US" sz="600"/>
              <a:t>   </a:t>
            </a:r>
            <a:r>
              <a:rPr lang="en-US" sz="788"/>
              <a:t>  -30        </a:t>
            </a:r>
            <a:r>
              <a:rPr lang="en-US" sz="900"/>
              <a:t>   </a:t>
            </a:r>
            <a:r>
              <a:rPr lang="en-US" sz="788"/>
              <a:t> -20             -10                       </a:t>
            </a:r>
            <a:r>
              <a:rPr lang="en-US" sz="675"/>
              <a:t>  </a:t>
            </a:r>
            <a:r>
              <a:rPr lang="en-US" sz="788"/>
              <a:t>10              20              30             40            </a:t>
            </a:r>
            <a:r>
              <a:rPr lang="en-US" sz="900"/>
              <a:t> </a:t>
            </a:r>
            <a:r>
              <a:rPr lang="en-US" sz="975"/>
              <a:t> </a:t>
            </a:r>
            <a:r>
              <a:rPr lang="en-US" sz="788"/>
              <a:t>50           </a:t>
            </a:r>
            <a:r>
              <a:rPr lang="en-US" sz="825"/>
              <a:t>  </a:t>
            </a:r>
            <a:r>
              <a:rPr lang="en-US" sz="788"/>
              <a:t> 60             70 </a:t>
            </a:r>
          </a:p>
        </p:txBody>
      </p:sp>
      <p:sp>
        <p:nvSpPr>
          <p:cNvPr id="38" name="TextBox 37">
            <a:extLst>
              <a:ext uri="{FF2B5EF4-FFF2-40B4-BE49-F238E27FC236}">
                <a16:creationId xmlns:a16="http://schemas.microsoft.com/office/drawing/2014/main" id="{5DA35012-3128-39F1-5D9A-8FD5EA2F4A07}"/>
              </a:ext>
            </a:extLst>
          </p:cNvPr>
          <p:cNvSpPr txBox="1"/>
          <p:nvPr/>
        </p:nvSpPr>
        <p:spPr>
          <a:xfrm>
            <a:off x="6812666" y="937825"/>
            <a:ext cx="2743200" cy="18466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600"/>
              <a:t> 0.2x  0.5x   1x   1.5x   2x</a:t>
            </a:r>
          </a:p>
        </p:txBody>
      </p:sp>
      <p:pic>
        <p:nvPicPr>
          <p:cNvPr id="29" name="Picture 3">
            <a:extLst>
              <a:ext uri="{FF2B5EF4-FFF2-40B4-BE49-F238E27FC236}">
                <a16:creationId xmlns:a16="http://schemas.microsoft.com/office/drawing/2014/main" id="{82FAD6C1-2519-D815-D825-A110CA001154}"/>
              </a:ext>
            </a:extLst>
          </p:cNvPr>
          <p:cNvPicPr>
            <a:picLocks noChangeAspect="1"/>
          </p:cNvPicPr>
          <p:nvPr/>
        </p:nvPicPr>
        <p:blipFill>
          <a:blip r:embed="rId6"/>
          <a:stretch>
            <a:fillRect/>
          </a:stretch>
        </p:blipFill>
        <p:spPr>
          <a:xfrm flipH="1">
            <a:off x="5617029" y="996043"/>
            <a:ext cx="155122" cy="151040"/>
          </a:xfrm>
          <a:prstGeom prst="rect">
            <a:avLst/>
          </a:prstGeom>
        </p:spPr>
      </p:pic>
      <p:sp>
        <p:nvSpPr>
          <p:cNvPr id="39" name="Arrow: Right 38">
            <a:extLst>
              <a:ext uri="{FF2B5EF4-FFF2-40B4-BE49-F238E27FC236}">
                <a16:creationId xmlns:a16="http://schemas.microsoft.com/office/drawing/2014/main" id="{C0EEEA04-AC75-4A82-731E-936B07190FF6}"/>
              </a:ext>
            </a:extLst>
          </p:cNvPr>
          <p:cNvSpPr/>
          <p:nvPr/>
        </p:nvSpPr>
        <p:spPr>
          <a:xfrm rot="12360000">
            <a:off x="3271022" y="1195467"/>
            <a:ext cx="681404" cy="227134"/>
          </a:xfrm>
          <a:prstGeom prst="rightArrow">
            <a:avLst/>
          </a:prstGeom>
          <a:solidFill>
            <a:srgbClr val="FF0000"/>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00"/>
          </a:p>
        </p:txBody>
      </p:sp>
    </p:spTree>
    <p:extLst>
      <p:ext uri="{BB962C8B-B14F-4D97-AF65-F5344CB8AC3E}">
        <p14:creationId xmlns:p14="http://schemas.microsoft.com/office/powerpoint/2010/main" val="32860335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graphicFrame>
        <p:nvGraphicFramePr>
          <p:cNvPr id="196" name="Google Shape;196;p35"/>
          <p:cNvGraphicFramePr/>
          <p:nvPr>
            <p:extLst>
              <p:ext uri="{D42A27DB-BD31-4B8C-83A1-F6EECF244321}">
                <p14:modId xmlns:p14="http://schemas.microsoft.com/office/powerpoint/2010/main" val="1186567586"/>
              </p:ext>
            </p:extLst>
          </p:nvPr>
        </p:nvGraphicFramePr>
        <p:xfrm>
          <a:off x="891928" y="1149020"/>
          <a:ext cx="7014575" cy="2947650"/>
        </p:xfrm>
        <a:graphic>
          <a:graphicData uri="http://schemas.openxmlformats.org/drawingml/2006/table">
            <a:tbl>
              <a:tblPr firstRow="1" bandRow="1">
                <a:noFill/>
                <a:tableStyleId>{46409119-0364-41FD-8744-DC8955837773}</a:tableStyleId>
              </a:tblPr>
              <a:tblGrid>
                <a:gridCol w="3131075">
                  <a:extLst>
                    <a:ext uri="{9D8B030D-6E8A-4147-A177-3AD203B41FA5}">
                      <a16:colId xmlns:a16="http://schemas.microsoft.com/office/drawing/2014/main" val="20000"/>
                    </a:ext>
                  </a:extLst>
                </a:gridCol>
                <a:gridCol w="1251775">
                  <a:extLst>
                    <a:ext uri="{9D8B030D-6E8A-4147-A177-3AD203B41FA5}">
                      <a16:colId xmlns:a16="http://schemas.microsoft.com/office/drawing/2014/main" val="20001"/>
                    </a:ext>
                  </a:extLst>
                </a:gridCol>
                <a:gridCol w="1126425">
                  <a:extLst>
                    <a:ext uri="{9D8B030D-6E8A-4147-A177-3AD203B41FA5}">
                      <a16:colId xmlns:a16="http://schemas.microsoft.com/office/drawing/2014/main" val="20002"/>
                    </a:ext>
                  </a:extLst>
                </a:gridCol>
                <a:gridCol w="1505300">
                  <a:extLst>
                    <a:ext uri="{9D8B030D-6E8A-4147-A177-3AD203B41FA5}">
                      <a16:colId xmlns:a16="http://schemas.microsoft.com/office/drawing/2014/main" val="20003"/>
                    </a:ext>
                  </a:extLst>
                </a:gridCol>
              </a:tblGrid>
              <a:tr h="352925">
                <a:tc>
                  <a:txBody>
                    <a:bodyPr/>
                    <a:lstStyle/>
                    <a:p>
                      <a:pPr marL="0" marR="0" lvl="0" indent="0" algn="l" rtl="0">
                        <a:lnSpc>
                          <a:spcPct val="100000"/>
                        </a:lnSpc>
                        <a:spcBef>
                          <a:spcPts val="0"/>
                        </a:spcBef>
                        <a:spcAft>
                          <a:spcPts val="0"/>
                        </a:spcAft>
                        <a:buClr>
                          <a:srgbClr val="000000"/>
                        </a:buClr>
                        <a:buSzPts val="500"/>
                        <a:buFont typeface="Helvetica Neue"/>
                        <a:buNone/>
                      </a:pPr>
                      <a:r>
                        <a:rPr lang="en" sz="1100" b="1" u="none" strike="noStrike" cap="none"/>
                        <a:t>Did you…</a:t>
                      </a:r>
                      <a:endParaRPr sz="1100"/>
                    </a:p>
                  </a:txBody>
                  <a:tcPr marL="35725" marR="35725" marT="26800" marB="26800">
                    <a:lnL w="9525" cap="flat" cmpd="sng">
                      <a:solidFill>
                        <a:srgbClr val="515151"/>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515151"/>
                      </a:solidFill>
                      <a:prstDash val="solid"/>
                      <a:round/>
                      <a:headEnd type="none" w="sm" len="sm"/>
                      <a:tailEnd type="none" w="sm" len="sm"/>
                    </a:lnT>
                    <a:lnB w="12700" cap="flat" cmpd="sng">
                      <a:solidFill>
                        <a:srgbClr val="515151"/>
                      </a:solidFill>
                      <a:prstDash val="solid"/>
                      <a:round/>
                      <a:headEnd type="none" w="sm" len="sm"/>
                      <a:tailEnd type="none" w="sm" len="sm"/>
                    </a:lnB>
                    <a:solidFill>
                      <a:srgbClr val="D6D5D5"/>
                    </a:solidFill>
                  </a:tcPr>
                </a:tc>
                <a:tc gridSpan="3">
                  <a:txBody>
                    <a:bodyPr/>
                    <a:lstStyle/>
                    <a:p>
                      <a:pPr marL="0" marR="0" lvl="0" indent="0" algn="ctr" rtl="0">
                        <a:lnSpc>
                          <a:spcPct val="100000"/>
                        </a:lnSpc>
                        <a:spcBef>
                          <a:spcPts val="0"/>
                        </a:spcBef>
                        <a:spcAft>
                          <a:spcPts val="0"/>
                        </a:spcAft>
                        <a:buClr>
                          <a:srgbClr val="000000"/>
                        </a:buClr>
                        <a:buSzPts val="500"/>
                        <a:buFont typeface="Helvetica Neue"/>
                        <a:buNone/>
                      </a:pPr>
                      <a:r>
                        <a:rPr lang="en" sz="1100" u="none" strike="noStrike" cap="none"/>
                        <a:t>circle one</a:t>
                      </a:r>
                      <a:endParaRPr sz="1100"/>
                    </a:p>
                  </a:txBody>
                  <a:tcPr marL="35725" marR="35725" marT="26800" marB="26800">
                    <a:lnL w="9525" cap="flat" cmpd="sng">
                      <a:solidFill>
                        <a:srgbClr val="000000"/>
                      </a:solidFill>
                      <a:prstDash val="solid"/>
                      <a:round/>
                      <a:headEnd type="none" w="sm" len="sm"/>
                      <a:tailEnd type="none" w="sm" len="sm"/>
                    </a:lnL>
                    <a:lnR w="9525" cap="flat" cmpd="sng">
                      <a:solidFill>
                        <a:srgbClr val="515151"/>
                      </a:solidFill>
                      <a:prstDash val="solid"/>
                      <a:round/>
                      <a:headEnd type="none" w="sm" len="sm"/>
                      <a:tailEnd type="none" w="sm" len="sm"/>
                    </a:lnR>
                    <a:lnT w="9525" cap="flat" cmpd="sng">
                      <a:solidFill>
                        <a:srgbClr val="515151"/>
                      </a:solidFill>
                      <a:prstDash val="solid"/>
                      <a:round/>
                      <a:headEnd type="none" w="sm" len="sm"/>
                      <a:tailEnd type="none" w="sm" len="sm"/>
                    </a:lnT>
                    <a:lnB w="12700" cap="flat" cmpd="sng">
                      <a:solidFill>
                        <a:srgbClr val="515151"/>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52925">
                <a:tc>
                  <a:txBody>
                    <a:bodyPr/>
                    <a:lstStyle/>
                    <a:p>
                      <a:pPr marL="0" marR="0" lvl="0" indent="0" algn="l" rtl="0">
                        <a:lnSpc>
                          <a:spcPct val="100000"/>
                        </a:lnSpc>
                        <a:spcBef>
                          <a:spcPts val="0"/>
                        </a:spcBef>
                        <a:spcAft>
                          <a:spcPts val="0"/>
                        </a:spcAft>
                        <a:buClr>
                          <a:schemeClr val="dk1"/>
                        </a:buClr>
                        <a:buSzPts val="500"/>
                        <a:buFont typeface="Helvetica Neue"/>
                        <a:buNone/>
                      </a:pPr>
                      <a:r>
                        <a:rPr lang="en" sz="1100" u="none" strike="noStrike" cap="none"/>
                        <a:t>set up interview, giving context?</a:t>
                      </a:r>
                      <a:endParaRPr sz="1100"/>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12700" cap="flat" cmpd="sng">
                      <a:solidFill>
                        <a:srgbClr val="515151"/>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500"/>
                        <a:buFont typeface="Helvetica Neue"/>
                        <a:buNone/>
                      </a:pPr>
                      <a:r>
                        <a:rPr lang="en" sz="1100" u="none" strike="noStrike" cap="none"/>
                        <a:t>Somewhat</a:t>
                      </a:r>
                      <a:endParaRPr sz="1100"/>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12700" cap="flat" cmpd="sng">
                      <a:solidFill>
                        <a:srgbClr val="515151"/>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500"/>
                        <a:buFont typeface="Helvetica Neue"/>
                        <a:buNone/>
                      </a:pPr>
                      <a:r>
                        <a:rPr lang="en" sz="1100" u="none" strike="noStrike" cap="none">
                          <a:solidFill>
                            <a:schemeClr val="tx1"/>
                          </a:solidFill>
                          <a:highlight>
                            <a:srgbClr val="FFFF00"/>
                          </a:highlight>
                        </a:rPr>
                        <a:t>Yes</a:t>
                      </a:r>
                      <a:endParaRPr sz="1100">
                        <a:solidFill>
                          <a:schemeClr val="tx1"/>
                        </a:solidFill>
                        <a:highlight>
                          <a:srgbClr val="FFFF00"/>
                        </a:highlight>
                      </a:endParaRPr>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12700" cap="flat" cmpd="sng">
                      <a:solidFill>
                        <a:srgbClr val="515151"/>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500"/>
                        <a:buFont typeface="Helvetica Neue"/>
                        <a:buNone/>
                      </a:pPr>
                      <a:r>
                        <a:rPr lang="en" sz="1100" u="none" strike="noStrike" cap="none"/>
                        <a:t>Definitely!</a:t>
                      </a:r>
                      <a:endParaRPr sz="1100"/>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12700" cap="flat" cmpd="sng">
                      <a:solidFill>
                        <a:srgbClr val="515151"/>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352925">
                <a:tc>
                  <a:txBody>
                    <a:bodyPr/>
                    <a:lstStyle/>
                    <a:p>
                      <a:pPr marL="0" marR="0" lvl="0" indent="0" algn="l" rtl="0">
                        <a:lnSpc>
                          <a:spcPct val="100000"/>
                        </a:lnSpc>
                        <a:spcBef>
                          <a:spcPts val="0"/>
                        </a:spcBef>
                        <a:spcAft>
                          <a:spcPts val="0"/>
                        </a:spcAft>
                        <a:buClr>
                          <a:schemeClr val="dk1"/>
                        </a:buClr>
                        <a:buSzPts val="500"/>
                        <a:buFont typeface="Helvetica Neue"/>
                        <a:buNone/>
                      </a:pPr>
                      <a:r>
                        <a:rPr lang="en" sz="1100" u="none" strike="noStrike" cap="none"/>
                        <a:t>make them comfortable?</a:t>
                      </a:r>
                      <a:endParaRPr sz="1100"/>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a:txBody>
                    <a:bodyPr/>
                    <a:lstStyle/>
                    <a:p>
                      <a:pPr marL="0" marR="0" lvl="0" indent="0" algn="l" rtl="0">
                        <a:lnSpc>
                          <a:spcPct val="100000"/>
                        </a:lnSpc>
                        <a:spcBef>
                          <a:spcPts val="0"/>
                        </a:spcBef>
                        <a:spcAft>
                          <a:spcPts val="0"/>
                        </a:spcAft>
                        <a:buClr>
                          <a:schemeClr val="dk1"/>
                        </a:buClr>
                        <a:buSzPts val="500"/>
                        <a:buFont typeface="Helvetica Neue"/>
                        <a:buNone/>
                      </a:pPr>
                      <a:r>
                        <a:rPr lang="en" sz="1100" u="none" strike="noStrike" cap="none"/>
                        <a:t>Somewhat</a:t>
                      </a:r>
                      <a:endParaRPr sz="1100"/>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a:txBody>
                    <a:bodyPr/>
                    <a:lstStyle/>
                    <a:p>
                      <a:pPr marL="0" marR="0" lvl="0" indent="0" algn="l" rtl="0">
                        <a:lnSpc>
                          <a:spcPct val="100000"/>
                        </a:lnSpc>
                        <a:spcBef>
                          <a:spcPts val="0"/>
                        </a:spcBef>
                        <a:spcAft>
                          <a:spcPts val="0"/>
                        </a:spcAft>
                        <a:buClr>
                          <a:schemeClr val="dk1"/>
                        </a:buClr>
                        <a:buSzPts val="500"/>
                        <a:buFont typeface="Helvetica Neue"/>
                        <a:buNone/>
                      </a:pPr>
                      <a:r>
                        <a:rPr lang="en" sz="1100" u="none" strike="noStrike" cap="none"/>
                        <a:t>Yes</a:t>
                      </a:r>
                      <a:endParaRPr sz="1100"/>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a:txBody>
                    <a:bodyPr/>
                    <a:lstStyle/>
                    <a:p>
                      <a:pPr marL="0" marR="0" lvl="0" indent="0" algn="l" rtl="0">
                        <a:lnSpc>
                          <a:spcPct val="100000"/>
                        </a:lnSpc>
                        <a:spcBef>
                          <a:spcPts val="0"/>
                        </a:spcBef>
                        <a:spcAft>
                          <a:spcPts val="0"/>
                        </a:spcAft>
                        <a:buClr>
                          <a:schemeClr val="dk1"/>
                        </a:buClr>
                        <a:buSzPts val="500"/>
                        <a:buFont typeface="Helvetica Neue"/>
                        <a:buNone/>
                      </a:pPr>
                      <a:r>
                        <a:rPr lang="en" sz="1100" u="none" strike="noStrike" cap="none">
                          <a:solidFill>
                            <a:schemeClr val="tx1"/>
                          </a:solidFill>
                          <a:highlight>
                            <a:srgbClr val="FFFF00"/>
                          </a:highlight>
                        </a:rPr>
                        <a:t>Definitely!</a:t>
                      </a:r>
                      <a:endParaRPr sz="1100">
                        <a:solidFill>
                          <a:schemeClr val="tx1"/>
                        </a:solidFill>
                        <a:highlight>
                          <a:srgbClr val="FFFF00"/>
                        </a:highlight>
                      </a:endParaRPr>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extLst>
                  <a:ext uri="{0D108BD9-81ED-4DB2-BD59-A6C34878D82A}">
                    <a16:rowId xmlns:a16="http://schemas.microsoft.com/office/drawing/2014/main" val="10002"/>
                  </a:ext>
                </a:extLst>
              </a:tr>
              <a:tr h="352925">
                <a:tc>
                  <a:txBody>
                    <a:bodyPr/>
                    <a:lstStyle/>
                    <a:p>
                      <a:pPr marL="0" marR="0" lvl="0" indent="0" algn="l" rtl="0">
                        <a:lnSpc>
                          <a:spcPct val="100000"/>
                        </a:lnSpc>
                        <a:spcBef>
                          <a:spcPts val="0"/>
                        </a:spcBef>
                        <a:spcAft>
                          <a:spcPts val="0"/>
                        </a:spcAft>
                        <a:buClr>
                          <a:schemeClr val="dk1"/>
                        </a:buClr>
                        <a:buSzPts val="500"/>
                        <a:buFont typeface="Helvetica Neue"/>
                        <a:buNone/>
                      </a:pPr>
                      <a:r>
                        <a:rPr lang="en" sz="1100" u="none" strike="noStrike" cap="none"/>
                        <a:t>ask open-ended questions?</a:t>
                      </a:r>
                      <a:endParaRPr sz="1100"/>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500"/>
                        <a:buFont typeface="Helvetica Neue"/>
                        <a:buNone/>
                      </a:pPr>
                      <a:r>
                        <a:rPr lang="en" sz="1100" u="none" strike="noStrike" cap="none"/>
                        <a:t>Never</a:t>
                      </a:r>
                      <a:endParaRPr sz="1100"/>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500"/>
                        <a:buFont typeface="Helvetica Neue"/>
                        <a:buNone/>
                      </a:pPr>
                      <a:r>
                        <a:rPr lang="en" sz="1100" u="none" strike="noStrike" cap="none">
                          <a:solidFill>
                            <a:schemeClr val="tx1"/>
                          </a:solidFill>
                          <a:highlight>
                            <a:srgbClr val="FFFF00"/>
                          </a:highlight>
                        </a:rPr>
                        <a:t>Sometimes</a:t>
                      </a:r>
                      <a:endParaRPr sz="1100">
                        <a:solidFill>
                          <a:schemeClr val="tx1"/>
                        </a:solidFill>
                        <a:highlight>
                          <a:srgbClr val="FFFF00"/>
                        </a:highlight>
                      </a:endParaRPr>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500"/>
                        <a:buFont typeface="Helvetica Neue"/>
                        <a:buNone/>
                      </a:pPr>
                      <a:r>
                        <a:rPr lang="en" sz="1100" u="none" strike="noStrike" cap="none"/>
                        <a:t>Whenever appropriate</a:t>
                      </a:r>
                      <a:endParaRPr sz="1100"/>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352925">
                <a:tc>
                  <a:txBody>
                    <a:bodyPr/>
                    <a:lstStyle/>
                    <a:p>
                      <a:pPr marL="0" marR="0" lvl="0" indent="0" algn="l" rtl="0">
                        <a:lnSpc>
                          <a:spcPct val="100000"/>
                        </a:lnSpc>
                        <a:spcBef>
                          <a:spcPts val="0"/>
                        </a:spcBef>
                        <a:spcAft>
                          <a:spcPts val="0"/>
                        </a:spcAft>
                        <a:buClr>
                          <a:schemeClr val="dk1"/>
                        </a:buClr>
                        <a:buSzPts val="500"/>
                        <a:buFont typeface="Helvetica Neue"/>
                        <a:buNone/>
                      </a:pPr>
                      <a:r>
                        <a:rPr lang="en" sz="1100" u="none" strike="noStrike" cap="none"/>
                        <a:t>Ask follow-ups?</a:t>
                      </a:r>
                      <a:endParaRPr sz="1100"/>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a:txBody>
                    <a:bodyPr/>
                    <a:lstStyle/>
                    <a:p>
                      <a:pPr marL="0" marR="0" lvl="0" indent="0" algn="l" rtl="0">
                        <a:lnSpc>
                          <a:spcPct val="100000"/>
                        </a:lnSpc>
                        <a:spcBef>
                          <a:spcPts val="0"/>
                        </a:spcBef>
                        <a:spcAft>
                          <a:spcPts val="0"/>
                        </a:spcAft>
                        <a:buClr>
                          <a:schemeClr val="dk1"/>
                        </a:buClr>
                        <a:buSzPts val="500"/>
                        <a:buFont typeface="Helvetica Neue"/>
                        <a:buNone/>
                      </a:pPr>
                      <a:r>
                        <a:rPr lang="en" sz="1100" u="none" strike="noStrike" cap="none"/>
                        <a:t>Never</a:t>
                      </a:r>
                      <a:endParaRPr sz="1100"/>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a:txBody>
                    <a:bodyPr/>
                    <a:lstStyle/>
                    <a:p>
                      <a:pPr marL="0" marR="0" lvl="0" indent="0" algn="l" rtl="0">
                        <a:lnSpc>
                          <a:spcPct val="100000"/>
                        </a:lnSpc>
                        <a:spcBef>
                          <a:spcPts val="0"/>
                        </a:spcBef>
                        <a:spcAft>
                          <a:spcPts val="0"/>
                        </a:spcAft>
                        <a:buClr>
                          <a:schemeClr val="dk1"/>
                        </a:buClr>
                        <a:buSzPts val="500"/>
                        <a:buFont typeface="Helvetica Neue"/>
                        <a:buNone/>
                      </a:pPr>
                      <a:r>
                        <a:rPr lang="en" sz="1100" u="none" strike="noStrike" cap="none"/>
                        <a:t>Sometimes</a:t>
                      </a:r>
                      <a:endParaRPr sz="1100"/>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a:txBody>
                    <a:bodyPr/>
                    <a:lstStyle/>
                    <a:p>
                      <a:pPr marL="0" marR="0" lvl="0" indent="0" algn="l" rtl="0">
                        <a:lnSpc>
                          <a:spcPct val="100000"/>
                        </a:lnSpc>
                        <a:spcBef>
                          <a:spcPts val="0"/>
                        </a:spcBef>
                        <a:spcAft>
                          <a:spcPts val="0"/>
                        </a:spcAft>
                        <a:buClr>
                          <a:schemeClr val="dk1"/>
                        </a:buClr>
                        <a:buSzPts val="500"/>
                        <a:buFont typeface="Helvetica Neue"/>
                        <a:buNone/>
                      </a:pPr>
                      <a:r>
                        <a:rPr lang="en" sz="1100" u="none" strike="noStrike" cap="none">
                          <a:solidFill>
                            <a:schemeClr val="tx1"/>
                          </a:solidFill>
                          <a:highlight>
                            <a:srgbClr val="FFFF00"/>
                          </a:highlight>
                        </a:rPr>
                        <a:t>Whenever appropriate</a:t>
                      </a:r>
                      <a:endParaRPr sz="1100">
                        <a:solidFill>
                          <a:schemeClr val="tx1"/>
                        </a:solidFill>
                        <a:highlight>
                          <a:srgbClr val="FFFF00"/>
                        </a:highlight>
                      </a:endParaRPr>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extLst>
                  <a:ext uri="{0D108BD9-81ED-4DB2-BD59-A6C34878D82A}">
                    <a16:rowId xmlns:a16="http://schemas.microsoft.com/office/drawing/2014/main" val="10004"/>
                  </a:ext>
                </a:extLst>
              </a:tr>
              <a:tr h="352925">
                <a:tc>
                  <a:txBody>
                    <a:bodyPr/>
                    <a:lstStyle/>
                    <a:p>
                      <a:pPr marL="0" marR="0" lvl="0" indent="0" algn="l" rtl="0">
                        <a:lnSpc>
                          <a:spcPct val="100000"/>
                        </a:lnSpc>
                        <a:spcBef>
                          <a:spcPts val="0"/>
                        </a:spcBef>
                        <a:spcAft>
                          <a:spcPts val="0"/>
                        </a:spcAft>
                        <a:buClr>
                          <a:schemeClr val="dk1"/>
                        </a:buClr>
                        <a:buSzPts val="500"/>
                        <a:buFont typeface="Helvetica Neue"/>
                        <a:buNone/>
                      </a:pPr>
                      <a:r>
                        <a:rPr lang="en" sz="1100" u="none" strike="noStrike" cap="none"/>
                        <a:t>Ask how they felt about things?</a:t>
                      </a:r>
                      <a:endParaRPr sz="1100"/>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500"/>
                        <a:buFont typeface="Helvetica Neue"/>
                        <a:buNone/>
                      </a:pPr>
                      <a:r>
                        <a:rPr lang="en" sz="1100" u="none" strike="noStrike" cap="none"/>
                        <a:t>Never</a:t>
                      </a:r>
                      <a:endParaRPr sz="1100"/>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500"/>
                        <a:buFont typeface="Helvetica Neue"/>
                        <a:buNone/>
                      </a:pPr>
                      <a:r>
                        <a:rPr lang="en" sz="1100" u="none" strike="noStrike" cap="none">
                          <a:solidFill>
                            <a:schemeClr val="tx1"/>
                          </a:solidFill>
                          <a:highlight>
                            <a:srgbClr val="FFFF00"/>
                          </a:highlight>
                        </a:rPr>
                        <a:t>Sometimes</a:t>
                      </a:r>
                      <a:endParaRPr sz="1100">
                        <a:solidFill>
                          <a:schemeClr val="tx1"/>
                        </a:solidFill>
                        <a:highlight>
                          <a:srgbClr val="FFFF00"/>
                        </a:highlight>
                      </a:endParaRPr>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500"/>
                        <a:buFont typeface="Helvetica Neue"/>
                        <a:buNone/>
                      </a:pPr>
                      <a:r>
                        <a:rPr lang="en" sz="1100" u="none" strike="noStrike" cap="none"/>
                        <a:t>Whenever appropriate</a:t>
                      </a:r>
                      <a:endParaRPr sz="1100"/>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r h="352925">
                <a:tc>
                  <a:txBody>
                    <a:bodyPr/>
                    <a:lstStyle/>
                    <a:p>
                      <a:pPr marL="0" marR="0" lvl="0" indent="0" algn="l" rtl="0">
                        <a:lnSpc>
                          <a:spcPct val="100000"/>
                        </a:lnSpc>
                        <a:spcBef>
                          <a:spcPts val="0"/>
                        </a:spcBef>
                        <a:spcAft>
                          <a:spcPts val="0"/>
                        </a:spcAft>
                        <a:buClr>
                          <a:schemeClr val="dk1"/>
                        </a:buClr>
                        <a:buSzPts val="500"/>
                        <a:buFont typeface="Helvetica Neue"/>
                        <a:buNone/>
                      </a:pPr>
                      <a:r>
                        <a:rPr lang="en" sz="1100" u="none" strike="noStrike" cap="none"/>
                        <a:t>Ask for stories, or to describe the steps of a job?</a:t>
                      </a:r>
                      <a:endParaRPr sz="1100"/>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a:txBody>
                    <a:bodyPr/>
                    <a:lstStyle/>
                    <a:p>
                      <a:pPr marL="0" marR="0" lvl="0" indent="0" algn="l" rtl="0">
                        <a:lnSpc>
                          <a:spcPct val="100000"/>
                        </a:lnSpc>
                        <a:spcBef>
                          <a:spcPts val="0"/>
                        </a:spcBef>
                        <a:spcAft>
                          <a:spcPts val="0"/>
                        </a:spcAft>
                        <a:buClr>
                          <a:schemeClr val="dk1"/>
                        </a:buClr>
                        <a:buSzPts val="500"/>
                        <a:buFont typeface="Helvetica Neue"/>
                        <a:buNone/>
                      </a:pPr>
                      <a:r>
                        <a:rPr lang="en" sz="1100" u="none" strike="noStrike" cap="none"/>
                        <a:t>Never</a:t>
                      </a:r>
                      <a:endParaRPr sz="1100"/>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a:txBody>
                    <a:bodyPr/>
                    <a:lstStyle/>
                    <a:p>
                      <a:pPr marL="0" marR="0" lvl="0" indent="0" algn="l" rtl="0">
                        <a:lnSpc>
                          <a:spcPct val="100000"/>
                        </a:lnSpc>
                        <a:spcBef>
                          <a:spcPts val="0"/>
                        </a:spcBef>
                        <a:spcAft>
                          <a:spcPts val="0"/>
                        </a:spcAft>
                        <a:buClr>
                          <a:schemeClr val="dk1"/>
                        </a:buClr>
                        <a:buSzPts val="500"/>
                        <a:buFont typeface="Helvetica Neue"/>
                        <a:buNone/>
                      </a:pPr>
                      <a:r>
                        <a:rPr lang="en" sz="1100" u="none" strike="noStrike" cap="none">
                          <a:solidFill>
                            <a:schemeClr val="tx1"/>
                          </a:solidFill>
                          <a:highlight>
                            <a:srgbClr val="FFFF00"/>
                          </a:highlight>
                        </a:rPr>
                        <a:t>Sometimes</a:t>
                      </a:r>
                      <a:endParaRPr sz="1100">
                        <a:solidFill>
                          <a:schemeClr val="tx1"/>
                        </a:solidFill>
                        <a:highlight>
                          <a:srgbClr val="FFFF00"/>
                        </a:highlight>
                      </a:endParaRPr>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a:txBody>
                    <a:bodyPr/>
                    <a:lstStyle/>
                    <a:p>
                      <a:pPr marL="0" marR="0" lvl="0" indent="0" algn="l" rtl="0">
                        <a:lnSpc>
                          <a:spcPct val="100000"/>
                        </a:lnSpc>
                        <a:spcBef>
                          <a:spcPts val="0"/>
                        </a:spcBef>
                        <a:spcAft>
                          <a:spcPts val="0"/>
                        </a:spcAft>
                        <a:buClr>
                          <a:schemeClr val="dk1"/>
                        </a:buClr>
                        <a:buSzPts val="500"/>
                        <a:buFont typeface="Helvetica Neue"/>
                        <a:buNone/>
                      </a:pPr>
                      <a:r>
                        <a:rPr lang="en" sz="1100" u="none" strike="noStrike" cap="none"/>
                        <a:t>Whenever appropriate</a:t>
                      </a:r>
                      <a:endParaRPr sz="1100"/>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extLst>
                  <a:ext uri="{0D108BD9-81ED-4DB2-BD59-A6C34878D82A}">
                    <a16:rowId xmlns:a16="http://schemas.microsoft.com/office/drawing/2014/main" val="10006"/>
                  </a:ext>
                </a:extLst>
              </a:tr>
              <a:tr h="477175">
                <a:tc>
                  <a:txBody>
                    <a:bodyPr/>
                    <a:lstStyle/>
                    <a:p>
                      <a:pPr marL="0" marR="0" lvl="0" indent="0" algn="l" rtl="0">
                        <a:lnSpc>
                          <a:spcPct val="100000"/>
                        </a:lnSpc>
                        <a:spcBef>
                          <a:spcPts val="0"/>
                        </a:spcBef>
                        <a:spcAft>
                          <a:spcPts val="0"/>
                        </a:spcAft>
                        <a:buClr>
                          <a:schemeClr val="dk1"/>
                        </a:buClr>
                        <a:buSzPts val="500"/>
                        <a:buFont typeface="Helvetica Neue"/>
                        <a:buNone/>
                      </a:pPr>
                      <a:r>
                        <a:rPr lang="en" sz="1100" u="none" strike="noStrike" cap="none"/>
                        <a:t>React to non-verbal clues they were uncomfortable, wanted to say more, </a:t>
                      </a:r>
                      <a:r>
                        <a:rPr lang="en" sz="1100" u="none" strike="noStrike" cap="none" err="1"/>
                        <a:t>etc</a:t>
                      </a:r>
                      <a:r>
                        <a:rPr lang="en" sz="1100" u="none" strike="noStrike" cap="none"/>
                        <a:t>?</a:t>
                      </a:r>
                      <a:endParaRPr sz="1100"/>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500"/>
                        <a:buFont typeface="Helvetica Neue"/>
                        <a:buNone/>
                      </a:pPr>
                      <a:r>
                        <a:rPr lang="en" sz="1100" u="none" strike="noStrike" cap="none"/>
                        <a:t>Never</a:t>
                      </a:r>
                      <a:endParaRPr sz="1100"/>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500"/>
                        <a:buFont typeface="Helvetica Neue"/>
                        <a:buNone/>
                      </a:pPr>
                      <a:r>
                        <a:rPr lang="en" sz="1100" u="none" strike="noStrike" cap="none">
                          <a:solidFill>
                            <a:schemeClr val="tx1"/>
                          </a:solidFill>
                          <a:highlight>
                            <a:srgbClr val="FFFF00"/>
                          </a:highlight>
                        </a:rPr>
                        <a:t>Sometimes</a:t>
                      </a:r>
                      <a:endParaRPr sz="1100">
                        <a:solidFill>
                          <a:schemeClr val="tx1"/>
                        </a:solidFill>
                        <a:highlight>
                          <a:srgbClr val="FFFF00"/>
                        </a:highlight>
                      </a:endParaRPr>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500"/>
                        <a:buFont typeface="Helvetica Neue"/>
                        <a:buNone/>
                      </a:pPr>
                      <a:r>
                        <a:rPr lang="en" sz="1100" u="none" strike="noStrike" cap="none"/>
                        <a:t>Always</a:t>
                      </a:r>
                      <a:endParaRPr sz="1100"/>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7"/>
                  </a:ext>
                </a:extLst>
              </a:tr>
            </a:tbl>
          </a:graphicData>
        </a:graphic>
      </p:graphicFrame>
      <p:sp>
        <p:nvSpPr>
          <p:cNvPr id="197" name="Google Shape;197;p35"/>
          <p:cNvSpPr txBox="1"/>
          <p:nvPr/>
        </p:nvSpPr>
        <p:spPr>
          <a:xfrm>
            <a:off x="891925" y="759225"/>
            <a:ext cx="7014600" cy="389700"/>
          </a:xfrm>
          <a:prstGeom prst="rect">
            <a:avLst/>
          </a:prstGeom>
          <a:noFill/>
          <a:ln>
            <a:noFill/>
          </a:ln>
        </p:spPr>
        <p:txBody>
          <a:bodyPr spcFirstLastPara="1" wrap="square" lIns="32750" tIns="32750" rIns="32750" bIns="32750" anchor="ctr" anchorCtr="0">
            <a:noAutofit/>
          </a:bodyPr>
          <a:lstStyle/>
          <a:p>
            <a:pPr marL="0" marR="0" lvl="0" indent="0" algn="l" rtl="0">
              <a:lnSpc>
                <a:spcPct val="100000"/>
              </a:lnSpc>
              <a:spcBef>
                <a:spcPts val="0"/>
              </a:spcBef>
              <a:spcAft>
                <a:spcPts val="0"/>
              </a:spcAft>
              <a:buClr>
                <a:srgbClr val="000000"/>
              </a:buClr>
              <a:buSzPts val="700"/>
              <a:buFont typeface="Helvetica Neue"/>
              <a:buNone/>
            </a:pPr>
            <a:endParaRPr sz="1100" b="0" i="0" u="none" strike="noStrike" cap="none">
              <a:solidFill>
                <a:srgbClr val="000000"/>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000000"/>
              </a:buClr>
              <a:buSzPts val="700"/>
              <a:buFont typeface="Helvetica Neue"/>
              <a:buNone/>
            </a:pPr>
            <a:r>
              <a:rPr lang="en" sz="1100" b="1" i="0" u="none" strike="noStrike" cap="none">
                <a:solidFill>
                  <a:srgbClr val="000000"/>
                </a:solidFill>
                <a:latin typeface="Helvetica Neue"/>
                <a:ea typeface="Helvetica Neue"/>
                <a:cs typeface="Helvetica Neue"/>
                <a:sym typeface="Helvetica Neue"/>
              </a:rPr>
              <a:t>Interview Skills:  </a:t>
            </a:r>
            <a:r>
              <a:rPr lang="en" sz="1100" b="0" i="0" u="none" strike="noStrike" cap="none">
                <a:solidFill>
                  <a:srgbClr val="000000"/>
                </a:solidFill>
                <a:latin typeface="Helvetica Neue"/>
                <a:ea typeface="Helvetica Neue"/>
                <a:cs typeface="Helvetica Neue"/>
                <a:sym typeface="Helvetica Neue"/>
              </a:rPr>
              <a:t>Fill this out after empathy map inte</a:t>
            </a:r>
            <a:r>
              <a:rPr lang="en" sz="1100">
                <a:latin typeface="Helvetica Neue"/>
                <a:ea typeface="Helvetica Neue"/>
                <a:cs typeface="Helvetica Neue"/>
                <a:sym typeface="Helvetica Neue"/>
              </a:rPr>
              <a:t>rview for your group</a:t>
            </a:r>
            <a:r>
              <a:rPr lang="en" sz="1100" b="0" i="0" u="none" strike="noStrike" cap="none">
                <a:solidFill>
                  <a:srgbClr val="000000"/>
                </a:solidFill>
                <a:latin typeface="Helvetica Neue"/>
                <a:ea typeface="Helvetica Neue"/>
                <a:cs typeface="Helvetica Neue"/>
                <a:sym typeface="Helvetica Neue"/>
              </a:rPr>
              <a:t>.  </a:t>
            </a:r>
            <a:r>
              <a:rPr lang="en" sz="1100">
                <a:latin typeface="Helvetica Neue"/>
                <a:ea typeface="Helvetica Neue"/>
                <a:cs typeface="Helvetica Neue"/>
                <a:sym typeface="Helvetica Neue"/>
              </a:rPr>
              <a:t>Highlight your choices.</a:t>
            </a:r>
            <a:endParaRPr sz="1100" b="0" i="0" u="none" strike="noStrike" cap="none">
              <a:solidFill>
                <a:srgbClr val="000000"/>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000000"/>
              </a:buClr>
              <a:buSzPts val="700"/>
              <a:buFont typeface="Helvetica Neue"/>
              <a:buNone/>
            </a:pPr>
            <a:endParaRPr sz="1100"/>
          </a:p>
          <a:p>
            <a:pPr marL="0" marR="0" lvl="0" indent="0" algn="l" rtl="0">
              <a:lnSpc>
                <a:spcPct val="100000"/>
              </a:lnSpc>
              <a:spcBef>
                <a:spcPts val="0"/>
              </a:spcBef>
              <a:spcAft>
                <a:spcPts val="0"/>
              </a:spcAft>
              <a:buClr>
                <a:srgbClr val="000000"/>
              </a:buClr>
              <a:buSzPts val="700"/>
              <a:buFont typeface="Helvetica Neue"/>
              <a:buNone/>
            </a:pPr>
            <a:endParaRPr sz="1100" b="0" i="0" u="none" strike="noStrike" cap="none">
              <a:solidFill>
                <a:srgbClr val="000000"/>
              </a:solidFill>
              <a:latin typeface="Helvetica Neue"/>
              <a:ea typeface="Helvetica Neue"/>
              <a:cs typeface="Helvetica Neue"/>
              <a:sym typeface="Helvetica Neue"/>
            </a:endParaRPr>
          </a:p>
        </p:txBody>
      </p:sp>
      <p:sp>
        <p:nvSpPr>
          <p:cNvPr id="198" name="Google Shape;198;p35"/>
          <p:cNvSpPr txBox="1"/>
          <p:nvPr/>
        </p:nvSpPr>
        <p:spPr>
          <a:xfrm>
            <a:off x="3271175" y="288225"/>
            <a:ext cx="526200" cy="27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100">
              <a:latin typeface="Helvetica Neue"/>
              <a:ea typeface="Helvetica Neue"/>
              <a:cs typeface="Helvetica Neue"/>
              <a:sym typeface="Helvetica Neue"/>
            </a:endParaRPr>
          </a:p>
        </p:txBody>
      </p:sp>
      <p:pic>
        <p:nvPicPr>
          <p:cNvPr id="199" name="Google Shape;199;p35"/>
          <p:cNvPicPr preferRelativeResize="0"/>
          <p:nvPr/>
        </p:nvPicPr>
        <p:blipFill>
          <a:blip r:embed="rId3">
            <a:alphaModFix/>
          </a:blip>
          <a:stretch>
            <a:fillRect/>
          </a:stretch>
        </p:blipFill>
        <p:spPr>
          <a:xfrm>
            <a:off x="7884075" y="75350"/>
            <a:ext cx="1098099" cy="796950"/>
          </a:xfrm>
          <a:prstGeom prst="rect">
            <a:avLst/>
          </a:prstGeom>
          <a:noFill/>
          <a:ln>
            <a:noFill/>
          </a:ln>
        </p:spPr>
      </p:pic>
    </p:spTree>
    <p:extLst>
      <p:ext uri="{BB962C8B-B14F-4D97-AF65-F5344CB8AC3E}">
        <p14:creationId xmlns:p14="http://schemas.microsoft.com/office/powerpoint/2010/main" val="167402537"/>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Slide Number Placeholder 19">
            <a:extLst>
              <a:ext uri="{FF2B5EF4-FFF2-40B4-BE49-F238E27FC236}">
                <a16:creationId xmlns:a16="http://schemas.microsoft.com/office/drawing/2014/main" id="{013C53F7-A9FD-4503-9396-7A3FE9D0C699}"/>
              </a:ext>
            </a:extLst>
          </p:cNvPr>
          <p:cNvSpPr>
            <a:spLocks noGrp="1"/>
          </p:cNvSpPr>
          <p:nvPr>
            <p:ph type="sldNum" sz="quarter" idx="12"/>
          </p:nvPr>
        </p:nvSpPr>
        <p:spPr/>
        <p:txBody>
          <a:bodyPr/>
          <a:lstStyle/>
          <a:p>
            <a:pPr lvl="0"/>
            <a:fld id="{D76B855D-E9CC-4FF8-AD85-6CDC7B89A0DE}" type="slidenum">
              <a:rPr lang="en-US" noProof="0" smtClean="0"/>
              <a:pPr lvl="0"/>
              <a:t>170</a:t>
            </a:fld>
            <a:endParaRPr lang="en-US" noProof="0"/>
          </a:p>
        </p:txBody>
      </p:sp>
      <p:graphicFrame>
        <p:nvGraphicFramePr>
          <p:cNvPr id="6" name="Table 5">
            <a:extLst>
              <a:ext uri="{FF2B5EF4-FFF2-40B4-BE49-F238E27FC236}">
                <a16:creationId xmlns:a16="http://schemas.microsoft.com/office/drawing/2014/main" id="{D9FAACEA-9FFD-0982-BCA0-4603F8F3999F}"/>
              </a:ext>
            </a:extLst>
          </p:cNvPr>
          <p:cNvGraphicFramePr>
            <a:graphicFrameLocks noGrp="1"/>
          </p:cNvGraphicFramePr>
          <p:nvPr>
            <p:extLst>
              <p:ext uri="{D42A27DB-BD31-4B8C-83A1-F6EECF244321}">
                <p14:modId xmlns:p14="http://schemas.microsoft.com/office/powerpoint/2010/main" val="4096271959"/>
              </p:ext>
            </p:extLst>
          </p:nvPr>
        </p:nvGraphicFramePr>
        <p:xfrm>
          <a:off x="5213578" y="1263209"/>
          <a:ext cx="2513273" cy="1097280"/>
        </p:xfrm>
        <a:graphic>
          <a:graphicData uri="http://schemas.openxmlformats.org/drawingml/2006/table">
            <a:tbl>
              <a:tblPr firstRow="1" bandRow="1">
                <a:tableStyleId>{5C22544A-7EE6-4342-B048-85BDC9FD1C3A}</a:tableStyleId>
              </a:tblPr>
              <a:tblGrid>
                <a:gridCol w="2513273">
                  <a:extLst>
                    <a:ext uri="{9D8B030D-6E8A-4147-A177-3AD203B41FA5}">
                      <a16:colId xmlns:a16="http://schemas.microsoft.com/office/drawing/2014/main" val="1062847029"/>
                    </a:ext>
                  </a:extLst>
                </a:gridCol>
              </a:tblGrid>
              <a:tr h="205740">
                <a:tc>
                  <a:txBody>
                    <a:bodyPr/>
                    <a:lstStyle/>
                    <a:p>
                      <a:pPr fontAlgn="base"/>
                      <a:r>
                        <a:rPr lang="en-US" sz="900">
                          <a:effectLst/>
                        </a:rPr>
                        <a:t>The overall structure is simple and clear.​</a:t>
                      </a:r>
                    </a:p>
                  </a:txBody>
                  <a:tcPr marL="68580" marR="68580" marT="34290" marB="34290"/>
                </a:tc>
                <a:extLst>
                  <a:ext uri="{0D108BD9-81ED-4DB2-BD59-A6C34878D82A}">
                    <a16:rowId xmlns:a16="http://schemas.microsoft.com/office/drawing/2014/main" val="650996305"/>
                  </a:ext>
                </a:extLst>
              </a:tr>
              <a:tr h="342900">
                <a:tc>
                  <a:txBody>
                    <a:bodyPr/>
                    <a:lstStyle/>
                    <a:p>
                      <a:pPr fontAlgn="base"/>
                      <a:r>
                        <a:rPr lang="en-US" sz="900">
                          <a:effectLst/>
                        </a:rPr>
                        <a:t>Know how to use it at first sight, no extra instruction required​</a:t>
                      </a:r>
                    </a:p>
                  </a:txBody>
                  <a:tcPr marL="68580" marR="68580" marT="34290" marB="34290"/>
                </a:tc>
                <a:extLst>
                  <a:ext uri="{0D108BD9-81ED-4DB2-BD59-A6C34878D82A}">
                    <a16:rowId xmlns:a16="http://schemas.microsoft.com/office/drawing/2014/main" val="1947540577"/>
                  </a:ext>
                </a:extLst>
              </a:tr>
              <a:tr h="342900">
                <a:tc>
                  <a:txBody>
                    <a:bodyPr/>
                    <a:lstStyle/>
                    <a:p>
                      <a:pPr fontAlgn="base"/>
                      <a:r>
                        <a:rPr lang="en-US" sz="900">
                          <a:effectLst/>
                        </a:rPr>
                        <a:t>Like the clear button, not like some of the apps he used before.​</a:t>
                      </a:r>
                    </a:p>
                  </a:txBody>
                  <a:tcPr marL="68580" marR="68580" marT="34290" marB="34290"/>
                </a:tc>
                <a:extLst>
                  <a:ext uri="{0D108BD9-81ED-4DB2-BD59-A6C34878D82A}">
                    <a16:rowId xmlns:a16="http://schemas.microsoft.com/office/drawing/2014/main" val="3932407718"/>
                  </a:ext>
                </a:extLst>
              </a:tr>
              <a:tr h="205740">
                <a:tc>
                  <a:txBody>
                    <a:bodyPr/>
                    <a:lstStyle/>
                    <a:p>
                      <a:pPr fontAlgn="base"/>
                      <a:r>
                        <a:rPr lang="en-US" sz="900">
                          <a:effectLst/>
                        </a:rPr>
                        <a:t>Like the existence of cheat sheets.​</a:t>
                      </a:r>
                    </a:p>
                  </a:txBody>
                  <a:tcPr marL="68580" marR="68580" marT="34290" marB="34290"/>
                </a:tc>
                <a:extLst>
                  <a:ext uri="{0D108BD9-81ED-4DB2-BD59-A6C34878D82A}">
                    <a16:rowId xmlns:a16="http://schemas.microsoft.com/office/drawing/2014/main" val="273047056"/>
                  </a:ext>
                </a:extLst>
              </a:tr>
            </a:tbl>
          </a:graphicData>
        </a:graphic>
      </p:graphicFrame>
      <p:sp>
        <p:nvSpPr>
          <p:cNvPr id="7" name="Title 3">
            <a:extLst>
              <a:ext uri="{FF2B5EF4-FFF2-40B4-BE49-F238E27FC236}">
                <a16:creationId xmlns:a16="http://schemas.microsoft.com/office/drawing/2014/main" id="{B2FADCB6-EDB9-CC16-6D8A-1A2A86FCC8F6}"/>
              </a:ext>
            </a:extLst>
          </p:cNvPr>
          <p:cNvSpPr txBox="1">
            <a:spLocks/>
          </p:cNvSpPr>
          <p:nvPr/>
        </p:nvSpPr>
        <p:spPr>
          <a:xfrm>
            <a:off x="950704" y="560070"/>
            <a:ext cx="7004141" cy="463732"/>
          </a:xfrm>
          <a:prstGeom prst="rect">
            <a:avLst/>
          </a:prstGeom>
        </p:spPr>
        <p:txBody>
          <a:bodyPr lIns="68580" tIns="34290" rIns="68580" bIns="34290" anchor="t"/>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r>
              <a:rPr lang="en-US" sz="3300"/>
              <a:t>Feedback Before          Feedback After</a:t>
            </a:r>
          </a:p>
        </p:txBody>
      </p:sp>
      <p:graphicFrame>
        <p:nvGraphicFramePr>
          <p:cNvPr id="11" name="Table 10">
            <a:extLst>
              <a:ext uri="{FF2B5EF4-FFF2-40B4-BE49-F238E27FC236}">
                <a16:creationId xmlns:a16="http://schemas.microsoft.com/office/drawing/2014/main" id="{F14EABC3-FECD-3049-D6A2-07AA1B3736A0}"/>
              </a:ext>
            </a:extLst>
          </p:cNvPr>
          <p:cNvGraphicFramePr>
            <a:graphicFrameLocks noGrp="1"/>
          </p:cNvGraphicFramePr>
          <p:nvPr>
            <p:extLst>
              <p:ext uri="{D42A27DB-BD31-4B8C-83A1-F6EECF244321}">
                <p14:modId xmlns:p14="http://schemas.microsoft.com/office/powerpoint/2010/main" val="2695712050"/>
              </p:ext>
            </p:extLst>
          </p:nvPr>
        </p:nvGraphicFramePr>
        <p:xfrm>
          <a:off x="5231946" y="2462893"/>
          <a:ext cx="2499665" cy="1234440"/>
        </p:xfrm>
        <a:graphic>
          <a:graphicData uri="http://schemas.openxmlformats.org/drawingml/2006/table">
            <a:tbl>
              <a:tblPr firstRow="1" bandRow="1">
                <a:tableStyleId>{5C22544A-7EE6-4342-B048-85BDC9FD1C3A}</a:tableStyleId>
              </a:tblPr>
              <a:tblGrid>
                <a:gridCol w="2499665">
                  <a:extLst>
                    <a:ext uri="{9D8B030D-6E8A-4147-A177-3AD203B41FA5}">
                      <a16:colId xmlns:a16="http://schemas.microsoft.com/office/drawing/2014/main" val="317577669"/>
                    </a:ext>
                  </a:extLst>
                </a:gridCol>
              </a:tblGrid>
              <a:tr h="205740">
                <a:tc>
                  <a:txBody>
                    <a:bodyPr/>
                    <a:lstStyle/>
                    <a:p>
                      <a:pPr fontAlgn="base"/>
                      <a:r>
                        <a:rPr lang="en-US" sz="900">
                          <a:effectLst/>
                        </a:rPr>
                        <a:t>Scaling of the grid is fairly accurate​</a:t>
                      </a:r>
                    </a:p>
                  </a:txBody>
                  <a:tcPr marL="68580" marR="68580" marT="34290" marB="34290"/>
                </a:tc>
                <a:extLst>
                  <a:ext uri="{0D108BD9-81ED-4DB2-BD59-A6C34878D82A}">
                    <a16:rowId xmlns:a16="http://schemas.microsoft.com/office/drawing/2014/main" val="3164725473"/>
                  </a:ext>
                </a:extLst>
              </a:tr>
              <a:tr h="342900">
                <a:tc>
                  <a:txBody>
                    <a:bodyPr/>
                    <a:lstStyle/>
                    <a:p>
                      <a:pPr fontAlgn="base"/>
                      <a:r>
                        <a:rPr lang="en-US" sz="900">
                          <a:effectLst/>
                        </a:rPr>
                        <a:t>Color themes and customization are put into proper toggle menus that are consistent​</a:t>
                      </a:r>
                    </a:p>
                  </a:txBody>
                  <a:tcPr marL="68580" marR="68580" marT="34290" marB="34290"/>
                </a:tc>
                <a:extLst>
                  <a:ext uri="{0D108BD9-81ED-4DB2-BD59-A6C34878D82A}">
                    <a16:rowId xmlns:a16="http://schemas.microsoft.com/office/drawing/2014/main" val="1051318477"/>
                  </a:ext>
                </a:extLst>
              </a:tr>
              <a:tr h="342900">
                <a:tc>
                  <a:txBody>
                    <a:bodyPr/>
                    <a:lstStyle/>
                    <a:p>
                      <a:pPr fontAlgn="base"/>
                      <a:r>
                        <a:rPr lang="en-US" sz="900">
                          <a:effectLst/>
                        </a:rPr>
                        <a:t>Ability to change vector dimensions by dragging is very convenient​</a:t>
                      </a:r>
                    </a:p>
                  </a:txBody>
                  <a:tcPr marL="68580" marR="68580" marT="34290" marB="34290"/>
                </a:tc>
                <a:extLst>
                  <a:ext uri="{0D108BD9-81ED-4DB2-BD59-A6C34878D82A}">
                    <a16:rowId xmlns:a16="http://schemas.microsoft.com/office/drawing/2014/main" val="1490456889"/>
                  </a:ext>
                </a:extLst>
              </a:tr>
              <a:tr h="342900">
                <a:tc>
                  <a:txBody>
                    <a:bodyPr/>
                    <a:lstStyle/>
                    <a:p>
                      <a:pPr fontAlgn="base"/>
                      <a:r>
                        <a:rPr lang="en-US" sz="900">
                          <a:effectLst/>
                        </a:rPr>
                        <a:t>Rotation of vectors has many options available for the user​</a:t>
                      </a:r>
                    </a:p>
                  </a:txBody>
                  <a:tcPr marL="68580" marR="68580" marT="34290" marB="34290"/>
                </a:tc>
                <a:extLst>
                  <a:ext uri="{0D108BD9-81ED-4DB2-BD59-A6C34878D82A}">
                    <a16:rowId xmlns:a16="http://schemas.microsoft.com/office/drawing/2014/main" val="793366906"/>
                  </a:ext>
                </a:extLst>
              </a:tr>
            </a:tbl>
          </a:graphicData>
        </a:graphic>
      </p:graphicFrame>
      <p:graphicFrame>
        <p:nvGraphicFramePr>
          <p:cNvPr id="15" name="Table 14">
            <a:extLst>
              <a:ext uri="{FF2B5EF4-FFF2-40B4-BE49-F238E27FC236}">
                <a16:creationId xmlns:a16="http://schemas.microsoft.com/office/drawing/2014/main" id="{4A246943-FD7A-8CBD-8251-C13592F9EE7A}"/>
              </a:ext>
            </a:extLst>
          </p:cNvPr>
          <p:cNvGraphicFramePr>
            <a:graphicFrameLocks noGrp="1"/>
          </p:cNvGraphicFramePr>
          <p:nvPr>
            <p:extLst>
              <p:ext uri="{D42A27DB-BD31-4B8C-83A1-F6EECF244321}">
                <p14:modId xmlns:p14="http://schemas.microsoft.com/office/powerpoint/2010/main" val="3604889786"/>
              </p:ext>
            </p:extLst>
          </p:nvPr>
        </p:nvGraphicFramePr>
        <p:xfrm>
          <a:off x="1143680" y="1244237"/>
          <a:ext cx="2515971" cy="2606040"/>
        </p:xfrm>
        <a:graphic>
          <a:graphicData uri="http://schemas.openxmlformats.org/drawingml/2006/table">
            <a:tbl>
              <a:tblPr firstRow="1" bandRow="1">
                <a:tableStyleId>{5C22544A-7EE6-4342-B048-85BDC9FD1C3A}</a:tableStyleId>
              </a:tblPr>
              <a:tblGrid>
                <a:gridCol w="2515971">
                  <a:extLst>
                    <a:ext uri="{9D8B030D-6E8A-4147-A177-3AD203B41FA5}">
                      <a16:colId xmlns:a16="http://schemas.microsoft.com/office/drawing/2014/main" val="3313658334"/>
                    </a:ext>
                  </a:extLst>
                </a:gridCol>
              </a:tblGrid>
              <a:tr h="342900">
                <a:tc>
                  <a:txBody>
                    <a:bodyPr/>
                    <a:lstStyle/>
                    <a:p>
                      <a:pPr fontAlgn="base"/>
                      <a:r>
                        <a:rPr lang="en-US" sz="900">
                          <a:effectLst/>
                        </a:rPr>
                        <a:t>Home screen should be the graph view directly​</a:t>
                      </a:r>
                    </a:p>
                  </a:txBody>
                  <a:tcPr marL="68580" marR="68580" marT="34290" marB="34290"/>
                </a:tc>
                <a:extLst>
                  <a:ext uri="{0D108BD9-81ED-4DB2-BD59-A6C34878D82A}">
                    <a16:rowId xmlns:a16="http://schemas.microsoft.com/office/drawing/2014/main" val="2663753161"/>
                  </a:ext>
                </a:extLst>
              </a:tr>
              <a:tr h="342900">
                <a:tc>
                  <a:txBody>
                    <a:bodyPr/>
                    <a:lstStyle/>
                    <a:p>
                      <a:pPr fontAlgn="base"/>
                      <a:r>
                        <a:rPr lang="en-US" sz="900">
                          <a:effectLst/>
                        </a:rPr>
                        <a:t>Cheat sheet bar should be a little bar on top left​</a:t>
                      </a:r>
                    </a:p>
                  </a:txBody>
                  <a:tcPr marL="68580" marR="68580" marT="34290" marB="34290"/>
                </a:tc>
                <a:extLst>
                  <a:ext uri="{0D108BD9-81ED-4DB2-BD59-A6C34878D82A}">
                    <a16:rowId xmlns:a16="http://schemas.microsoft.com/office/drawing/2014/main" val="355845855"/>
                  </a:ext>
                </a:extLst>
              </a:tr>
              <a:tr h="480060">
                <a:tc>
                  <a:txBody>
                    <a:bodyPr/>
                    <a:lstStyle/>
                    <a:p>
                      <a:pPr fontAlgn="base"/>
                      <a:r>
                        <a:rPr lang="en-US" sz="900">
                          <a:effectLst/>
                        </a:rPr>
                        <a:t>Vector addition, multiplication and transformation should be shown in one graph​</a:t>
                      </a:r>
                    </a:p>
                  </a:txBody>
                  <a:tcPr marL="68580" marR="68580" marT="34290" marB="34290"/>
                </a:tc>
                <a:extLst>
                  <a:ext uri="{0D108BD9-81ED-4DB2-BD59-A6C34878D82A}">
                    <a16:rowId xmlns:a16="http://schemas.microsoft.com/office/drawing/2014/main" val="1690120543"/>
                  </a:ext>
                </a:extLst>
              </a:tr>
              <a:tr h="342900">
                <a:tc>
                  <a:txBody>
                    <a:bodyPr/>
                    <a:lstStyle/>
                    <a:p>
                      <a:pPr fontAlgn="base"/>
                      <a:r>
                        <a:rPr lang="en-US" sz="900">
                          <a:effectLst/>
                        </a:rPr>
                        <a:t>Don't need to show vector operations all the time​</a:t>
                      </a:r>
                    </a:p>
                  </a:txBody>
                  <a:tcPr marL="68580" marR="68580" marT="34290" marB="34290"/>
                </a:tc>
                <a:extLst>
                  <a:ext uri="{0D108BD9-81ED-4DB2-BD59-A6C34878D82A}">
                    <a16:rowId xmlns:a16="http://schemas.microsoft.com/office/drawing/2014/main" val="4224840602"/>
                  </a:ext>
                </a:extLst>
              </a:tr>
              <a:tr h="342900">
                <a:tc>
                  <a:txBody>
                    <a:bodyPr/>
                    <a:lstStyle/>
                    <a:p>
                      <a:pPr fontAlgn="base"/>
                      <a:r>
                        <a:rPr lang="en-US" sz="900">
                          <a:effectLst/>
                        </a:rPr>
                        <a:t>Needs a menu that you can choose the transformation​</a:t>
                      </a:r>
                    </a:p>
                  </a:txBody>
                  <a:tcPr marL="68580" marR="68580" marT="34290" marB="34290"/>
                </a:tc>
                <a:extLst>
                  <a:ext uri="{0D108BD9-81ED-4DB2-BD59-A6C34878D82A}">
                    <a16:rowId xmlns:a16="http://schemas.microsoft.com/office/drawing/2014/main" val="4098715837"/>
                  </a:ext>
                </a:extLst>
              </a:tr>
              <a:tr h="342900">
                <a:tc>
                  <a:txBody>
                    <a:bodyPr/>
                    <a:lstStyle/>
                    <a:p>
                      <a:pPr fontAlgn="base"/>
                      <a:r>
                        <a:rPr lang="en-US" sz="900">
                          <a:effectLst/>
                        </a:rPr>
                        <a:t>Needs ability to directly modify the 2x2 transformation matrix​</a:t>
                      </a:r>
                    </a:p>
                  </a:txBody>
                  <a:tcPr marL="68580" marR="68580" marT="34290" marB="34290"/>
                </a:tc>
                <a:extLst>
                  <a:ext uri="{0D108BD9-81ED-4DB2-BD59-A6C34878D82A}">
                    <a16:rowId xmlns:a16="http://schemas.microsoft.com/office/drawing/2014/main" val="1788913279"/>
                  </a:ext>
                </a:extLst>
              </a:tr>
              <a:tr h="205740">
                <a:tc>
                  <a:txBody>
                    <a:bodyPr/>
                    <a:lstStyle/>
                    <a:p>
                      <a:pPr fontAlgn="base"/>
                      <a:r>
                        <a:rPr lang="en-US" sz="900">
                          <a:effectLst/>
                        </a:rPr>
                        <a:t>Needs rotation of the matrix​</a:t>
                      </a:r>
                    </a:p>
                  </a:txBody>
                  <a:tcPr marL="68580" marR="68580" marT="34290" marB="34290"/>
                </a:tc>
                <a:extLst>
                  <a:ext uri="{0D108BD9-81ED-4DB2-BD59-A6C34878D82A}">
                    <a16:rowId xmlns:a16="http://schemas.microsoft.com/office/drawing/2014/main" val="2916022915"/>
                  </a:ext>
                </a:extLst>
              </a:tr>
              <a:tr h="205740">
                <a:tc>
                  <a:txBody>
                    <a:bodyPr/>
                    <a:lstStyle/>
                    <a:p>
                      <a:pPr fontAlgn="base"/>
                      <a:r>
                        <a:rPr lang="en-US" sz="900">
                          <a:effectLst/>
                        </a:rPr>
                        <a:t>Needs dark mode​</a:t>
                      </a:r>
                    </a:p>
                  </a:txBody>
                  <a:tcPr marL="68580" marR="68580" marT="34290" marB="34290"/>
                </a:tc>
                <a:extLst>
                  <a:ext uri="{0D108BD9-81ED-4DB2-BD59-A6C34878D82A}">
                    <a16:rowId xmlns:a16="http://schemas.microsoft.com/office/drawing/2014/main" val="1748113691"/>
                  </a:ext>
                </a:extLst>
              </a:tr>
            </a:tbl>
          </a:graphicData>
        </a:graphic>
      </p:graphicFrame>
    </p:spTree>
    <p:extLst>
      <p:ext uri="{BB962C8B-B14F-4D97-AF65-F5344CB8AC3E}">
        <p14:creationId xmlns:p14="http://schemas.microsoft.com/office/powerpoint/2010/main" val="1770996319"/>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B290457-2071-4F7C-9327-CE85A282B4D5}"/>
              </a:ext>
            </a:extLst>
          </p:cNvPr>
          <p:cNvSpPr>
            <a:spLocks noGrp="1"/>
          </p:cNvSpPr>
          <p:nvPr>
            <p:ph type="title"/>
          </p:nvPr>
        </p:nvSpPr>
        <p:spPr/>
        <p:txBody>
          <a:bodyPr/>
          <a:lstStyle/>
          <a:p>
            <a:r>
              <a:rPr lang="en-US"/>
              <a:t>Norman's Principles</a:t>
            </a:r>
          </a:p>
        </p:txBody>
      </p:sp>
      <p:sp>
        <p:nvSpPr>
          <p:cNvPr id="5" name="Content Placeholder 4">
            <a:extLst>
              <a:ext uri="{FF2B5EF4-FFF2-40B4-BE49-F238E27FC236}">
                <a16:creationId xmlns:a16="http://schemas.microsoft.com/office/drawing/2014/main" id="{B67B1E24-2840-4BB0-AE5A-2320A01CB80F}"/>
              </a:ext>
            </a:extLst>
          </p:cNvPr>
          <p:cNvSpPr>
            <a:spLocks noGrp="1"/>
          </p:cNvSpPr>
          <p:nvPr>
            <p:ph idx="1"/>
          </p:nvPr>
        </p:nvSpPr>
        <p:spPr/>
        <p:txBody>
          <a:bodyPr vert="horz" lIns="91440" tIns="45720" rIns="91440" bIns="45720" rtlCol="0" anchor="t">
            <a:normAutofit/>
          </a:bodyPr>
          <a:lstStyle/>
          <a:p>
            <a:pPr marL="257175" indent="-257175">
              <a:buChar char="•"/>
            </a:pPr>
            <a:r>
              <a:rPr lang="en-US"/>
              <a:t>Visibility of functions was clearer to user</a:t>
            </a:r>
          </a:p>
          <a:p>
            <a:pPr marL="257175" indent="-257175">
              <a:buChar char="•"/>
            </a:pPr>
            <a:r>
              <a:rPr lang="en-US"/>
              <a:t>We focused on visibility, feedback, and consistency</a:t>
            </a:r>
          </a:p>
          <a:p>
            <a:pPr marL="257175" indent="-257175">
              <a:buChar char="•"/>
            </a:pPr>
            <a:r>
              <a:rPr lang="en-US"/>
              <a:t>Customization allows us to cater to different preferences of our users</a:t>
            </a:r>
          </a:p>
          <a:p>
            <a:pPr marL="257175" indent="-257175">
              <a:buChar char="•"/>
            </a:pPr>
            <a:endParaRPr lang="en-US"/>
          </a:p>
          <a:p>
            <a:endParaRPr lang="en-US"/>
          </a:p>
        </p:txBody>
      </p:sp>
      <p:sp>
        <p:nvSpPr>
          <p:cNvPr id="16" name="Slide Number Placeholder 15">
            <a:extLst>
              <a:ext uri="{FF2B5EF4-FFF2-40B4-BE49-F238E27FC236}">
                <a16:creationId xmlns:a16="http://schemas.microsoft.com/office/drawing/2014/main" id="{46EEA4F1-5FA3-4EBF-97F1-DF392077DB76}"/>
              </a:ext>
            </a:extLst>
          </p:cNvPr>
          <p:cNvSpPr>
            <a:spLocks noGrp="1"/>
          </p:cNvSpPr>
          <p:nvPr>
            <p:ph type="sldNum" sz="quarter" idx="12"/>
          </p:nvPr>
        </p:nvSpPr>
        <p:spPr/>
        <p:txBody>
          <a:bodyPr/>
          <a:lstStyle/>
          <a:p>
            <a:pPr lvl="0"/>
            <a:fld id="{D76B855D-E9CC-4FF8-AD85-6CDC7B89A0DE}" type="slidenum">
              <a:rPr lang="en-US" noProof="0" smtClean="0"/>
              <a:pPr lvl="0"/>
              <a:t>171</a:t>
            </a:fld>
            <a:endParaRPr lang="en-US" noProof="0"/>
          </a:p>
        </p:txBody>
      </p:sp>
      <p:sp>
        <p:nvSpPr>
          <p:cNvPr id="7" name="Oval 6">
            <a:extLst>
              <a:ext uri="{FF2B5EF4-FFF2-40B4-BE49-F238E27FC236}">
                <a16:creationId xmlns:a16="http://schemas.microsoft.com/office/drawing/2014/main" id="{E4CBEA04-55CB-42A3-5F8F-40619CCD80E9}"/>
              </a:ext>
            </a:extLst>
          </p:cNvPr>
          <p:cNvSpPr/>
          <p:nvPr/>
        </p:nvSpPr>
        <p:spPr>
          <a:xfrm>
            <a:off x="5397011" y="861645"/>
            <a:ext cx="1655883" cy="1648556"/>
          </a:xfrm>
          <a:prstGeom prst="ellipse">
            <a:avLst/>
          </a:prstGeom>
          <a:noFill/>
          <a:ln w="28575">
            <a:solidFill>
              <a:srgbClr val="6BC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00"/>
          </a:p>
        </p:txBody>
      </p:sp>
      <p:sp>
        <p:nvSpPr>
          <p:cNvPr id="6" name="Oval 5">
            <a:extLst>
              <a:ext uri="{FF2B5EF4-FFF2-40B4-BE49-F238E27FC236}">
                <a16:creationId xmlns:a16="http://schemas.microsoft.com/office/drawing/2014/main" id="{BA98E94E-CD46-AF8A-09CC-CA2DBE63E769}"/>
              </a:ext>
            </a:extLst>
          </p:cNvPr>
          <p:cNvSpPr/>
          <p:nvPr/>
        </p:nvSpPr>
        <p:spPr>
          <a:xfrm>
            <a:off x="6308690" y="1936608"/>
            <a:ext cx="2343042" cy="2328913"/>
          </a:xfrm>
          <a:prstGeom prst="ellipse">
            <a:avLst/>
          </a:prstGeom>
          <a:noFill/>
          <a:ln w="57150">
            <a:solidFill>
              <a:srgbClr val="FFBFE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00"/>
          </a:p>
        </p:txBody>
      </p:sp>
    </p:spTree>
    <p:extLst>
      <p:ext uri="{BB962C8B-B14F-4D97-AF65-F5344CB8AC3E}">
        <p14:creationId xmlns:p14="http://schemas.microsoft.com/office/powerpoint/2010/main" val="2689131135"/>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45C6405-9D6C-48F5-9EFB-4CF1F3193EA4}"/>
              </a:ext>
            </a:extLst>
          </p:cNvPr>
          <p:cNvSpPr>
            <a:spLocks noGrp="1"/>
          </p:cNvSpPr>
          <p:nvPr>
            <p:ph type="title"/>
          </p:nvPr>
        </p:nvSpPr>
        <p:spPr/>
        <p:txBody>
          <a:bodyPr/>
          <a:lstStyle/>
          <a:p>
            <a:r>
              <a:rPr lang="en-US"/>
              <a:t>Validate </a:t>
            </a:r>
          </a:p>
        </p:txBody>
      </p:sp>
      <p:sp>
        <p:nvSpPr>
          <p:cNvPr id="5" name="Content Placeholder 4">
            <a:extLst>
              <a:ext uri="{FF2B5EF4-FFF2-40B4-BE49-F238E27FC236}">
                <a16:creationId xmlns:a16="http://schemas.microsoft.com/office/drawing/2014/main" id="{42E3A3A9-5E96-4CDD-A971-9C272EFD97D9}"/>
              </a:ext>
            </a:extLst>
          </p:cNvPr>
          <p:cNvSpPr>
            <a:spLocks noGrp="1"/>
          </p:cNvSpPr>
          <p:nvPr>
            <p:ph idx="1"/>
          </p:nvPr>
        </p:nvSpPr>
        <p:spPr/>
        <p:txBody>
          <a:bodyPr vert="horz" lIns="91440" tIns="45720" rIns="91440" bIns="45720" rtlCol="0" anchor="t">
            <a:normAutofit/>
          </a:bodyPr>
          <a:lstStyle/>
          <a:p>
            <a:pPr marL="257175" indent="-257175">
              <a:lnSpc>
                <a:spcPct val="110000"/>
              </a:lnSpc>
              <a:buFont typeface="Arial,Sans-Serif" panose="020B0604020202020204" pitchFamily="34" charset="0"/>
              <a:buChar char="•"/>
            </a:pPr>
            <a:r>
              <a:rPr lang="en-US" sz="1650"/>
              <a:t>Continuously test completed product to update it</a:t>
            </a:r>
          </a:p>
          <a:p>
            <a:pPr marL="257175" indent="-257175">
              <a:lnSpc>
                <a:spcPct val="110000"/>
              </a:lnSpc>
              <a:buFont typeface="Arial,Sans-Serif" panose="020B0604020202020204" pitchFamily="34" charset="0"/>
              <a:buChar char="•"/>
            </a:pPr>
            <a:r>
              <a:rPr lang="en-US" sz="1650"/>
              <a:t>May run into constraints and issues</a:t>
            </a:r>
          </a:p>
          <a:p>
            <a:pPr marL="257175" indent="-257175">
              <a:lnSpc>
                <a:spcPct val="110000"/>
              </a:lnSpc>
              <a:buFont typeface="Arial,Sans-Serif" panose="020B0604020202020204" pitchFamily="34" charset="0"/>
              <a:buChar char="•"/>
            </a:pPr>
            <a:r>
              <a:rPr lang="en-US" sz="1650"/>
              <a:t>Forces developers to go back to prototype and look at it from different perspectives</a:t>
            </a:r>
          </a:p>
          <a:p>
            <a:pPr marL="285274" indent="-285274">
              <a:lnSpc>
                <a:spcPct val="100000"/>
              </a:lnSpc>
              <a:buChar char="•"/>
            </a:pPr>
            <a:endParaRPr lang="en-US" sz="1650"/>
          </a:p>
          <a:p>
            <a:endParaRPr lang="en-US"/>
          </a:p>
        </p:txBody>
      </p:sp>
      <p:sp>
        <p:nvSpPr>
          <p:cNvPr id="14" name="Slide Number Placeholder 13">
            <a:extLst>
              <a:ext uri="{FF2B5EF4-FFF2-40B4-BE49-F238E27FC236}">
                <a16:creationId xmlns:a16="http://schemas.microsoft.com/office/drawing/2014/main" id="{DC4D09A1-D96F-4BFC-8475-2F079EAD8652}"/>
              </a:ext>
            </a:extLst>
          </p:cNvPr>
          <p:cNvSpPr>
            <a:spLocks noGrp="1"/>
          </p:cNvSpPr>
          <p:nvPr>
            <p:ph type="sldNum" sz="quarter" idx="12"/>
          </p:nvPr>
        </p:nvSpPr>
        <p:spPr/>
        <p:txBody>
          <a:bodyPr/>
          <a:lstStyle/>
          <a:p>
            <a:pPr>
              <a:defRPr/>
            </a:pPr>
            <a:fld id="{D76B855D-E9CC-4FF8-AD85-6CDC7B89A0DE}" type="slidenum">
              <a:rPr lang="en-US" dirty="0">
                <a:solidFill>
                  <a:prstClr val="black">
                    <a:tint val="75000"/>
                  </a:prstClr>
                </a:solidFill>
                <a:latin typeface="Calibri" panose="020F0502020204030204"/>
              </a:rPr>
              <a:pPr>
                <a:defRPr/>
              </a:pPr>
              <a:t>172</a:t>
            </a:fld>
            <a:endParaRPr lang="en-US">
              <a:solidFill>
                <a:prstClr val="black">
                  <a:tint val="75000"/>
                </a:prstClr>
              </a:solidFill>
              <a:latin typeface="Calibri" panose="020F0502020204030204"/>
            </a:endParaRPr>
          </a:p>
        </p:txBody>
      </p:sp>
      <p:sp>
        <p:nvSpPr>
          <p:cNvPr id="6" name="Oval 5">
            <a:extLst>
              <a:ext uri="{FF2B5EF4-FFF2-40B4-BE49-F238E27FC236}">
                <a16:creationId xmlns:a16="http://schemas.microsoft.com/office/drawing/2014/main" id="{0BF6A554-C38C-AD54-A778-132BF04EC4B2}"/>
              </a:ext>
            </a:extLst>
          </p:cNvPr>
          <p:cNvSpPr/>
          <p:nvPr/>
        </p:nvSpPr>
        <p:spPr>
          <a:xfrm>
            <a:off x="5827940" y="1902280"/>
            <a:ext cx="3660320" cy="3809998"/>
          </a:xfrm>
          <a:prstGeom prst="ellipse">
            <a:avLst/>
          </a:prstGeom>
          <a:noFill/>
          <a:ln w="57150">
            <a:solidFill>
              <a:srgbClr val="CB94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2" name="Oval 11">
            <a:extLst>
              <a:ext uri="{FF2B5EF4-FFF2-40B4-BE49-F238E27FC236}">
                <a16:creationId xmlns:a16="http://schemas.microsoft.com/office/drawing/2014/main" id="{2BAEAB56-C45A-F13D-BEF8-4DFDD7D5BAA5}"/>
              </a:ext>
            </a:extLst>
          </p:cNvPr>
          <p:cNvSpPr/>
          <p:nvPr/>
        </p:nvSpPr>
        <p:spPr>
          <a:xfrm>
            <a:off x="4698547" y="-376917"/>
            <a:ext cx="2639785" cy="2660195"/>
          </a:xfrm>
          <a:prstGeom prst="ellipse">
            <a:avLst/>
          </a:prstGeom>
          <a:noFill/>
          <a:ln w="571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Tree>
    <p:extLst>
      <p:ext uri="{BB962C8B-B14F-4D97-AF65-F5344CB8AC3E}">
        <p14:creationId xmlns:p14="http://schemas.microsoft.com/office/powerpoint/2010/main" val="1396807080"/>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9706C9-F26D-46CA-93BF-8C27012F6B12}"/>
              </a:ext>
            </a:extLst>
          </p:cNvPr>
          <p:cNvSpPr>
            <a:spLocks noGrp="1"/>
          </p:cNvSpPr>
          <p:nvPr>
            <p:ph type="title"/>
          </p:nvPr>
        </p:nvSpPr>
        <p:spPr/>
        <p:txBody>
          <a:bodyPr/>
          <a:lstStyle/>
          <a:p>
            <a:r>
              <a:rPr lang="en-US"/>
              <a:t>Next Steps</a:t>
            </a:r>
          </a:p>
        </p:txBody>
      </p:sp>
      <p:sp>
        <p:nvSpPr>
          <p:cNvPr id="6" name="Slide Number Placeholder 5">
            <a:extLst>
              <a:ext uri="{FF2B5EF4-FFF2-40B4-BE49-F238E27FC236}">
                <a16:creationId xmlns:a16="http://schemas.microsoft.com/office/drawing/2014/main" id="{7359025F-68D1-4F50-8480-3F981455D4DE}"/>
              </a:ext>
            </a:extLst>
          </p:cNvPr>
          <p:cNvSpPr>
            <a:spLocks noGrp="1"/>
          </p:cNvSpPr>
          <p:nvPr>
            <p:ph type="sldNum" sz="quarter" idx="12"/>
          </p:nvPr>
        </p:nvSpPr>
        <p:spPr/>
        <p:txBody>
          <a:bodyPr/>
          <a:lstStyle/>
          <a:p>
            <a:pPr lvl="0"/>
            <a:fld id="{D76B855D-E9CC-4FF8-AD85-6CDC7B89A0DE}" type="slidenum">
              <a:rPr lang="en-US" noProof="0" smtClean="0"/>
              <a:pPr lvl="0"/>
              <a:t>173</a:t>
            </a:fld>
            <a:endParaRPr lang="en-US" noProof="0"/>
          </a:p>
        </p:txBody>
      </p:sp>
      <p:sp>
        <p:nvSpPr>
          <p:cNvPr id="3" name="Content Placeholder 2">
            <a:extLst>
              <a:ext uri="{FF2B5EF4-FFF2-40B4-BE49-F238E27FC236}">
                <a16:creationId xmlns:a16="http://schemas.microsoft.com/office/drawing/2014/main" id="{21F0B6E0-1F7C-4E6A-87B1-554ADE739CD1}"/>
              </a:ext>
            </a:extLst>
          </p:cNvPr>
          <p:cNvSpPr>
            <a:spLocks noGrp="1"/>
          </p:cNvSpPr>
          <p:nvPr>
            <p:ph idx="1"/>
          </p:nvPr>
        </p:nvSpPr>
        <p:spPr/>
        <p:txBody>
          <a:bodyPr vert="horz" lIns="68580" tIns="34290" rIns="68580" bIns="34290" rtlCol="0" anchor="t">
            <a:normAutofit/>
          </a:bodyPr>
          <a:lstStyle/>
          <a:p>
            <a:pPr marL="257175" indent="-257175">
              <a:buChar char="•"/>
            </a:pPr>
            <a:r>
              <a:rPr lang="en-US"/>
              <a:t>Still many improvements to be made</a:t>
            </a:r>
          </a:p>
          <a:p>
            <a:pPr marL="257175" indent="-257175">
              <a:buChar char="•"/>
            </a:pPr>
            <a:r>
              <a:rPr lang="en-US"/>
              <a:t>Most significant one is adding 3D vectors</a:t>
            </a:r>
          </a:p>
          <a:p>
            <a:endParaRPr lang="en-US"/>
          </a:p>
        </p:txBody>
      </p:sp>
    </p:spTree>
    <p:extLst>
      <p:ext uri="{BB962C8B-B14F-4D97-AF65-F5344CB8AC3E}">
        <p14:creationId xmlns:p14="http://schemas.microsoft.com/office/powerpoint/2010/main" val="2170951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pic>
        <p:nvPicPr>
          <p:cNvPr id="148" name="Google Shape;148;p32" descr="Image"/>
          <p:cNvPicPr preferRelativeResize="0"/>
          <p:nvPr/>
        </p:nvPicPr>
        <p:blipFill rotWithShape="1">
          <a:blip r:embed="rId3">
            <a:alphaModFix/>
          </a:blip>
          <a:srcRect/>
          <a:stretch/>
        </p:blipFill>
        <p:spPr>
          <a:xfrm>
            <a:off x="60225" y="0"/>
            <a:ext cx="5430735" cy="5143501"/>
          </a:xfrm>
          <a:prstGeom prst="rect">
            <a:avLst/>
          </a:prstGeom>
          <a:noFill/>
          <a:ln>
            <a:noFill/>
          </a:ln>
        </p:spPr>
      </p:pic>
      <p:sp>
        <p:nvSpPr>
          <p:cNvPr id="149" name="Google Shape;149;p32"/>
          <p:cNvSpPr txBox="1"/>
          <p:nvPr/>
        </p:nvSpPr>
        <p:spPr>
          <a:xfrm>
            <a:off x="6116750" y="0"/>
            <a:ext cx="2970900" cy="5143500"/>
          </a:xfrm>
          <a:prstGeom prst="rect">
            <a:avLst/>
          </a:prstGeom>
          <a:noFill/>
          <a:ln>
            <a:noFill/>
          </a:ln>
        </p:spPr>
        <p:txBody>
          <a:bodyPr spcFirstLastPara="1" wrap="square" lIns="32750" tIns="32750" rIns="32750" bIns="32750" anchor="ctr" anchorCtr="0">
            <a:noAutofit/>
          </a:bodyPr>
          <a:lstStyle/>
          <a:p>
            <a:pPr marL="0" marR="0" lvl="0" indent="0" algn="l" rtl="0">
              <a:lnSpc>
                <a:spcPct val="100000"/>
              </a:lnSpc>
              <a:spcBef>
                <a:spcPts val="0"/>
              </a:spcBef>
              <a:spcAft>
                <a:spcPts val="0"/>
              </a:spcAft>
              <a:buClr>
                <a:srgbClr val="000000"/>
              </a:buClr>
              <a:buSzPts val="700"/>
              <a:buFont typeface="Helvetica Neue"/>
              <a:buNone/>
            </a:pPr>
            <a:r>
              <a:rPr lang="en" sz="1000" b="1" i="0" u="none" strike="noStrike" cap="none">
                <a:solidFill>
                  <a:srgbClr val="000000"/>
                </a:solidFill>
                <a:latin typeface="Helvetica Neue"/>
                <a:ea typeface="Helvetica Neue"/>
                <a:cs typeface="Helvetica Neue"/>
                <a:sym typeface="Helvetica Neue"/>
              </a:rPr>
              <a:t>Empathy Map:</a:t>
            </a:r>
            <a:endParaRPr sz="1000"/>
          </a:p>
          <a:p>
            <a:pPr marL="0" marR="0" lvl="0" indent="0" algn="l" rtl="0">
              <a:lnSpc>
                <a:spcPct val="100000"/>
              </a:lnSpc>
              <a:spcBef>
                <a:spcPts val="0"/>
              </a:spcBef>
              <a:spcAft>
                <a:spcPts val="0"/>
              </a:spcAft>
              <a:buClr>
                <a:srgbClr val="000000"/>
              </a:buClr>
              <a:buSzPts val="700"/>
              <a:buFont typeface="Helvetica Neue"/>
              <a:buNone/>
            </a:pPr>
            <a:endParaRPr sz="1000" b="1" i="0" u="none" strike="noStrike" cap="none">
              <a:solidFill>
                <a:srgbClr val="000000"/>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000000"/>
              </a:buClr>
              <a:buSzPts val="700"/>
              <a:buFont typeface="Helvetica Neue"/>
              <a:buNone/>
            </a:pPr>
            <a:r>
              <a:rPr lang="en" sz="1000" b="0" i="0" u="none" strike="noStrike" cap="none">
                <a:solidFill>
                  <a:srgbClr val="000000"/>
                </a:solidFill>
                <a:latin typeface="Helvetica Neue"/>
                <a:ea typeface="Helvetica Neue"/>
                <a:cs typeface="Helvetica Neue"/>
                <a:sym typeface="Helvetica Neue"/>
              </a:rPr>
              <a:t>Use to take notes when interviewing/shadowing individual users, and again when creating a fictional target user.  Have one person do the talking, and a second take notes, but steer the conversation to cover all 4 areas.</a:t>
            </a:r>
            <a:endParaRPr sz="1000"/>
          </a:p>
          <a:p>
            <a:pPr marL="0" marR="0" lvl="0" indent="0" algn="l" rtl="0">
              <a:lnSpc>
                <a:spcPct val="100000"/>
              </a:lnSpc>
              <a:spcBef>
                <a:spcPts val="0"/>
              </a:spcBef>
              <a:spcAft>
                <a:spcPts val="0"/>
              </a:spcAft>
              <a:buClr>
                <a:srgbClr val="000000"/>
              </a:buClr>
              <a:buSzPts val="700"/>
              <a:buFont typeface="Helvetica Neue"/>
              <a:buNone/>
            </a:pPr>
            <a:endParaRPr sz="1000" b="0" i="0" u="none" strike="noStrike" cap="none">
              <a:solidFill>
                <a:srgbClr val="000000"/>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000000"/>
              </a:buClr>
              <a:buSzPts val="700"/>
              <a:buFont typeface="Helvetica Neue"/>
              <a:buNone/>
            </a:pPr>
            <a:r>
              <a:rPr lang="en" sz="1000" b="1" i="0" u="none" strike="noStrike" cap="none">
                <a:solidFill>
                  <a:srgbClr val="000000"/>
                </a:solidFill>
                <a:latin typeface="Helvetica Neue"/>
                <a:ea typeface="Helvetica Neue"/>
                <a:cs typeface="Helvetica Neue"/>
                <a:sym typeface="Helvetica Neue"/>
              </a:rPr>
              <a:t>say:</a:t>
            </a:r>
            <a:r>
              <a:rPr lang="en" sz="1000" b="0" i="0" u="none" strike="noStrike" cap="none">
                <a:solidFill>
                  <a:srgbClr val="000000"/>
                </a:solidFill>
                <a:latin typeface="Helvetica Neue"/>
                <a:ea typeface="Helvetica Neue"/>
                <a:cs typeface="Helvetica Neue"/>
                <a:sym typeface="Helvetica Neue"/>
              </a:rPr>
              <a:t>  What they say in response to questions or volunteer.</a:t>
            </a:r>
            <a:endParaRPr sz="1000"/>
          </a:p>
          <a:p>
            <a:pPr marL="0" marR="0" lvl="0" indent="0" algn="l" rtl="0">
              <a:lnSpc>
                <a:spcPct val="100000"/>
              </a:lnSpc>
              <a:spcBef>
                <a:spcPts val="0"/>
              </a:spcBef>
              <a:spcAft>
                <a:spcPts val="0"/>
              </a:spcAft>
              <a:buClr>
                <a:srgbClr val="000000"/>
              </a:buClr>
              <a:buSzPts val="700"/>
              <a:buFont typeface="Helvetica Neue"/>
              <a:buNone/>
            </a:pPr>
            <a:r>
              <a:rPr lang="en" sz="1000" b="1" i="0" u="none" strike="noStrike" cap="none">
                <a:solidFill>
                  <a:srgbClr val="000000"/>
                </a:solidFill>
                <a:latin typeface="Helvetica Neue"/>
                <a:ea typeface="Helvetica Neue"/>
                <a:cs typeface="Helvetica Neue"/>
                <a:sym typeface="Helvetica Neue"/>
              </a:rPr>
              <a:t>think:</a:t>
            </a:r>
            <a:r>
              <a:rPr lang="en" sz="1000" b="0" i="0" u="none" strike="noStrike" cap="none">
                <a:solidFill>
                  <a:srgbClr val="000000"/>
                </a:solidFill>
                <a:latin typeface="Helvetica Neue"/>
                <a:ea typeface="Helvetica Neue"/>
                <a:cs typeface="Helvetica Neue"/>
                <a:sym typeface="Helvetica Neue"/>
              </a:rPr>
              <a:t>  Things you infer about their knowledge or opinions, because they avoid a topic or direct answers, are surprised by or do not understand some questions.</a:t>
            </a:r>
            <a:endParaRPr sz="1000"/>
          </a:p>
          <a:p>
            <a:pPr marL="0" marR="0" lvl="0" indent="0" algn="l" rtl="0">
              <a:lnSpc>
                <a:spcPct val="100000"/>
              </a:lnSpc>
              <a:spcBef>
                <a:spcPts val="0"/>
              </a:spcBef>
              <a:spcAft>
                <a:spcPts val="0"/>
              </a:spcAft>
              <a:buClr>
                <a:srgbClr val="000000"/>
              </a:buClr>
              <a:buSzPts val="700"/>
              <a:buFont typeface="Helvetica Neue"/>
              <a:buNone/>
            </a:pPr>
            <a:r>
              <a:rPr lang="en" sz="1000" b="1" i="0" u="none" strike="noStrike" cap="none">
                <a:solidFill>
                  <a:srgbClr val="000000"/>
                </a:solidFill>
                <a:latin typeface="Helvetica Neue"/>
                <a:ea typeface="Helvetica Neue"/>
                <a:cs typeface="Helvetica Neue"/>
                <a:sym typeface="Helvetica Neue"/>
              </a:rPr>
              <a:t>do:</a:t>
            </a:r>
            <a:r>
              <a:rPr lang="en" sz="1000" b="0" i="0" u="none" strike="noStrike" cap="none">
                <a:solidFill>
                  <a:srgbClr val="000000"/>
                </a:solidFill>
                <a:latin typeface="Helvetica Neue"/>
                <a:ea typeface="Helvetica Neue"/>
                <a:cs typeface="Helvetica Neue"/>
                <a:sym typeface="Helvetica Neue"/>
              </a:rPr>
              <a:t>  Steps they take in doing a task, either observed from shadowing, or noted when they describe how they do their work.</a:t>
            </a:r>
            <a:endParaRPr sz="1000"/>
          </a:p>
          <a:p>
            <a:pPr marL="0" marR="0" lvl="0" indent="0" algn="l" rtl="0">
              <a:lnSpc>
                <a:spcPct val="100000"/>
              </a:lnSpc>
              <a:spcBef>
                <a:spcPts val="0"/>
              </a:spcBef>
              <a:spcAft>
                <a:spcPts val="0"/>
              </a:spcAft>
              <a:buClr>
                <a:srgbClr val="000000"/>
              </a:buClr>
              <a:buSzPts val="700"/>
              <a:buFont typeface="Helvetica Neue"/>
              <a:buNone/>
            </a:pPr>
            <a:r>
              <a:rPr lang="en" sz="1000" b="1" i="0" u="none" strike="noStrike" cap="none">
                <a:solidFill>
                  <a:srgbClr val="000000"/>
                </a:solidFill>
                <a:latin typeface="Helvetica Neue"/>
                <a:ea typeface="Helvetica Neue"/>
                <a:cs typeface="Helvetica Neue"/>
                <a:sym typeface="Helvetica Neue"/>
              </a:rPr>
              <a:t>feel:</a:t>
            </a:r>
            <a:r>
              <a:rPr lang="en" sz="1000" b="0" i="0" u="none" strike="noStrike" cap="none">
                <a:solidFill>
                  <a:srgbClr val="000000"/>
                </a:solidFill>
                <a:latin typeface="Helvetica Neue"/>
                <a:ea typeface="Helvetica Neue"/>
                <a:cs typeface="Helvetica Neue"/>
                <a:sym typeface="Helvetica Neue"/>
              </a:rPr>
              <a:t>  Things you infer about their feelings, such as whether they would enjoy using a proposed solution, or would prefer the way things work now.</a:t>
            </a:r>
            <a:endParaRPr sz="1000"/>
          </a:p>
        </p:txBody>
      </p:sp>
      <p:graphicFrame>
        <p:nvGraphicFramePr>
          <p:cNvPr id="150" name="Google Shape;150;p32"/>
          <p:cNvGraphicFramePr/>
          <p:nvPr>
            <p:extLst>
              <p:ext uri="{D42A27DB-BD31-4B8C-83A1-F6EECF244321}">
                <p14:modId xmlns:p14="http://schemas.microsoft.com/office/powerpoint/2010/main" val="1383304402"/>
              </p:ext>
            </p:extLst>
          </p:nvPr>
        </p:nvGraphicFramePr>
        <p:xfrm>
          <a:off x="3766391" y="468216"/>
          <a:ext cx="2062500" cy="2135680"/>
        </p:xfrm>
        <a:graphic>
          <a:graphicData uri="http://schemas.openxmlformats.org/drawingml/2006/table">
            <a:tbl>
              <a:tblPr bandRow="1">
                <a:noFill/>
                <a:tableStyleId>{46409119-0364-41FD-8744-DC8955837773}</a:tableStyleId>
              </a:tblPr>
              <a:tblGrid>
                <a:gridCol w="2062500">
                  <a:extLst>
                    <a:ext uri="{9D8B030D-6E8A-4147-A177-3AD203B41FA5}">
                      <a16:colId xmlns:a16="http://schemas.microsoft.com/office/drawing/2014/main" val="20000"/>
                    </a:ext>
                  </a:extLst>
                </a:gridCol>
              </a:tblGrid>
              <a:tr h="497726">
                <a:tc>
                  <a:txBody>
                    <a:bodyPr/>
                    <a:lstStyle/>
                    <a:p>
                      <a:pPr marL="0" marR="0" lvl="0" indent="0" algn="l">
                        <a:lnSpc>
                          <a:spcPct val="100000"/>
                        </a:lnSpc>
                        <a:spcBef>
                          <a:spcPts val="0"/>
                        </a:spcBef>
                        <a:spcAft>
                          <a:spcPts val="0"/>
                        </a:spcAft>
                        <a:buNone/>
                      </a:pPr>
                      <a:r>
                        <a:rPr lang="en-US" sz="800" b="0" i="0" u="none" strike="noStrike" cap="none" noProof="0">
                          <a:latin typeface="Helvetica Neue"/>
                        </a:rPr>
                        <a:t>Can't remember which part of the vector transformations he struggled with, but he was confused by what he learned in the two weeks after midterm</a:t>
                      </a:r>
                      <a:endParaRPr/>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497726">
                <a:tc>
                  <a:txBody>
                    <a:bodyPr/>
                    <a:lstStyle/>
                    <a:p>
                      <a:pPr marL="0" marR="0" lvl="0" indent="0" algn="l">
                        <a:lnSpc>
                          <a:spcPct val="100000"/>
                        </a:lnSpc>
                        <a:spcBef>
                          <a:spcPts val="0"/>
                        </a:spcBef>
                        <a:spcAft>
                          <a:spcPts val="0"/>
                        </a:spcAft>
                        <a:buNone/>
                      </a:pPr>
                      <a:r>
                        <a:rPr lang="en-US" sz="800" b="0" i="0" u="none" strike="noStrike" cap="none" noProof="0">
                          <a:latin typeface="Helvetica Neue"/>
                        </a:rPr>
                        <a:t>Didn't like the teaching mode of last semester very much. he thought it was all about concepts and there were few examples</a:t>
                      </a:r>
                      <a:endParaRPr/>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extLst>
                  <a:ext uri="{0D108BD9-81ED-4DB2-BD59-A6C34878D82A}">
                    <a16:rowId xmlns:a16="http://schemas.microsoft.com/office/drawing/2014/main" val="10001"/>
                  </a:ext>
                </a:extLst>
              </a:tr>
              <a:tr h="162301">
                <a:tc>
                  <a:txBody>
                    <a:bodyPr/>
                    <a:lstStyle/>
                    <a:p>
                      <a:pPr marL="0" marR="0" lvl="0" indent="0" algn="l" rtl="0">
                        <a:lnSpc>
                          <a:spcPct val="100000"/>
                        </a:lnSpc>
                        <a:spcBef>
                          <a:spcPts val="0"/>
                        </a:spcBef>
                        <a:spcAft>
                          <a:spcPts val="0"/>
                        </a:spcAft>
                        <a:buClr>
                          <a:schemeClr val="dk1"/>
                        </a:buClr>
                        <a:buSzPts val="500"/>
                        <a:buFont typeface="Helvetica Neue"/>
                        <a:buNone/>
                      </a:pP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162301">
                <a:tc>
                  <a:txBody>
                    <a:bodyPr/>
                    <a:lstStyle/>
                    <a:p>
                      <a:pPr marL="0" marR="0" lvl="0" indent="0" algn="l" rtl="0">
                        <a:lnSpc>
                          <a:spcPct val="100000"/>
                        </a:lnSpc>
                        <a:spcBef>
                          <a:spcPts val="0"/>
                        </a:spcBef>
                        <a:spcAft>
                          <a:spcPts val="0"/>
                        </a:spcAft>
                        <a:buClr>
                          <a:schemeClr val="dk1"/>
                        </a:buClr>
                        <a:buSzPts val="500"/>
                        <a:buFont typeface="Helvetica Neue"/>
                        <a:buNone/>
                      </a:pP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extLst>
                  <a:ext uri="{0D108BD9-81ED-4DB2-BD59-A6C34878D82A}">
                    <a16:rowId xmlns:a16="http://schemas.microsoft.com/office/drawing/2014/main" val="10003"/>
                  </a:ext>
                </a:extLst>
              </a:tr>
              <a:tr h="162301">
                <a:tc>
                  <a:txBody>
                    <a:bodyPr/>
                    <a:lstStyle/>
                    <a:p>
                      <a:pPr marL="0" marR="0" lvl="0" indent="0" algn="l" rtl="0">
                        <a:lnSpc>
                          <a:spcPct val="100000"/>
                        </a:lnSpc>
                        <a:spcBef>
                          <a:spcPts val="0"/>
                        </a:spcBef>
                        <a:spcAft>
                          <a:spcPts val="0"/>
                        </a:spcAft>
                        <a:buClr>
                          <a:schemeClr val="dk1"/>
                        </a:buClr>
                        <a:buSzPts val="500"/>
                        <a:buFont typeface="Helvetica Neue"/>
                        <a:buNone/>
                      </a:pP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162301">
                <a:tc>
                  <a:txBody>
                    <a:bodyPr/>
                    <a:lstStyle/>
                    <a:p>
                      <a:pPr marL="0" marR="0" lvl="0" indent="0" algn="l" rtl="0">
                        <a:lnSpc>
                          <a:spcPct val="100000"/>
                        </a:lnSpc>
                        <a:spcBef>
                          <a:spcPts val="0"/>
                        </a:spcBef>
                        <a:spcAft>
                          <a:spcPts val="0"/>
                        </a:spcAft>
                        <a:buClr>
                          <a:schemeClr val="dk1"/>
                        </a:buClr>
                        <a:buSzPts val="500"/>
                        <a:buFont typeface="Helvetica Neue"/>
                        <a:buNone/>
                      </a:pP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extLst>
                  <a:ext uri="{0D108BD9-81ED-4DB2-BD59-A6C34878D82A}">
                    <a16:rowId xmlns:a16="http://schemas.microsoft.com/office/drawing/2014/main" val="10005"/>
                  </a:ext>
                </a:extLst>
              </a:tr>
              <a:tr h="162301">
                <a:tc>
                  <a:txBody>
                    <a:bodyPr/>
                    <a:lstStyle/>
                    <a:p>
                      <a:pPr marL="0" marR="0" lvl="0" indent="0" algn="l" rtl="0">
                        <a:lnSpc>
                          <a:spcPct val="100000"/>
                        </a:lnSpc>
                        <a:spcBef>
                          <a:spcPts val="0"/>
                        </a:spcBef>
                        <a:spcAft>
                          <a:spcPts val="0"/>
                        </a:spcAft>
                        <a:buClr>
                          <a:schemeClr val="dk1"/>
                        </a:buClr>
                        <a:buSzPts val="500"/>
                        <a:buFont typeface="Helvetica Neue"/>
                        <a:buNone/>
                      </a:pP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r h="162301">
                <a:tc>
                  <a:txBody>
                    <a:bodyPr/>
                    <a:lstStyle/>
                    <a:p>
                      <a:pPr marL="0" marR="0" lvl="0" indent="0" algn="l" rtl="0">
                        <a:lnSpc>
                          <a:spcPct val="100000"/>
                        </a:lnSpc>
                        <a:spcBef>
                          <a:spcPts val="0"/>
                        </a:spcBef>
                        <a:spcAft>
                          <a:spcPts val="0"/>
                        </a:spcAft>
                        <a:buClr>
                          <a:schemeClr val="dk1"/>
                        </a:buClr>
                        <a:buSzPts val="500"/>
                        <a:buFont typeface="Helvetica Neue"/>
                        <a:buNone/>
                      </a:pP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extLst>
                  <a:ext uri="{0D108BD9-81ED-4DB2-BD59-A6C34878D82A}">
                    <a16:rowId xmlns:a16="http://schemas.microsoft.com/office/drawing/2014/main" val="10007"/>
                  </a:ext>
                </a:extLst>
              </a:tr>
            </a:tbl>
          </a:graphicData>
        </a:graphic>
      </p:graphicFrame>
      <p:graphicFrame>
        <p:nvGraphicFramePr>
          <p:cNvPr id="151" name="Google Shape;151;p32"/>
          <p:cNvGraphicFramePr/>
          <p:nvPr>
            <p:extLst>
              <p:ext uri="{D42A27DB-BD31-4B8C-83A1-F6EECF244321}">
                <p14:modId xmlns:p14="http://schemas.microsoft.com/office/powerpoint/2010/main" val="116571865"/>
              </p:ext>
            </p:extLst>
          </p:nvPr>
        </p:nvGraphicFramePr>
        <p:xfrm>
          <a:off x="199747" y="83228"/>
          <a:ext cx="2520817" cy="2867200"/>
        </p:xfrm>
        <a:graphic>
          <a:graphicData uri="http://schemas.openxmlformats.org/drawingml/2006/table">
            <a:tbl>
              <a:tblPr bandRow="1">
                <a:noFill/>
                <a:tableStyleId>{46409119-0364-41FD-8744-DC8955837773}</a:tableStyleId>
              </a:tblPr>
              <a:tblGrid>
                <a:gridCol w="2520817">
                  <a:extLst>
                    <a:ext uri="{9D8B030D-6E8A-4147-A177-3AD203B41FA5}">
                      <a16:colId xmlns:a16="http://schemas.microsoft.com/office/drawing/2014/main" val="20000"/>
                    </a:ext>
                  </a:extLst>
                </a:gridCol>
              </a:tblGrid>
              <a:tr h="265652">
                <a:tc>
                  <a:txBody>
                    <a:bodyPr/>
                    <a:lstStyle/>
                    <a:p>
                      <a:pPr marL="0" marR="0" lvl="0" indent="0" algn="l">
                        <a:lnSpc>
                          <a:spcPct val="100000"/>
                        </a:lnSpc>
                        <a:spcBef>
                          <a:spcPts val="0"/>
                        </a:spcBef>
                        <a:spcAft>
                          <a:spcPts val="0"/>
                        </a:spcAft>
                        <a:buSzPts val="500"/>
                        <a:buFont typeface="Helvetica Neue"/>
                        <a:buNone/>
                      </a:pPr>
                      <a:r>
                        <a:rPr lang="en-US" sz="800" u="none" strike="noStrike" cap="none"/>
                        <a:t>Has </a:t>
                      </a:r>
                      <a:r>
                        <a:rPr lang="en-US" sz="800" b="0" i="0" u="none" strike="noStrike" cap="none" noProof="0">
                          <a:latin typeface="Helvetica Neue"/>
                        </a:rPr>
                        <a:t>already took linear algebra last semester, because it was his required course.</a:t>
                      </a: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265652">
                <a:tc>
                  <a:txBody>
                    <a:bodyPr/>
                    <a:lstStyle/>
                    <a:p>
                      <a:pPr marL="0" marR="0" lvl="0" indent="0" algn="l">
                        <a:lnSpc>
                          <a:spcPct val="100000"/>
                        </a:lnSpc>
                        <a:spcBef>
                          <a:spcPts val="0"/>
                        </a:spcBef>
                        <a:spcAft>
                          <a:spcPts val="0"/>
                        </a:spcAft>
                        <a:buNone/>
                      </a:pPr>
                      <a:r>
                        <a:rPr lang="en-US" sz="800" b="0" i="0" u="none" strike="noStrike" cap="none" noProof="0">
                          <a:latin typeface="Helvetica Neue"/>
                        </a:rPr>
                        <a:t>it's easy to make transformations in 2D vectors. (including the visualize)</a:t>
                      </a:r>
                      <a:endParaRPr/>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extLst>
                  <a:ext uri="{0D108BD9-81ED-4DB2-BD59-A6C34878D82A}">
                    <a16:rowId xmlns:a16="http://schemas.microsoft.com/office/drawing/2014/main" val="10001"/>
                  </a:ext>
                </a:extLst>
              </a:tr>
              <a:tr h="591681">
                <a:tc>
                  <a:txBody>
                    <a:bodyPr/>
                    <a:lstStyle/>
                    <a:p>
                      <a:pPr marL="0" marR="0" lvl="0" indent="0" algn="l">
                        <a:lnSpc>
                          <a:spcPct val="100000"/>
                        </a:lnSpc>
                        <a:spcBef>
                          <a:spcPts val="0"/>
                        </a:spcBef>
                        <a:spcAft>
                          <a:spcPts val="0"/>
                        </a:spcAft>
                        <a:buNone/>
                      </a:pPr>
                      <a:r>
                        <a:rPr lang="en-US" sz="800" b="0" i="0" u="none" strike="noStrike" cap="none" noProof="0">
                          <a:latin typeface="Helvetica Neue"/>
                        </a:rPr>
                        <a:t>scalar addition/ multiplication/ span/ transpose/ inverse. For these concepts, it would be acceptable if they were separated out individually but combining them would be confusing and the difficulty would increase a lot.</a:t>
                      </a:r>
                      <a:endParaRPr/>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591681">
                <a:tc>
                  <a:txBody>
                    <a:bodyPr/>
                    <a:lstStyle/>
                    <a:p>
                      <a:pPr lvl="0" algn="l">
                        <a:lnSpc>
                          <a:spcPct val="100000"/>
                        </a:lnSpc>
                        <a:spcBef>
                          <a:spcPts val="0"/>
                        </a:spcBef>
                        <a:spcAft>
                          <a:spcPts val="0"/>
                        </a:spcAft>
                        <a:buNone/>
                      </a:pPr>
                      <a:r>
                        <a:rPr lang="en-US" sz="800" b="0" i="0" u="none" strike="noStrike" cap="none" noProof="0">
                          <a:latin typeface="Helvetica Neue"/>
                        </a:rPr>
                        <a:t>For making an app yourself:</a:t>
                      </a:r>
                      <a:endParaRPr lang="en-US"/>
                    </a:p>
                    <a:p>
                      <a:pPr lvl="0" algn="l">
                        <a:lnSpc>
                          <a:spcPct val="100000"/>
                        </a:lnSpc>
                        <a:spcBef>
                          <a:spcPts val="0"/>
                        </a:spcBef>
                        <a:spcAft>
                          <a:spcPts val="0"/>
                        </a:spcAft>
                        <a:buNone/>
                      </a:pPr>
                      <a:r>
                        <a:rPr lang="en-US" sz="800" b="0" i="0" u="none" strike="noStrike" cap="none" noProof="0">
                          <a:latin typeface="Helvetica Neue"/>
                        </a:rPr>
                        <a:t>1. Want to make a software that can quickly find concepts by entering keywords</a:t>
                      </a:r>
                      <a:endParaRPr lang="en-US"/>
                    </a:p>
                    <a:p>
                      <a:pPr marL="0" marR="0" lvl="0" indent="0" algn="l">
                        <a:lnSpc>
                          <a:spcPct val="100000"/>
                        </a:lnSpc>
                        <a:spcBef>
                          <a:spcPts val="0"/>
                        </a:spcBef>
                        <a:spcAft>
                          <a:spcPts val="0"/>
                        </a:spcAft>
                        <a:buNone/>
                      </a:pPr>
                      <a:r>
                        <a:rPr lang="en-US" sz="800" b="0" i="0" u="none" strike="noStrike" cap="none" noProof="0">
                          <a:latin typeface="Helvetica Neue"/>
                        </a:rPr>
                        <a:t>2. Want to make a software that can visualize linear transformations directly</a:t>
                      </a:r>
                      <a:endParaRPr/>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extLst>
                  <a:ext uri="{0D108BD9-81ED-4DB2-BD59-A6C34878D82A}">
                    <a16:rowId xmlns:a16="http://schemas.microsoft.com/office/drawing/2014/main" val="10003"/>
                  </a:ext>
                </a:extLst>
              </a:tr>
              <a:tr h="265652">
                <a:tc>
                  <a:txBody>
                    <a:bodyPr/>
                    <a:lstStyle/>
                    <a:p>
                      <a:pPr marL="0" marR="0" lvl="0" indent="0" algn="l">
                        <a:lnSpc>
                          <a:spcPct val="100000"/>
                        </a:lnSpc>
                        <a:spcBef>
                          <a:spcPts val="0"/>
                        </a:spcBef>
                        <a:spcAft>
                          <a:spcPts val="0"/>
                        </a:spcAft>
                        <a:buNone/>
                      </a:pPr>
                      <a:r>
                        <a:rPr lang="en-US" sz="800" b="0" i="0" u="none" strike="noStrike" cap="none" noProof="0">
                          <a:latin typeface="Helvetica Neue"/>
                        </a:rPr>
                        <a:t>In addition to passing the lecture of the professor,  will also watch 3Blue1Brown's videos on YouTube.</a:t>
                      </a:r>
                      <a:endParaRPr/>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156976">
                <a:tc>
                  <a:txBody>
                    <a:bodyPr/>
                    <a:lstStyle/>
                    <a:p>
                      <a:pPr marL="0" marR="0" lvl="0" indent="0" algn="l" rtl="0">
                        <a:lnSpc>
                          <a:spcPct val="100000"/>
                        </a:lnSpc>
                        <a:spcBef>
                          <a:spcPts val="0"/>
                        </a:spcBef>
                        <a:spcAft>
                          <a:spcPts val="0"/>
                        </a:spcAft>
                        <a:buClr>
                          <a:schemeClr val="dk1"/>
                        </a:buClr>
                        <a:buSzPts val="500"/>
                        <a:buFont typeface="Helvetica Neue"/>
                        <a:buNone/>
                      </a:pP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extLst>
                  <a:ext uri="{0D108BD9-81ED-4DB2-BD59-A6C34878D82A}">
                    <a16:rowId xmlns:a16="http://schemas.microsoft.com/office/drawing/2014/main" val="10005"/>
                  </a:ext>
                </a:extLst>
              </a:tr>
              <a:tr h="156976">
                <a:tc>
                  <a:txBody>
                    <a:bodyPr/>
                    <a:lstStyle/>
                    <a:p>
                      <a:pPr marL="0" marR="0" lvl="0" indent="0" algn="l" rtl="0">
                        <a:lnSpc>
                          <a:spcPct val="100000"/>
                        </a:lnSpc>
                        <a:spcBef>
                          <a:spcPts val="0"/>
                        </a:spcBef>
                        <a:spcAft>
                          <a:spcPts val="0"/>
                        </a:spcAft>
                        <a:buClr>
                          <a:schemeClr val="dk1"/>
                        </a:buClr>
                        <a:buSzPts val="500"/>
                        <a:buFont typeface="Helvetica Neue"/>
                        <a:buNone/>
                      </a:pP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r h="156976">
                <a:tc>
                  <a:txBody>
                    <a:bodyPr/>
                    <a:lstStyle/>
                    <a:p>
                      <a:pPr marL="0" marR="0" lvl="0" indent="0" algn="l" rtl="0">
                        <a:lnSpc>
                          <a:spcPct val="100000"/>
                        </a:lnSpc>
                        <a:spcBef>
                          <a:spcPts val="0"/>
                        </a:spcBef>
                        <a:spcAft>
                          <a:spcPts val="0"/>
                        </a:spcAft>
                        <a:buClr>
                          <a:schemeClr val="dk1"/>
                        </a:buClr>
                        <a:buSzPts val="500"/>
                        <a:buFont typeface="Helvetica Neue"/>
                        <a:buNone/>
                      </a:pP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extLst>
                  <a:ext uri="{0D108BD9-81ED-4DB2-BD59-A6C34878D82A}">
                    <a16:rowId xmlns:a16="http://schemas.microsoft.com/office/drawing/2014/main" val="10007"/>
                  </a:ext>
                </a:extLst>
              </a:tr>
            </a:tbl>
          </a:graphicData>
        </a:graphic>
      </p:graphicFrame>
      <p:graphicFrame>
        <p:nvGraphicFramePr>
          <p:cNvPr id="152" name="Google Shape;152;p32"/>
          <p:cNvGraphicFramePr/>
          <p:nvPr>
            <p:extLst>
              <p:ext uri="{D42A27DB-BD31-4B8C-83A1-F6EECF244321}">
                <p14:modId xmlns:p14="http://schemas.microsoft.com/office/powerpoint/2010/main" val="2573580167"/>
              </p:ext>
            </p:extLst>
          </p:nvPr>
        </p:nvGraphicFramePr>
        <p:xfrm>
          <a:off x="213451" y="3160463"/>
          <a:ext cx="2476476" cy="1661941"/>
        </p:xfrm>
        <a:graphic>
          <a:graphicData uri="http://schemas.openxmlformats.org/drawingml/2006/table">
            <a:tbl>
              <a:tblPr bandRow="1">
                <a:noFill/>
                <a:tableStyleId>{46409119-0364-41FD-8744-DC8955837773}</a:tableStyleId>
              </a:tblPr>
              <a:tblGrid>
                <a:gridCol w="2476476">
                  <a:extLst>
                    <a:ext uri="{9D8B030D-6E8A-4147-A177-3AD203B41FA5}">
                      <a16:colId xmlns:a16="http://schemas.microsoft.com/office/drawing/2014/main" val="20000"/>
                    </a:ext>
                  </a:extLst>
                </a:gridCol>
              </a:tblGrid>
              <a:tr h="433301">
                <a:tc>
                  <a:txBody>
                    <a:bodyPr/>
                    <a:lstStyle/>
                    <a:p>
                      <a:pPr marL="0" marR="0" lvl="0" indent="0" algn="l">
                        <a:lnSpc>
                          <a:spcPct val="100000"/>
                        </a:lnSpc>
                        <a:spcBef>
                          <a:spcPts val="0"/>
                        </a:spcBef>
                        <a:spcAft>
                          <a:spcPts val="0"/>
                        </a:spcAft>
                        <a:buNone/>
                      </a:pPr>
                      <a:r>
                        <a:rPr lang="en-US" sz="800" b="0" i="0" u="none" strike="noStrike" cap="none" noProof="0">
                          <a:latin typeface="Helvetica Neue"/>
                        </a:rPr>
                        <a:t>would watch pre-lectures and lectures over and over again to make sure he had a good grasp of these concepts</a:t>
                      </a:r>
                      <a:endParaRPr/>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156469">
                <a:tc>
                  <a:txBody>
                    <a:bodyPr/>
                    <a:lstStyle/>
                    <a:p>
                      <a:pPr marL="0" marR="0" lvl="0" indent="0" algn="l" rtl="0">
                        <a:lnSpc>
                          <a:spcPct val="100000"/>
                        </a:lnSpc>
                        <a:spcBef>
                          <a:spcPts val="0"/>
                        </a:spcBef>
                        <a:spcAft>
                          <a:spcPts val="0"/>
                        </a:spcAft>
                        <a:buClr>
                          <a:schemeClr val="dk1"/>
                        </a:buClr>
                        <a:buSzPts val="500"/>
                        <a:buFont typeface="Helvetica Neue"/>
                        <a:buNone/>
                      </a:pP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extLst>
                  <a:ext uri="{0D108BD9-81ED-4DB2-BD59-A6C34878D82A}">
                    <a16:rowId xmlns:a16="http://schemas.microsoft.com/office/drawing/2014/main" val="10001"/>
                  </a:ext>
                </a:extLst>
              </a:tr>
              <a:tr h="156469">
                <a:tc>
                  <a:txBody>
                    <a:bodyPr/>
                    <a:lstStyle/>
                    <a:p>
                      <a:pPr marL="0" marR="0" lvl="0" indent="0" algn="l" rtl="0">
                        <a:lnSpc>
                          <a:spcPct val="100000"/>
                        </a:lnSpc>
                        <a:spcBef>
                          <a:spcPts val="0"/>
                        </a:spcBef>
                        <a:spcAft>
                          <a:spcPts val="0"/>
                        </a:spcAft>
                        <a:buClr>
                          <a:schemeClr val="dk1"/>
                        </a:buClr>
                        <a:buSzPts val="500"/>
                        <a:buFont typeface="Helvetica Neue"/>
                        <a:buNone/>
                      </a:pP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156469">
                <a:tc>
                  <a:txBody>
                    <a:bodyPr/>
                    <a:lstStyle/>
                    <a:p>
                      <a:pPr marL="0" marR="0" lvl="0" indent="0" algn="l" rtl="0">
                        <a:lnSpc>
                          <a:spcPct val="100000"/>
                        </a:lnSpc>
                        <a:spcBef>
                          <a:spcPts val="0"/>
                        </a:spcBef>
                        <a:spcAft>
                          <a:spcPts val="0"/>
                        </a:spcAft>
                        <a:buClr>
                          <a:schemeClr val="dk1"/>
                        </a:buClr>
                        <a:buSzPts val="500"/>
                        <a:buFont typeface="Helvetica Neue"/>
                        <a:buNone/>
                      </a:pP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extLst>
                  <a:ext uri="{0D108BD9-81ED-4DB2-BD59-A6C34878D82A}">
                    <a16:rowId xmlns:a16="http://schemas.microsoft.com/office/drawing/2014/main" val="10003"/>
                  </a:ext>
                </a:extLst>
              </a:tr>
              <a:tr h="156469">
                <a:tc>
                  <a:txBody>
                    <a:bodyPr/>
                    <a:lstStyle/>
                    <a:p>
                      <a:pPr marL="0" marR="0" lvl="0" indent="0" algn="l" rtl="0">
                        <a:lnSpc>
                          <a:spcPct val="100000"/>
                        </a:lnSpc>
                        <a:spcBef>
                          <a:spcPts val="0"/>
                        </a:spcBef>
                        <a:spcAft>
                          <a:spcPts val="0"/>
                        </a:spcAft>
                        <a:buClr>
                          <a:schemeClr val="dk1"/>
                        </a:buClr>
                        <a:buSzPts val="500"/>
                        <a:buFont typeface="Helvetica Neue"/>
                        <a:buNone/>
                      </a:pP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156469">
                <a:tc>
                  <a:txBody>
                    <a:bodyPr/>
                    <a:lstStyle/>
                    <a:p>
                      <a:pPr marL="0" marR="0" lvl="0" indent="0" algn="l" rtl="0">
                        <a:lnSpc>
                          <a:spcPct val="100000"/>
                        </a:lnSpc>
                        <a:spcBef>
                          <a:spcPts val="0"/>
                        </a:spcBef>
                        <a:spcAft>
                          <a:spcPts val="0"/>
                        </a:spcAft>
                        <a:buClr>
                          <a:schemeClr val="dk1"/>
                        </a:buClr>
                        <a:buSzPts val="500"/>
                        <a:buFont typeface="Helvetica Neue"/>
                        <a:buNone/>
                      </a:pP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extLst>
                  <a:ext uri="{0D108BD9-81ED-4DB2-BD59-A6C34878D82A}">
                    <a16:rowId xmlns:a16="http://schemas.microsoft.com/office/drawing/2014/main" val="10005"/>
                  </a:ext>
                </a:extLst>
              </a:tr>
              <a:tr h="156469">
                <a:tc>
                  <a:txBody>
                    <a:bodyPr/>
                    <a:lstStyle/>
                    <a:p>
                      <a:pPr marL="0" marR="0" lvl="0" indent="0" algn="l" rtl="0">
                        <a:lnSpc>
                          <a:spcPct val="100000"/>
                        </a:lnSpc>
                        <a:spcBef>
                          <a:spcPts val="0"/>
                        </a:spcBef>
                        <a:spcAft>
                          <a:spcPts val="0"/>
                        </a:spcAft>
                        <a:buClr>
                          <a:schemeClr val="dk1"/>
                        </a:buClr>
                        <a:buSzPts val="500"/>
                        <a:buFont typeface="Helvetica Neue"/>
                        <a:buNone/>
                      </a:pP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r h="156469">
                <a:tc>
                  <a:txBody>
                    <a:bodyPr/>
                    <a:lstStyle/>
                    <a:p>
                      <a:pPr marL="0" marR="0" lvl="0" indent="0" algn="l" rtl="0">
                        <a:lnSpc>
                          <a:spcPct val="100000"/>
                        </a:lnSpc>
                        <a:spcBef>
                          <a:spcPts val="0"/>
                        </a:spcBef>
                        <a:spcAft>
                          <a:spcPts val="0"/>
                        </a:spcAft>
                        <a:buClr>
                          <a:schemeClr val="dk1"/>
                        </a:buClr>
                        <a:buSzPts val="500"/>
                        <a:buFont typeface="Helvetica Neue"/>
                        <a:buNone/>
                      </a:pP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extLst>
                  <a:ext uri="{0D108BD9-81ED-4DB2-BD59-A6C34878D82A}">
                    <a16:rowId xmlns:a16="http://schemas.microsoft.com/office/drawing/2014/main" val="10007"/>
                  </a:ext>
                </a:extLst>
              </a:tr>
            </a:tbl>
          </a:graphicData>
        </a:graphic>
      </p:graphicFrame>
      <p:graphicFrame>
        <p:nvGraphicFramePr>
          <p:cNvPr id="153" name="Google Shape;153;p32"/>
          <p:cNvGraphicFramePr/>
          <p:nvPr>
            <p:extLst>
              <p:ext uri="{D42A27DB-BD31-4B8C-83A1-F6EECF244321}">
                <p14:modId xmlns:p14="http://schemas.microsoft.com/office/powerpoint/2010/main" val="1910064964"/>
              </p:ext>
            </p:extLst>
          </p:nvPr>
        </p:nvGraphicFramePr>
        <p:xfrm>
          <a:off x="3792227" y="3035209"/>
          <a:ext cx="2035725" cy="1648000"/>
        </p:xfrm>
        <a:graphic>
          <a:graphicData uri="http://schemas.openxmlformats.org/drawingml/2006/table">
            <a:tbl>
              <a:tblPr bandRow="1">
                <a:noFill/>
                <a:tableStyleId>{46409119-0364-41FD-8744-DC8955837773}</a:tableStyleId>
              </a:tblPr>
              <a:tblGrid>
                <a:gridCol w="2035725">
                  <a:extLst>
                    <a:ext uri="{9D8B030D-6E8A-4147-A177-3AD203B41FA5}">
                      <a16:colId xmlns:a16="http://schemas.microsoft.com/office/drawing/2014/main" val="20000"/>
                    </a:ext>
                  </a:extLst>
                </a:gridCol>
              </a:tblGrid>
              <a:tr h="168650">
                <a:tc>
                  <a:txBody>
                    <a:bodyPr/>
                    <a:lstStyle/>
                    <a:p>
                      <a:pPr marL="0" marR="0" lvl="0" indent="0" algn="l">
                        <a:lnSpc>
                          <a:spcPct val="100000"/>
                        </a:lnSpc>
                        <a:spcBef>
                          <a:spcPts val="0"/>
                        </a:spcBef>
                        <a:spcAft>
                          <a:spcPts val="0"/>
                        </a:spcAft>
                        <a:buNone/>
                      </a:pPr>
                      <a:r>
                        <a:rPr lang="en-US" sz="800" b="0" i="0" u="none" strike="noStrike" cap="none" noProof="0">
                          <a:latin typeface="Helvetica Neue"/>
                        </a:rPr>
                        <a:t>Throughout the course, visualization helped him greatly in understanding concepts and questions.</a:t>
                      </a:r>
                      <a:endParaRPr/>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168650">
                <a:tc>
                  <a:txBody>
                    <a:bodyPr/>
                    <a:lstStyle/>
                    <a:p>
                      <a:pPr marL="0" marR="0" lvl="0" indent="0" algn="l" rtl="0">
                        <a:lnSpc>
                          <a:spcPct val="100000"/>
                        </a:lnSpc>
                        <a:spcBef>
                          <a:spcPts val="0"/>
                        </a:spcBef>
                        <a:spcAft>
                          <a:spcPts val="0"/>
                        </a:spcAft>
                        <a:buClr>
                          <a:schemeClr val="dk1"/>
                        </a:buClr>
                        <a:buSzPts val="500"/>
                        <a:buFont typeface="Helvetica Neue"/>
                        <a:buNone/>
                      </a:pP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extLst>
                  <a:ext uri="{0D108BD9-81ED-4DB2-BD59-A6C34878D82A}">
                    <a16:rowId xmlns:a16="http://schemas.microsoft.com/office/drawing/2014/main" val="10001"/>
                  </a:ext>
                </a:extLst>
              </a:tr>
              <a:tr h="168650">
                <a:tc>
                  <a:txBody>
                    <a:bodyPr/>
                    <a:lstStyle/>
                    <a:p>
                      <a:pPr marL="0" marR="0" lvl="0" indent="0" algn="l" rtl="0">
                        <a:lnSpc>
                          <a:spcPct val="100000"/>
                        </a:lnSpc>
                        <a:spcBef>
                          <a:spcPts val="0"/>
                        </a:spcBef>
                        <a:spcAft>
                          <a:spcPts val="0"/>
                        </a:spcAft>
                        <a:buClr>
                          <a:schemeClr val="dk1"/>
                        </a:buClr>
                        <a:buSzPts val="500"/>
                        <a:buFont typeface="Helvetica Neue"/>
                        <a:buNone/>
                      </a:pP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168650">
                <a:tc>
                  <a:txBody>
                    <a:bodyPr/>
                    <a:lstStyle/>
                    <a:p>
                      <a:pPr marL="0" marR="0" lvl="0" indent="0" algn="l" rtl="0">
                        <a:lnSpc>
                          <a:spcPct val="100000"/>
                        </a:lnSpc>
                        <a:spcBef>
                          <a:spcPts val="0"/>
                        </a:spcBef>
                        <a:spcAft>
                          <a:spcPts val="0"/>
                        </a:spcAft>
                        <a:buClr>
                          <a:schemeClr val="dk1"/>
                        </a:buClr>
                        <a:buSzPts val="500"/>
                        <a:buFont typeface="Helvetica Neue"/>
                        <a:buNone/>
                      </a:pP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extLst>
                  <a:ext uri="{0D108BD9-81ED-4DB2-BD59-A6C34878D82A}">
                    <a16:rowId xmlns:a16="http://schemas.microsoft.com/office/drawing/2014/main" val="10003"/>
                  </a:ext>
                </a:extLst>
              </a:tr>
              <a:tr h="168650">
                <a:tc>
                  <a:txBody>
                    <a:bodyPr/>
                    <a:lstStyle/>
                    <a:p>
                      <a:pPr marL="0" marR="0" lvl="0" indent="0" algn="l" rtl="0">
                        <a:lnSpc>
                          <a:spcPct val="100000"/>
                        </a:lnSpc>
                        <a:spcBef>
                          <a:spcPts val="0"/>
                        </a:spcBef>
                        <a:spcAft>
                          <a:spcPts val="0"/>
                        </a:spcAft>
                        <a:buClr>
                          <a:schemeClr val="dk1"/>
                        </a:buClr>
                        <a:buSzPts val="500"/>
                        <a:buFont typeface="Helvetica Neue"/>
                        <a:buNone/>
                      </a:pP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168650">
                <a:tc>
                  <a:txBody>
                    <a:bodyPr/>
                    <a:lstStyle/>
                    <a:p>
                      <a:pPr marL="0" marR="0" lvl="0" indent="0" algn="l" rtl="0">
                        <a:lnSpc>
                          <a:spcPct val="100000"/>
                        </a:lnSpc>
                        <a:spcBef>
                          <a:spcPts val="0"/>
                        </a:spcBef>
                        <a:spcAft>
                          <a:spcPts val="0"/>
                        </a:spcAft>
                        <a:buClr>
                          <a:schemeClr val="dk1"/>
                        </a:buClr>
                        <a:buSzPts val="500"/>
                        <a:buFont typeface="Helvetica Neue"/>
                        <a:buNone/>
                      </a:pP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extLst>
                  <a:ext uri="{0D108BD9-81ED-4DB2-BD59-A6C34878D82A}">
                    <a16:rowId xmlns:a16="http://schemas.microsoft.com/office/drawing/2014/main" val="10005"/>
                  </a:ext>
                </a:extLst>
              </a:tr>
              <a:tr h="168650">
                <a:tc>
                  <a:txBody>
                    <a:bodyPr/>
                    <a:lstStyle/>
                    <a:p>
                      <a:pPr marL="0" marR="0" lvl="0" indent="0" algn="l" rtl="0">
                        <a:lnSpc>
                          <a:spcPct val="100000"/>
                        </a:lnSpc>
                        <a:spcBef>
                          <a:spcPts val="0"/>
                        </a:spcBef>
                        <a:spcAft>
                          <a:spcPts val="0"/>
                        </a:spcAft>
                        <a:buClr>
                          <a:schemeClr val="dk1"/>
                        </a:buClr>
                        <a:buSzPts val="500"/>
                        <a:buFont typeface="Helvetica Neue"/>
                        <a:buNone/>
                      </a:pP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r h="168650">
                <a:tc>
                  <a:txBody>
                    <a:bodyPr/>
                    <a:lstStyle/>
                    <a:p>
                      <a:pPr marL="0" marR="0" lvl="0" indent="0" algn="l" rtl="0">
                        <a:lnSpc>
                          <a:spcPct val="100000"/>
                        </a:lnSpc>
                        <a:spcBef>
                          <a:spcPts val="0"/>
                        </a:spcBef>
                        <a:spcAft>
                          <a:spcPts val="0"/>
                        </a:spcAft>
                        <a:buClr>
                          <a:schemeClr val="dk1"/>
                        </a:buClr>
                        <a:buSzPts val="500"/>
                        <a:buFont typeface="Helvetica Neue"/>
                        <a:buNone/>
                      </a:pP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extLst>
                  <a:ext uri="{0D108BD9-81ED-4DB2-BD59-A6C34878D82A}">
                    <a16:rowId xmlns:a16="http://schemas.microsoft.com/office/drawing/2014/main" val="10007"/>
                  </a:ext>
                </a:extLst>
              </a:tr>
            </a:tbl>
          </a:graphicData>
        </a:graphic>
      </p:graphicFrame>
      <p:grpSp>
        <p:nvGrpSpPr>
          <p:cNvPr id="154" name="Google Shape;154;p32"/>
          <p:cNvGrpSpPr/>
          <p:nvPr/>
        </p:nvGrpSpPr>
        <p:grpSpPr>
          <a:xfrm>
            <a:off x="8366830" y="4583892"/>
            <a:ext cx="498589" cy="351920"/>
            <a:chOff x="0" y="0"/>
            <a:chExt cx="709129" cy="667400"/>
          </a:xfrm>
        </p:grpSpPr>
        <p:pic>
          <p:nvPicPr>
            <p:cNvPr id="155" name="Google Shape;155;p32" descr="Image"/>
            <p:cNvPicPr preferRelativeResize="0"/>
            <p:nvPr/>
          </p:nvPicPr>
          <p:blipFill rotWithShape="1">
            <a:blip r:embed="rId4">
              <a:alphaModFix/>
            </a:blip>
            <a:srcRect/>
            <a:stretch/>
          </p:blipFill>
          <p:spPr>
            <a:xfrm>
              <a:off x="0" y="0"/>
              <a:ext cx="594831" cy="667400"/>
            </a:xfrm>
            <a:prstGeom prst="rect">
              <a:avLst/>
            </a:prstGeom>
            <a:noFill/>
            <a:ln>
              <a:noFill/>
            </a:ln>
          </p:spPr>
        </p:pic>
        <p:sp>
          <p:nvSpPr>
            <p:cNvPr id="156" name="Google Shape;156;p32"/>
            <p:cNvSpPr txBox="1"/>
            <p:nvPr/>
          </p:nvSpPr>
          <p:spPr>
            <a:xfrm>
              <a:off x="480529" y="333699"/>
              <a:ext cx="228600" cy="273600"/>
            </a:xfrm>
            <a:prstGeom prst="rect">
              <a:avLst/>
            </a:prstGeom>
            <a:noFill/>
            <a:ln>
              <a:noFill/>
            </a:ln>
          </p:spPr>
          <p:txBody>
            <a:bodyPr spcFirstLastPara="1" wrap="square" lIns="32750" tIns="32750" rIns="32750" bIns="32750" anchor="t" anchorCtr="0">
              <a:noAutofit/>
            </a:bodyPr>
            <a:lstStyle/>
            <a:p>
              <a:pPr marL="0" marR="0" lvl="0" indent="0" algn="l" rtl="0">
                <a:lnSpc>
                  <a:spcPct val="100000"/>
                </a:lnSpc>
                <a:spcBef>
                  <a:spcPts val="0"/>
                </a:spcBef>
                <a:spcAft>
                  <a:spcPts val="0"/>
                </a:spcAft>
                <a:buClr>
                  <a:srgbClr val="000000"/>
                </a:buClr>
                <a:buSzPts val="800"/>
                <a:buFont typeface="Helvetica Neue"/>
                <a:buNone/>
              </a:pPr>
              <a:r>
                <a:rPr lang="en" sz="800" b="0" i="0" u="none" strike="noStrike" cap="none">
                  <a:solidFill>
                    <a:srgbClr val="000000"/>
                  </a:solidFill>
                  <a:latin typeface="Helvetica Neue"/>
                  <a:ea typeface="Helvetica Neue"/>
                  <a:cs typeface="Helvetica Neue"/>
                  <a:sym typeface="Helvetica Neue"/>
                </a:rPr>
                <a:t>1</a:t>
              </a:r>
              <a:endParaRPr sz="900"/>
            </a:p>
          </p:txBody>
        </p:sp>
      </p:grpSp>
      <p:sp>
        <p:nvSpPr>
          <p:cNvPr id="157" name="Google Shape;157;p32"/>
          <p:cNvSpPr txBox="1"/>
          <p:nvPr/>
        </p:nvSpPr>
        <p:spPr>
          <a:xfrm>
            <a:off x="2456050" y="2932925"/>
            <a:ext cx="829500" cy="27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Helvetica Neue"/>
                <a:ea typeface="Helvetica Neue"/>
                <a:cs typeface="Helvetica Neue"/>
                <a:sym typeface="Helvetica Neue"/>
              </a:rPr>
              <a:t>Team</a:t>
            </a:r>
            <a:endParaRPr>
              <a:latin typeface="Helvetica Neue"/>
              <a:ea typeface="Helvetica Neue"/>
              <a:cs typeface="Helvetica Neue"/>
              <a:sym typeface="Helvetica Neue"/>
            </a:endParaRPr>
          </a:p>
        </p:txBody>
      </p:sp>
      <p:sp>
        <p:nvSpPr>
          <p:cNvPr id="158" name="Google Shape;158;p32"/>
          <p:cNvSpPr txBox="1"/>
          <p:nvPr/>
        </p:nvSpPr>
        <p:spPr>
          <a:xfrm>
            <a:off x="2372400" y="30950"/>
            <a:ext cx="1194000" cy="351900"/>
          </a:xfrm>
          <a:prstGeom prst="rect">
            <a:avLst/>
          </a:prstGeom>
          <a:solidFill>
            <a:srgbClr val="FFFFFF"/>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Helvetica Neue"/>
                <a:ea typeface="Helvetica Neue"/>
                <a:cs typeface="Helvetica Neue"/>
                <a:sym typeface="Helvetica Neue"/>
              </a:rPr>
              <a:t>Interview 3</a:t>
            </a:r>
            <a:endParaRPr b="1">
              <a:latin typeface="Helvetica Neue"/>
              <a:ea typeface="Helvetica Neue"/>
              <a:cs typeface="Helvetica Neue"/>
              <a:sym typeface="Helvetica Neue"/>
            </a:endParaRPr>
          </a:p>
        </p:txBody>
      </p:sp>
      <p:pic>
        <p:nvPicPr>
          <p:cNvPr id="159" name="Google Shape;159;p32"/>
          <p:cNvPicPr preferRelativeResize="0"/>
          <p:nvPr/>
        </p:nvPicPr>
        <p:blipFill>
          <a:blip r:embed="rId5">
            <a:alphaModFix/>
          </a:blip>
          <a:stretch>
            <a:fillRect/>
          </a:stretch>
        </p:blipFill>
        <p:spPr>
          <a:xfrm>
            <a:off x="7884075" y="75350"/>
            <a:ext cx="1098099" cy="796950"/>
          </a:xfrm>
          <a:prstGeom prst="rect">
            <a:avLst/>
          </a:prstGeom>
          <a:noFill/>
          <a:ln>
            <a:noFill/>
          </a:ln>
        </p:spPr>
      </p:pic>
      <p:sp>
        <p:nvSpPr>
          <p:cNvPr id="3" name="Google Shape;174;p33">
            <a:extLst>
              <a:ext uri="{FF2B5EF4-FFF2-40B4-BE49-F238E27FC236}">
                <a16:creationId xmlns:a16="http://schemas.microsoft.com/office/drawing/2014/main" id="{C2E013FA-D8C4-4A18-B9F4-EE0977D4777B}"/>
              </a:ext>
            </a:extLst>
          </p:cNvPr>
          <p:cNvSpPr txBox="1"/>
          <p:nvPr/>
        </p:nvSpPr>
        <p:spPr>
          <a:xfrm>
            <a:off x="5819260" y="72621"/>
            <a:ext cx="1932187" cy="351900"/>
          </a:xfrm>
          <a:prstGeom prst="rect">
            <a:avLst/>
          </a:prstGeom>
          <a:solidFill>
            <a:srgbClr val="FFFFFF"/>
          </a:solidFill>
          <a:ln>
            <a:noFill/>
          </a:ln>
        </p:spPr>
        <p:txBody>
          <a:bodyPr spcFirstLastPara="1" wrap="square" lIns="91425" tIns="91425" rIns="91425" bIns="91425" anchor="t" anchorCtr="0">
            <a:noAutofit/>
          </a:bodyPr>
          <a:lstStyle/>
          <a:p>
            <a:pPr algn="ctr"/>
            <a:r>
              <a:rPr lang="en" sz="1000">
                <a:latin typeface="Helvetica Neue"/>
                <a:sym typeface="Helvetica Neue"/>
              </a:rPr>
              <a:t>first year who has taken linear algebra: Simon's roommate</a:t>
            </a:r>
            <a:endParaRPr 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pic>
        <p:nvPicPr>
          <p:cNvPr id="164" name="Google Shape;164;p33" descr="Image"/>
          <p:cNvPicPr preferRelativeResize="0"/>
          <p:nvPr/>
        </p:nvPicPr>
        <p:blipFill rotWithShape="1">
          <a:blip r:embed="rId3">
            <a:alphaModFix/>
          </a:blip>
          <a:srcRect/>
          <a:stretch/>
        </p:blipFill>
        <p:spPr>
          <a:xfrm>
            <a:off x="60225" y="0"/>
            <a:ext cx="5430735" cy="5143501"/>
          </a:xfrm>
          <a:prstGeom prst="rect">
            <a:avLst/>
          </a:prstGeom>
          <a:noFill/>
          <a:ln>
            <a:noFill/>
          </a:ln>
        </p:spPr>
      </p:pic>
      <p:sp>
        <p:nvSpPr>
          <p:cNvPr id="165" name="Google Shape;165;p33"/>
          <p:cNvSpPr txBox="1"/>
          <p:nvPr/>
        </p:nvSpPr>
        <p:spPr>
          <a:xfrm>
            <a:off x="6116750" y="0"/>
            <a:ext cx="2970900" cy="5143500"/>
          </a:xfrm>
          <a:prstGeom prst="rect">
            <a:avLst/>
          </a:prstGeom>
          <a:noFill/>
          <a:ln>
            <a:noFill/>
          </a:ln>
        </p:spPr>
        <p:txBody>
          <a:bodyPr spcFirstLastPara="1" wrap="square" lIns="32750" tIns="32750" rIns="32750" bIns="32750" anchor="ctr" anchorCtr="0">
            <a:noAutofit/>
          </a:bodyPr>
          <a:lstStyle/>
          <a:p>
            <a:pPr marL="0" marR="0" lvl="0" indent="0" algn="l" rtl="0">
              <a:lnSpc>
                <a:spcPct val="100000"/>
              </a:lnSpc>
              <a:spcBef>
                <a:spcPts val="0"/>
              </a:spcBef>
              <a:spcAft>
                <a:spcPts val="0"/>
              </a:spcAft>
              <a:buClr>
                <a:srgbClr val="000000"/>
              </a:buClr>
              <a:buSzPts val="700"/>
              <a:buFont typeface="Helvetica Neue"/>
              <a:buNone/>
            </a:pPr>
            <a:r>
              <a:rPr lang="en" sz="1000" b="1" i="0" u="none" strike="noStrike" cap="none">
                <a:solidFill>
                  <a:srgbClr val="000000"/>
                </a:solidFill>
                <a:latin typeface="Helvetica Neue"/>
                <a:ea typeface="Helvetica Neue"/>
                <a:cs typeface="Helvetica Neue"/>
                <a:sym typeface="Helvetica Neue"/>
              </a:rPr>
              <a:t>Empathy Map:</a:t>
            </a:r>
            <a:endParaRPr sz="1000"/>
          </a:p>
          <a:p>
            <a:pPr marL="0" marR="0" lvl="0" indent="0" algn="l" rtl="0">
              <a:lnSpc>
                <a:spcPct val="100000"/>
              </a:lnSpc>
              <a:spcBef>
                <a:spcPts val="0"/>
              </a:spcBef>
              <a:spcAft>
                <a:spcPts val="0"/>
              </a:spcAft>
              <a:buClr>
                <a:srgbClr val="000000"/>
              </a:buClr>
              <a:buSzPts val="700"/>
              <a:buFont typeface="Helvetica Neue"/>
              <a:buNone/>
            </a:pPr>
            <a:endParaRPr sz="1000" b="1" i="0" u="none" strike="noStrike" cap="none">
              <a:solidFill>
                <a:srgbClr val="000000"/>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000000"/>
              </a:buClr>
              <a:buSzPts val="700"/>
              <a:buFont typeface="Helvetica Neue"/>
              <a:buNone/>
            </a:pPr>
            <a:r>
              <a:rPr lang="en" sz="1000" b="0" i="0" u="none" strike="noStrike" cap="none">
                <a:solidFill>
                  <a:srgbClr val="000000"/>
                </a:solidFill>
                <a:latin typeface="Helvetica Neue"/>
                <a:ea typeface="Helvetica Neue"/>
                <a:cs typeface="Helvetica Neue"/>
                <a:sym typeface="Helvetica Neue"/>
              </a:rPr>
              <a:t>Use to take notes when interviewing/shadowing individual users, and again when creating a fictional target user.  Have one person do the talking, and a second take notes, but steer the conversation to cover all 4 areas.</a:t>
            </a:r>
            <a:endParaRPr sz="1000"/>
          </a:p>
          <a:p>
            <a:pPr marL="0" marR="0" lvl="0" indent="0" algn="l" rtl="0">
              <a:lnSpc>
                <a:spcPct val="100000"/>
              </a:lnSpc>
              <a:spcBef>
                <a:spcPts val="0"/>
              </a:spcBef>
              <a:spcAft>
                <a:spcPts val="0"/>
              </a:spcAft>
              <a:buClr>
                <a:srgbClr val="000000"/>
              </a:buClr>
              <a:buSzPts val="700"/>
              <a:buFont typeface="Helvetica Neue"/>
              <a:buNone/>
            </a:pPr>
            <a:endParaRPr sz="1000" b="0" i="0" u="none" strike="noStrike" cap="none">
              <a:solidFill>
                <a:srgbClr val="000000"/>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000000"/>
              </a:buClr>
              <a:buSzPts val="700"/>
              <a:buFont typeface="Helvetica Neue"/>
              <a:buNone/>
            </a:pPr>
            <a:r>
              <a:rPr lang="en" sz="1000" b="1" i="0" u="none" strike="noStrike" cap="none">
                <a:solidFill>
                  <a:srgbClr val="000000"/>
                </a:solidFill>
                <a:latin typeface="Helvetica Neue"/>
                <a:ea typeface="Helvetica Neue"/>
                <a:cs typeface="Helvetica Neue"/>
                <a:sym typeface="Helvetica Neue"/>
              </a:rPr>
              <a:t>say:</a:t>
            </a:r>
            <a:r>
              <a:rPr lang="en" sz="1000" b="0" i="0" u="none" strike="noStrike" cap="none">
                <a:solidFill>
                  <a:srgbClr val="000000"/>
                </a:solidFill>
                <a:latin typeface="Helvetica Neue"/>
                <a:ea typeface="Helvetica Neue"/>
                <a:cs typeface="Helvetica Neue"/>
                <a:sym typeface="Helvetica Neue"/>
              </a:rPr>
              <a:t>  What they say in response to questions or volunteer.</a:t>
            </a:r>
            <a:endParaRPr sz="1000"/>
          </a:p>
          <a:p>
            <a:pPr marL="0" marR="0" lvl="0" indent="0" algn="l" rtl="0">
              <a:lnSpc>
                <a:spcPct val="100000"/>
              </a:lnSpc>
              <a:spcBef>
                <a:spcPts val="0"/>
              </a:spcBef>
              <a:spcAft>
                <a:spcPts val="0"/>
              </a:spcAft>
              <a:buClr>
                <a:srgbClr val="000000"/>
              </a:buClr>
              <a:buSzPts val="700"/>
              <a:buFont typeface="Helvetica Neue"/>
              <a:buNone/>
            </a:pPr>
            <a:r>
              <a:rPr lang="en" sz="1000" b="1" i="0" u="none" strike="noStrike" cap="none">
                <a:solidFill>
                  <a:srgbClr val="000000"/>
                </a:solidFill>
                <a:latin typeface="Helvetica Neue"/>
                <a:ea typeface="Helvetica Neue"/>
                <a:cs typeface="Helvetica Neue"/>
                <a:sym typeface="Helvetica Neue"/>
              </a:rPr>
              <a:t>think:</a:t>
            </a:r>
            <a:r>
              <a:rPr lang="en" sz="1000" b="0" i="0" u="none" strike="noStrike" cap="none">
                <a:solidFill>
                  <a:srgbClr val="000000"/>
                </a:solidFill>
                <a:latin typeface="Helvetica Neue"/>
                <a:ea typeface="Helvetica Neue"/>
                <a:cs typeface="Helvetica Neue"/>
                <a:sym typeface="Helvetica Neue"/>
              </a:rPr>
              <a:t>  Things you infer about their knowledge or opinions, because they avoid a topic or direct answers, are surprised by or do not understand some questions.</a:t>
            </a:r>
            <a:endParaRPr sz="1000"/>
          </a:p>
          <a:p>
            <a:pPr marL="0" marR="0" lvl="0" indent="0" algn="l" rtl="0">
              <a:lnSpc>
                <a:spcPct val="100000"/>
              </a:lnSpc>
              <a:spcBef>
                <a:spcPts val="0"/>
              </a:spcBef>
              <a:spcAft>
                <a:spcPts val="0"/>
              </a:spcAft>
              <a:buClr>
                <a:srgbClr val="000000"/>
              </a:buClr>
              <a:buSzPts val="700"/>
              <a:buFont typeface="Helvetica Neue"/>
              <a:buNone/>
            </a:pPr>
            <a:r>
              <a:rPr lang="en" sz="1000" b="1" i="0" u="none" strike="noStrike" cap="none">
                <a:solidFill>
                  <a:srgbClr val="000000"/>
                </a:solidFill>
                <a:latin typeface="Helvetica Neue"/>
                <a:ea typeface="Helvetica Neue"/>
                <a:cs typeface="Helvetica Neue"/>
                <a:sym typeface="Helvetica Neue"/>
              </a:rPr>
              <a:t>do:</a:t>
            </a:r>
            <a:r>
              <a:rPr lang="en" sz="1000" b="0" i="0" u="none" strike="noStrike" cap="none">
                <a:solidFill>
                  <a:srgbClr val="000000"/>
                </a:solidFill>
                <a:latin typeface="Helvetica Neue"/>
                <a:ea typeface="Helvetica Neue"/>
                <a:cs typeface="Helvetica Neue"/>
                <a:sym typeface="Helvetica Neue"/>
              </a:rPr>
              <a:t>  Steps they take in doing a task, either observed from shadowing, or noted when they describe how they do their work.</a:t>
            </a:r>
            <a:endParaRPr sz="1000"/>
          </a:p>
          <a:p>
            <a:pPr marL="0" marR="0" lvl="0" indent="0" algn="l" rtl="0">
              <a:lnSpc>
                <a:spcPct val="100000"/>
              </a:lnSpc>
              <a:spcBef>
                <a:spcPts val="0"/>
              </a:spcBef>
              <a:spcAft>
                <a:spcPts val="0"/>
              </a:spcAft>
              <a:buClr>
                <a:srgbClr val="000000"/>
              </a:buClr>
              <a:buSzPts val="700"/>
              <a:buFont typeface="Helvetica Neue"/>
              <a:buNone/>
            </a:pPr>
            <a:r>
              <a:rPr lang="en" sz="1000" b="1" i="0" u="none" strike="noStrike" cap="none">
                <a:solidFill>
                  <a:srgbClr val="000000"/>
                </a:solidFill>
                <a:latin typeface="Helvetica Neue"/>
                <a:ea typeface="Helvetica Neue"/>
                <a:cs typeface="Helvetica Neue"/>
                <a:sym typeface="Helvetica Neue"/>
              </a:rPr>
              <a:t>feel:</a:t>
            </a:r>
            <a:r>
              <a:rPr lang="en" sz="1000" b="0" i="0" u="none" strike="noStrike" cap="none">
                <a:solidFill>
                  <a:srgbClr val="000000"/>
                </a:solidFill>
                <a:latin typeface="Helvetica Neue"/>
                <a:ea typeface="Helvetica Neue"/>
                <a:cs typeface="Helvetica Neue"/>
                <a:sym typeface="Helvetica Neue"/>
              </a:rPr>
              <a:t>  Things you infer about their feelings, such as whether they would enjoy using a proposed solution, or would prefer the way things work now.</a:t>
            </a:r>
            <a:endParaRPr sz="1000"/>
          </a:p>
        </p:txBody>
      </p:sp>
      <p:graphicFrame>
        <p:nvGraphicFramePr>
          <p:cNvPr id="166" name="Google Shape;166;p33"/>
          <p:cNvGraphicFramePr/>
          <p:nvPr>
            <p:extLst>
              <p:ext uri="{D42A27DB-BD31-4B8C-83A1-F6EECF244321}">
                <p14:modId xmlns:p14="http://schemas.microsoft.com/office/powerpoint/2010/main" val="596255952"/>
              </p:ext>
            </p:extLst>
          </p:nvPr>
        </p:nvGraphicFramePr>
        <p:xfrm>
          <a:off x="3580606" y="743161"/>
          <a:ext cx="2062500" cy="1799360"/>
        </p:xfrm>
        <a:graphic>
          <a:graphicData uri="http://schemas.openxmlformats.org/drawingml/2006/table">
            <a:tbl>
              <a:tblPr bandRow="1">
                <a:noFill/>
                <a:tableStyleId>{46409119-0364-41FD-8744-DC8955837773}</a:tableStyleId>
              </a:tblPr>
              <a:tblGrid>
                <a:gridCol w="2062500">
                  <a:extLst>
                    <a:ext uri="{9D8B030D-6E8A-4147-A177-3AD203B41FA5}">
                      <a16:colId xmlns:a16="http://schemas.microsoft.com/office/drawing/2014/main" val="20000"/>
                    </a:ext>
                  </a:extLst>
                </a:gridCol>
              </a:tblGrid>
              <a:tr h="169775">
                <a:tc>
                  <a:txBody>
                    <a:bodyPr/>
                    <a:lstStyle/>
                    <a:p>
                      <a:pPr marL="0" marR="0" lvl="0" indent="0" algn="l">
                        <a:lnSpc>
                          <a:spcPct val="100000"/>
                        </a:lnSpc>
                        <a:spcBef>
                          <a:spcPts val="0"/>
                        </a:spcBef>
                        <a:spcAft>
                          <a:spcPts val="0"/>
                        </a:spcAft>
                        <a:buNone/>
                      </a:pPr>
                      <a:r>
                        <a:rPr lang="en-US" sz="800" b="0" i="0" u="none" strike="noStrike" cap="none" noProof="0">
                          <a:latin typeface="Helvetica Neue"/>
                        </a:rPr>
                        <a:t>people don’t tend to dislike/like topics but it boils down to whether they find them easy or hard to understand</a:t>
                      </a:r>
                      <a:endParaRPr/>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169775">
                <a:tc>
                  <a:txBody>
                    <a:bodyPr/>
                    <a:lstStyle/>
                    <a:p>
                      <a:pPr marL="0" marR="0" lvl="0" indent="0" algn="l">
                        <a:lnSpc>
                          <a:spcPct val="100000"/>
                        </a:lnSpc>
                        <a:spcBef>
                          <a:spcPts val="0"/>
                        </a:spcBef>
                        <a:spcAft>
                          <a:spcPts val="0"/>
                        </a:spcAft>
                        <a:buNone/>
                      </a:pPr>
                      <a:r>
                        <a:rPr lang="en-US" sz="800" b="0" i="0" u="none" strike="noStrike" cap="none" noProof="0">
                          <a:latin typeface="Helvetica Neue"/>
                        </a:rPr>
                        <a:t>visualization apps are less helpful when working in abstract math as it takes time to build intuition</a:t>
                      </a:r>
                      <a:endParaRPr/>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extLst>
                  <a:ext uri="{0D108BD9-81ED-4DB2-BD59-A6C34878D82A}">
                    <a16:rowId xmlns:a16="http://schemas.microsoft.com/office/drawing/2014/main" val="10001"/>
                  </a:ext>
                </a:extLst>
              </a:tr>
              <a:tr h="169775">
                <a:tc>
                  <a:txBody>
                    <a:bodyPr/>
                    <a:lstStyle/>
                    <a:p>
                      <a:pPr lvl="0" algn="l">
                        <a:lnSpc>
                          <a:spcPct val="100000"/>
                        </a:lnSpc>
                        <a:spcBef>
                          <a:spcPts val="0"/>
                        </a:spcBef>
                        <a:spcAft>
                          <a:spcPts val="0"/>
                        </a:spcAft>
                        <a:buNone/>
                      </a:pPr>
                      <a:r>
                        <a:rPr lang="en-US" sz="800" b="0" i="0" u="none" strike="noStrike" cap="none" noProof="0">
                          <a:latin typeface="Helvetica Neue"/>
                        </a:rPr>
                        <a:t>given a set of vectors, you need to have a friendly user interface that tells you interesting things about those vectors </a:t>
                      </a:r>
                      <a:endParaRPr lang="en-US"/>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169775">
                <a:tc>
                  <a:txBody>
                    <a:bodyPr/>
                    <a:lstStyle/>
                    <a:p>
                      <a:pPr lvl="0" algn="l">
                        <a:lnSpc>
                          <a:spcPct val="100000"/>
                        </a:lnSpc>
                        <a:spcBef>
                          <a:spcPts val="0"/>
                        </a:spcBef>
                        <a:spcAft>
                          <a:spcPts val="0"/>
                        </a:spcAft>
                        <a:buNone/>
                      </a:pPr>
                      <a:r>
                        <a:rPr lang="en-US" sz="800" b="0" i="0" u="none" strike="noStrike" cap="none" noProof="0">
                          <a:latin typeface="Helvetica Neue"/>
                        </a:rPr>
                        <a:t>By the end of the course, first year students may feel like</a:t>
                      </a:r>
                      <a:r>
                        <a:rPr lang="en-US" sz="800" b="0" i="0" u="none" strike="noStrike" cap="none" noProof="0"/>
                        <a:t> they learned something that doesn't relate to something they care about</a:t>
                      </a:r>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extLst>
                  <a:ext uri="{0D108BD9-81ED-4DB2-BD59-A6C34878D82A}">
                    <a16:rowId xmlns:a16="http://schemas.microsoft.com/office/drawing/2014/main" val="10003"/>
                  </a:ext>
                </a:extLst>
              </a:tr>
            </a:tbl>
          </a:graphicData>
        </a:graphic>
      </p:graphicFrame>
      <p:graphicFrame>
        <p:nvGraphicFramePr>
          <p:cNvPr id="167" name="Google Shape;167;p33"/>
          <p:cNvGraphicFramePr/>
          <p:nvPr>
            <p:extLst>
              <p:ext uri="{D42A27DB-BD31-4B8C-83A1-F6EECF244321}">
                <p14:modId xmlns:p14="http://schemas.microsoft.com/office/powerpoint/2010/main" val="2013746143"/>
              </p:ext>
            </p:extLst>
          </p:nvPr>
        </p:nvGraphicFramePr>
        <p:xfrm>
          <a:off x="161192" y="146538"/>
          <a:ext cx="2612515" cy="2638076"/>
        </p:xfrm>
        <a:graphic>
          <a:graphicData uri="http://schemas.openxmlformats.org/drawingml/2006/table">
            <a:tbl>
              <a:tblPr bandRow="1">
                <a:noFill/>
                <a:tableStyleId>{46409119-0364-41FD-8744-DC8955837773}</a:tableStyleId>
              </a:tblPr>
              <a:tblGrid>
                <a:gridCol w="2612515">
                  <a:extLst>
                    <a:ext uri="{9D8B030D-6E8A-4147-A177-3AD203B41FA5}">
                      <a16:colId xmlns:a16="http://schemas.microsoft.com/office/drawing/2014/main" val="20000"/>
                    </a:ext>
                  </a:extLst>
                </a:gridCol>
              </a:tblGrid>
              <a:tr h="169775">
                <a:tc>
                  <a:txBody>
                    <a:bodyPr/>
                    <a:lstStyle/>
                    <a:p>
                      <a:pPr marL="0" marR="0" lvl="0" indent="0" algn="l" rtl="0">
                        <a:lnSpc>
                          <a:spcPct val="100000"/>
                        </a:lnSpc>
                        <a:spcBef>
                          <a:spcPts val="0"/>
                        </a:spcBef>
                        <a:spcAft>
                          <a:spcPts val="0"/>
                        </a:spcAft>
                        <a:buClr>
                          <a:schemeClr val="dk1"/>
                        </a:buClr>
                        <a:buSzPts val="500"/>
                        <a:buFont typeface="Helvetica Neue"/>
                        <a:buNone/>
                      </a:pPr>
                      <a:r>
                        <a:rPr lang="en-US" sz="800" u="none" strike="noStrike" cap="none"/>
                        <a:t>1B03 was the first time he taught linear algebra last semester</a:t>
                      </a: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169775">
                <a:tc>
                  <a:txBody>
                    <a:bodyPr/>
                    <a:lstStyle/>
                    <a:p>
                      <a:pPr marL="0" marR="0" lvl="0" indent="0" algn="l">
                        <a:lnSpc>
                          <a:spcPct val="100000"/>
                        </a:lnSpc>
                        <a:spcBef>
                          <a:spcPts val="0"/>
                        </a:spcBef>
                        <a:spcAft>
                          <a:spcPts val="0"/>
                        </a:spcAft>
                        <a:buNone/>
                      </a:pPr>
                      <a:r>
                        <a:rPr lang="en-US" sz="800" b="0" i="0" u="none" strike="noStrike" cap="none" noProof="0">
                          <a:latin typeface="Helvetica Neue"/>
                        </a:rPr>
                        <a:t>Any time you can provide a visual representation such as graphs or pictures to enhance learning by providing visuals is a good idea </a:t>
                      </a:r>
                      <a:endParaRPr sz="800" b="0" i="0" u="none" strike="noStrike" cap="none" noProof="0">
                        <a:latin typeface="Helvetica Neue"/>
                      </a:endParaRPr>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extLst>
                  <a:ext uri="{0D108BD9-81ED-4DB2-BD59-A6C34878D82A}">
                    <a16:rowId xmlns:a16="http://schemas.microsoft.com/office/drawing/2014/main" val="10001"/>
                  </a:ext>
                </a:extLst>
              </a:tr>
              <a:tr h="169775">
                <a:tc>
                  <a:txBody>
                    <a:bodyPr/>
                    <a:lstStyle/>
                    <a:p>
                      <a:pPr marL="0" marR="0" lvl="0" indent="0" algn="l">
                        <a:lnSpc>
                          <a:spcPct val="100000"/>
                        </a:lnSpc>
                        <a:spcBef>
                          <a:spcPts val="0"/>
                        </a:spcBef>
                        <a:spcAft>
                          <a:spcPts val="0"/>
                        </a:spcAft>
                        <a:buNone/>
                      </a:pPr>
                      <a:r>
                        <a:rPr lang="en-US" sz="800" b="0" i="0" u="none" strike="noStrike" cap="none" noProof="0">
                          <a:latin typeface="Helvetica Neue"/>
                        </a:rPr>
                        <a:t>main thing that first years tend to struggle with is taking the vector transformations they are learning and tying them to something physical that they can actually understand, such as moving an object on a table and how that can be represented in the arithmetic</a:t>
                      </a:r>
                    </a:p>
                    <a:p>
                      <a:pPr marL="0" marR="0" lvl="0" indent="0" algn="l">
                        <a:lnSpc>
                          <a:spcPct val="100000"/>
                        </a:lnSpc>
                        <a:spcBef>
                          <a:spcPts val="0"/>
                        </a:spcBef>
                        <a:spcAft>
                          <a:spcPts val="0"/>
                        </a:spcAft>
                        <a:buNone/>
                      </a:pPr>
                      <a:r>
                        <a:rPr lang="en-US" sz="800" b="0" i="0" u="none" strike="noStrike" cap="none" noProof="0">
                          <a:latin typeface="Helvetica Neue"/>
                        </a:rPr>
                        <a:t>- first year linear algebra course does not</a:t>
                      </a:r>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169775">
                <a:tc>
                  <a:txBody>
                    <a:bodyPr/>
                    <a:lstStyle/>
                    <a:p>
                      <a:pPr marL="0" marR="0" lvl="0" indent="0" algn="l">
                        <a:lnSpc>
                          <a:spcPct val="100000"/>
                        </a:lnSpc>
                        <a:spcBef>
                          <a:spcPts val="0"/>
                        </a:spcBef>
                        <a:spcAft>
                          <a:spcPts val="0"/>
                        </a:spcAft>
                        <a:buNone/>
                      </a:pPr>
                      <a:r>
                        <a:rPr lang="en-US" sz="800" b="0" i="0" u="none" strike="noStrike" cap="none" noProof="0"/>
                        <a:t>main problem is that some of the intuitions you get about how transformations work are special in 2 or 3 dimensions and don’t generalize higher dimensions</a:t>
                      </a:r>
                      <a:endParaRPr lang="en-US" sz="800" b="0" i="0" u="none" strike="noStrike" cap="none" noProof="0">
                        <a:latin typeface="Helvetica Neue"/>
                      </a:endParaRPr>
                    </a:p>
                    <a:p>
                      <a:pPr marL="0" marR="0" lvl="0" indent="0" algn="l">
                        <a:lnSpc>
                          <a:spcPct val="100000"/>
                        </a:lnSpc>
                        <a:spcBef>
                          <a:spcPts val="0"/>
                        </a:spcBef>
                        <a:spcAft>
                          <a:spcPts val="0"/>
                        </a:spcAft>
                        <a:buNone/>
                      </a:pPr>
                      <a:r>
                        <a:rPr lang="en-US" sz="800" b="0" i="0" u="none" strike="noStrike" cap="none" noProof="0">
                          <a:latin typeface="Helvetica Neue"/>
                        </a:rPr>
                        <a:t>- ex: cross product is specific to 3D vectors</a:t>
                      </a:r>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extLst>
                  <a:ext uri="{0D108BD9-81ED-4DB2-BD59-A6C34878D82A}">
                    <a16:rowId xmlns:a16="http://schemas.microsoft.com/office/drawing/2014/main" val="10003"/>
                  </a:ext>
                </a:extLst>
              </a:tr>
              <a:tr h="169775">
                <a:tc>
                  <a:txBody>
                    <a:bodyPr/>
                    <a:lstStyle/>
                    <a:p>
                      <a:pPr marL="0" marR="0" lvl="0" indent="0" algn="l">
                        <a:lnSpc>
                          <a:spcPct val="100000"/>
                        </a:lnSpc>
                        <a:spcBef>
                          <a:spcPts val="0"/>
                        </a:spcBef>
                        <a:spcAft>
                          <a:spcPts val="0"/>
                        </a:spcAft>
                        <a:buNone/>
                      </a:pPr>
                      <a:r>
                        <a:rPr lang="en-US" sz="800" b="0" i="0" u="none" strike="noStrike" cap="none" noProof="0">
                          <a:latin typeface="Helvetica Neue"/>
                        </a:rPr>
                        <a:t>thing that is the most useful and hardest to make is something where you can draw vectors in 3D because you need to be able to drag and manipulate the space</a:t>
                      </a:r>
                      <a:endParaRPr/>
                    </a:p>
                  </a:txBody>
                  <a:tcPr marL="35724" marR="35724" marT="26799" marB="26799">
                    <a:lnL w="9524">
                      <a:solidFill>
                        <a:srgbClr val="000000"/>
                      </a:solidFill>
                    </a:lnL>
                    <a:lnR w="9524">
                      <a:solidFill>
                        <a:srgbClr val="000000"/>
                      </a:solidFill>
                    </a:lnR>
                    <a:lnT w="9525" cap="flat" cmpd="sng" algn="ctr">
                      <a:solidFill>
                        <a:srgbClr val="000000"/>
                      </a:solidFill>
                      <a:prstDash val="solid"/>
                      <a:round/>
                      <a:headEnd type="none" w="sm" len="sm"/>
                      <a:tailEnd type="none" w="sm" len="sm"/>
                    </a:lnT>
                    <a:lnB w="9524">
                      <a:solidFill>
                        <a:srgbClr val="000000"/>
                      </a:solidFill>
                    </a:lnB>
                  </a:tcPr>
                </a:tc>
                <a:extLst>
                  <a:ext uri="{0D108BD9-81ED-4DB2-BD59-A6C34878D82A}">
                    <a16:rowId xmlns:a16="http://schemas.microsoft.com/office/drawing/2014/main" val="10004"/>
                  </a:ext>
                </a:extLst>
              </a:tr>
              <a:tr h="173599">
                <a:tc>
                  <a:txBody>
                    <a:bodyPr/>
                    <a:lstStyle/>
                    <a:p>
                      <a:pPr marL="0" marR="0" lvl="0" indent="0" algn="l" rtl="0">
                        <a:lnSpc>
                          <a:spcPct val="100000"/>
                        </a:lnSpc>
                        <a:spcBef>
                          <a:spcPts val="0"/>
                        </a:spcBef>
                        <a:spcAft>
                          <a:spcPts val="0"/>
                        </a:spcAft>
                        <a:buSzPts val="500"/>
                        <a:buFont typeface="Helvetica Neue"/>
                        <a:buNone/>
                      </a:pPr>
                      <a:endParaRPr sz="800" u="none" strike="noStrike" cap="none"/>
                    </a:p>
                  </a:txBody>
                  <a:tcPr marL="35724" marR="35724" marT="26799" marB="26799">
                    <a:lnL w="9524">
                      <a:solidFill>
                        <a:srgbClr val="000000"/>
                      </a:solidFill>
                    </a:lnL>
                    <a:lnR w="9524">
                      <a:solidFill>
                        <a:srgbClr val="000000"/>
                      </a:solidFill>
                    </a:lnR>
                    <a:lnT w="9524">
                      <a:solidFill>
                        <a:srgbClr val="000000"/>
                      </a:solidFill>
                    </a:lnT>
                    <a:lnB w="9524">
                      <a:solidFill>
                        <a:srgbClr val="000000"/>
                      </a:solidFill>
                    </a:lnB>
                    <a:solidFill>
                      <a:srgbClr val="EFEFEF"/>
                    </a:solidFill>
                  </a:tcPr>
                </a:tc>
                <a:extLst>
                  <a:ext uri="{0D108BD9-81ED-4DB2-BD59-A6C34878D82A}">
                    <a16:rowId xmlns:a16="http://schemas.microsoft.com/office/drawing/2014/main" val="10005"/>
                  </a:ext>
                </a:extLst>
              </a:tr>
            </a:tbl>
          </a:graphicData>
        </a:graphic>
      </p:graphicFrame>
      <p:graphicFrame>
        <p:nvGraphicFramePr>
          <p:cNvPr id="168" name="Google Shape;168;p33"/>
          <p:cNvGraphicFramePr/>
          <p:nvPr>
            <p:extLst>
              <p:ext uri="{D42A27DB-BD31-4B8C-83A1-F6EECF244321}">
                <p14:modId xmlns:p14="http://schemas.microsoft.com/office/powerpoint/2010/main" val="3118560607"/>
              </p:ext>
            </p:extLst>
          </p:nvPr>
        </p:nvGraphicFramePr>
        <p:xfrm>
          <a:off x="146463" y="2997099"/>
          <a:ext cx="2062500" cy="1150880"/>
        </p:xfrm>
        <a:graphic>
          <a:graphicData uri="http://schemas.openxmlformats.org/drawingml/2006/table">
            <a:tbl>
              <a:tblPr bandRow="1">
                <a:noFill/>
                <a:tableStyleId>{46409119-0364-41FD-8744-DC8955837773}</a:tableStyleId>
              </a:tblPr>
              <a:tblGrid>
                <a:gridCol w="2062500">
                  <a:extLst>
                    <a:ext uri="{9D8B030D-6E8A-4147-A177-3AD203B41FA5}">
                      <a16:colId xmlns:a16="http://schemas.microsoft.com/office/drawing/2014/main" val="20000"/>
                    </a:ext>
                  </a:extLst>
                </a:gridCol>
              </a:tblGrid>
              <a:tr h="169775">
                <a:tc>
                  <a:txBody>
                    <a:bodyPr/>
                    <a:lstStyle/>
                    <a:p>
                      <a:pPr marL="0" marR="0" lvl="0" indent="0" algn="l">
                        <a:lnSpc>
                          <a:spcPct val="100000"/>
                        </a:lnSpc>
                        <a:spcBef>
                          <a:spcPts val="0"/>
                        </a:spcBef>
                        <a:spcAft>
                          <a:spcPts val="0"/>
                        </a:spcAft>
                        <a:buNone/>
                      </a:pPr>
                      <a:r>
                        <a:rPr lang="en-US" sz="800" b="0" i="0" u="none" strike="noStrike" cap="none" noProof="0">
                          <a:latin typeface="Helvetica Neue"/>
                        </a:rPr>
                        <a:t>provide a set of vectors in R3 and provide as much useful information about them</a:t>
                      </a:r>
                    </a:p>
                    <a:p>
                      <a:pPr marL="0" marR="0" lvl="0" indent="0" algn="l">
                        <a:lnSpc>
                          <a:spcPct val="100000"/>
                        </a:lnSpc>
                        <a:spcBef>
                          <a:spcPts val="0"/>
                        </a:spcBef>
                        <a:spcAft>
                          <a:spcPts val="0"/>
                        </a:spcAft>
                        <a:buNone/>
                      </a:pPr>
                      <a:r>
                        <a:rPr lang="en-US" sz="800" b="0" i="0" u="none" strike="noStrike" cap="none" noProof="0">
                          <a:latin typeface="Helvetica Neue"/>
                        </a:rPr>
                        <a:t>- ex: </a:t>
                      </a:r>
                      <a:r>
                        <a:rPr lang="en-US" sz="800" b="0" i="0" u="none" strike="noStrike" cap="none" noProof="0"/>
                        <a:t>volume of a parallelepiped is a group of vectors linearly dependent/independent; if dependent, provide an example of where they are linearly dependent where they add to 0, if you were to use a set of independent vectors, provide a change of basis matrix</a:t>
                      </a:r>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169" name="Google Shape;169;p33"/>
          <p:cNvGraphicFramePr/>
          <p:nvPr>
            <p:extLst>
              <p:ext uri="{D42A27DB-BD31-4B8C-83A1-F6EECF244321}">
                <p14:modId xmlns:p14="http://schemas.microsoft.com/office/powerpoint/2010/main" val="1365429549"/>
              </p:ext>
            </p:extLst>
          </p:nvPr>
        </p:nvGraphicFramePr>
        <p:xfrm>
          <a:off x="3513804" y="2969267"/>
          <a:ext cx="2460707" cy="1921280"/>
        </p:xfrm>
        <a:graphic>
          <a:graphicData uri="http://schemas.openxmlformats.org/drawingml/2006/table">
            <a:tbl>
              <a:tblPr bandRow="1">
                <a:noFill/>
                <a:tableStyleId>{46409119-0364-41FD-8744-DC8955837773}</a:tableStyleId>
              </a:tblPr>
              <a:tblGrid>
                <a:gridCol w="2460707">
                  <a:extLst>
                    <a:ext uri="{9D8B030D-6E8A-4147-A177-3AD203B41FA5}">
                      <a16:colId xmlns:a16="http://schemas.microsoft.com/office/drawing/2014/main" val="20000"/>
                    </a:ext>
                  </a:extLst>
                </a:gridCol>
              </a:tblGrid>
              <a:tr h="168650">
                <a:tc>
                  <a:txBody>
                    <a:bodyPr/>
                    <a:lstStyle/>
                    <a:p>
                      <a:pPr marL="0" marR="0" lvl="0" indent="0" algn="l">
                        <a:lnSpc>
                          <a:spcPct val="100000"/>
                        </a:lnSpc>
                        <a:spcBef>
                          <a:spcPts val="0"/>
                        </a:spcBef>
                        <a:spcAft>
                          <a:spcPts val="0"/>
                        </a:spcAft>
                        <a:buNone/>
                      </a:pPr>
                      <a:r>
                        <a:rPr lang="en-US" sz="800" b="0" i="0" u="none" strike="noStrike" cap="none" noProof="0">
                          <a:latin typeface="Helvetica Neue"/>
                        </a:rPr>
                        <a:t>main problem with freely available linear algebra tools is that everything is out there but are not combined into a single app (annoying to have to use multiple different software's for different transformations)</a:t>
                      </a:r>
                      <a:endParaRPr/>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168650">
                <a:tc>
                  <a:txBody>
                    <a:bodyPr/>
                    <a:lstStyle/>
                    <a:p>
                      <a:pPr marL="0" marR="0" lvl="0" indent="0" algn="l" rtl="0">
                        <a:lnSpc>
                          <a:spcPct val="100000"/>
                        </a:lnSpc>
                        <a:spcBef>
                          <a:spcPts val="0"/>
                        </a:spcBef>
                        <a:spcAft>
                          <a:spcPts val="0"/>
                        </a:spcAft>
                        <a:buClr>
                          <a:schemeClr val="dk1"/>
                        </a:buClr>
                        <a:buSzPts val="500"/>
                        <a:buFont typeface="Helvetica Neue"/>
                        <a:buNone/>
                      </a:pPr>
                      <a:r>
                        <a:rPr lang="en-US" sz="800" u="none" strike="noStrike" cap="none"/>
                        <a:t>When providing visuals, it is important to make sure that the visuals are not misleading to prove intuition</a:t>
                      </a: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extLst>
                  <a:ext uri="{0D108BD9-81ED-4DB2-BD59-A6C34878D82A}">
                    <a16:rowId xmlns:a16="http://schemas.microsoft.com/office/drawing/2014/main" val="10001"/>
                  </a:ext>
                </a:extLst>
              </a:tr>
              <a:tr h="168650">
                <a:tc>
                  <a:txBody>
                    <a:bodyPr/>
                    <a:lstStyle/>
                    <a:p>
                      <a:pPr lvl="0" algn="l">
                        <a:lnSpc>
                          <a:spcPct val="100000"/>
                        </a:lnSpc>
                        <a:spcBef>
                          <a:spcPts val="0"/>
                        </a:spcBef>
                        <a:spcAft>
                          <a:spcPts val="0"/>
                        </a:spcAft>
                        <a:buNone/>
                      </a:pPr>
                      <a:r>
                        <a:rPr lang="en-US" sz="800" b="0" i="0" u="none" strike="noStrike" cap="none" noProof="0">
                          <a:latin typeface="Helvetica Neue"/>
                        </a:rPr>
                        <a:t>Something that caused the most confusion were the abstract vector space questions</a:t>
                      </a:r>
                    </a:p>
                    <a:p>
                      <a:pPr marL="0" marR="0" lvl="0" indent="0" algn="l">
                        <a:lnSpc>
                          <a:spcPct val="100000"/>
                        </a:lnSpc>
                        <a:spcBef>
                          <a:spcPts val="0"/>
                        </a:spcBef>
                        <a:spcAft>
                          <a:spcPts val="0"/>
                        </a:spcAft>
                        <a:buSzPts val="500"/>
                        <a:buFont typeface="Helvetica Neue"/>
                        <a:buNone/>
                      </a:pP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168650">
                <a:tc>
                  <a:txBody>
                    <a:bodyPr/>
                    <a:lstStyle/>
                    <a:p>
                      <a:pPr marL="0" marR="0" lvl="0" indent="0" algn="l" rtl="0">
                        <a:lnSpc>
                          <a:spcPct val="100000"/>
                        </a:lnSpc>
                        <a:spcBef>
                          <a:spcPts val="0"/>
                        </a:spcBef>
                        <a:spcAft>
                          <a:spcPts val="0"/>
                        </a:spcAft>
                        <a:buClr>
                          <a:schemeClr val="dk1"/>
                        </a:buClr>
                        <a:buSzPts val="500"/>
                        <a:buFont typeface="Helvetica Neue"/>
                        <a:buNone/>
                      </a:pPr>
                      <a:r>
                        <a:rPr lang="en-US" sz="800" u="none" strike="noStrike" cap="none"/>
                        <a:t>First year linear algebra course does not develop the understanding/connection between arithmetic on vectors and how it actually affects the vector visually/physically</a:t>
                      </a: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extLst>
                  <a:ext uri="{0D108BD9-81ED-4DB2-BD59-A6C34878D82A}">
                    <a16:rowId xmlns:a16="http://schemas.microsoft.com/office/drawing/2014/main" val="10003"/>
                  </a:ext>
                </a:extLst>
              </a:tr>
            </a:tbl>
          </a:graphicData>
        </a:graphic>
      </p:graphicFrame>
      <p:grpSp>
        <p:nvGrpSpPr>
          <p:cNvPr id="170" name="Google Shape;170;p33"/>
          <p:cNvGrpSpPr/>
          <p:nvPr/>
        </p:nvGrpSpPr>
        <p:grpSpPr>
          <a:xfrm>
            <a:off x="8366830" y="4583892"/>
            <a:ext cx="498589" cy="351920"/>
            <a:chOff x="0" y="0"/>
            <a:chExt cx="709129" cy="667400"/>
          </a:xfrm>
        </p:grpSpPr>
        <p:pic>
          <p:nvPicPr>
            <p:cNvPr id="171" name="Google Shape;171;p33" descr="Image"/>
            <p:cNvPicPr preferRelativeResize="0"/>
            <p:nvPr/>
          </p:nvPicPr>
          <p:blipFill rotWithShape="1">
            <a:blip r:embed="rId4">
              <a:alphaModFix/>
            </a:blip>
            <a:srcRect/>
            <a:stretch/>
          </p:blipFill>
          <p:spPr>
            <a:xfrm>
              <a:off x="0" y="0"/>
              <a:ext cx="594831" cy="667400"/>
            </a:xfrm>
            <a:prstGeom prst="rect">
              <a:avLst/>
            </a:prstGeom>
            <a:noFill/>
            <a:ln>
              <a:noFill/>
            </a:ln>
          </p:spPr>
        </p:pic>
        <p:sp>
          <p:nvSpPr>
            <p:cNvPr id="172" name="Google Shape;172;p33"/>
            <p:cNvSpPr txBox="1"/>
            <p:nvPr/>
          </p:nvSpPr>
          <p:spPr>
            <a:xfrm>
              <a:off x="480529" y="333699"/>
              <a:ext cx="228600" cy="273600"/>
            </a:xfrm>
            <a:prstGeom prst="rect">
              <a:avLst/>
            </a:prstGeom>
            <a:noFill/>
            <a:ln>
              <a:noFill/>
            </a:ln>
          </p:spPr>
          <p:txBody>
            <a:bodyPr spcFirstLastPara="1" wrap="square" lIns="32750" tIns="32750" rIns="32750" bIns="32750" anchor="t" anchorCtr="0">
              <a:noAutofit/>
            </a:bodyPr>
            <a:lstStyle/>
            <a:p>
              <a:pPr marL="0" marR="0" lvl="0" indent="0" algn="l" rtl="0">
                <a:lnSpc>
                  <a:spcPct val="100000"/>
                </a:lnSpc>
                <a:spcBef>
                  <a:spcPts val="0"/>
                </a:spcBef>
                <a:spcAft>
                  <a:spcPts val="0"/>
                </a:spcAft>
                <a:buClr>
                  <a:srgbClr val="000000"/>
                </a:buClr>
                <a:buSzPts val="800"/>
                <a:buFont typeface="Helvetica Neue"/>
                <a:buNone/>
              </a:pPr>
              <a:r>
                <a:rPr lang="en" sz="800" b="0" i="0" u="none" strike="noStrike" cap="none">
                  <a:solidFill>
                    <a:srgbClr val="000000"/>
                  </a:solidFill>
                  <a:latin typeface="Helvetica Neue"/>
                  <a:ea typeface="Helvetica Neue"/>
                  <a:cs typeface="Helvetica Neue"/>
                  <a:sym typeface="Helvetica Neue"/>
                </a:rPr>
                <a:t>1</a:t>
              </a:r>
              <a:endParaRPr sz="900"/>
            </a:p>
          </p:txBody>
        </p:sp>
      </p:grpSp>
      <p:sp>
        <p:nvSpPr>
          <p:cNvPr id="173" name="Google Shape;173;p33"/>
          <p:cNvSpPr txBox="1"/>
          <p:nvPr/>
        </p:nvSpPr>
        <p:spPr>
          <a:xfrm>
            <a:off x="2532250" y="2932925"/>
            <a:ext cx="829500" cy="27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Helvetica Neue"/>
                <a:ea typeface="Helvetica Neue"/>
                <a:cs typeface="Helvetica Neue"/>
                <a:sym typeface="Helvetica Neue"/>
              </a:rPr>
              <a:t>Team</a:t>
            </a:r>
            <a:endParaRPr>
              <a:latin typeface="Helvetica Neue"/>
              <a:ea typeface="Helvetica Neue"/>
              <a:cs typeface="Helvetica Neue"/>
              <a:sym typeface="Helvetica Neue"/>
            </a:endParaRPr>
          </a:p>
        </p:txBody>
      </p:sp>
      <p:sp>
        <p:nvSpPr>
          <p:cNvPr id="174" name="Google Shape;174;p33"/>
          <p:cNvSpPr txBox="1"/>
          <p:nvPr/>
        </p:nvSpPr>
        <p:spPr>
          <a:xfrm>
            <a:off x="2680131" y="1642"/>
            <a:ext cx="1194000" cy="351900"/>
          </a:xfrm>
          <a:prstGeom prst="rect">
            <a:avLst/>
          </a:prstGeom>
          <a:solidFill>
            <a:srgbClr val="FFFFFF"/>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Helvetica Neue"/>
                <a:ea typeface="Helvetica Neue"/>
                <a:cs typeface="Helvetica Neue"/>
                <a:sym typeface="Helvetica Neue"/>
              </a:rPr>
              <a:t>Interview 4</a:t>
            </a:r>
            <a:endParaRPr b="1">
              <a:latin typeface="Helvetica Neue"/>
              <a:ea typeface="Helvetica Neue"/>
              <a:cs typeface="Helvetica Neue"/>
              <a:sym typeface="Helvetica Neue"/>
            </a:endParaRPr>
          </a:p>
        </p:txBody>
      </p:sp>
      <p:pic>
        <p:nvPicPr>
          <p:cNvPr id="175" name="Google Shape;175;p33"/>
          <p:cNvPicPr preferRelativeResize="0"/>
          <p:nvPr/>
        </p:nvPicPr>
        <p:blipFill>
          <a:blip r:embed="rId5">
            <a:alphaModFix/>
          </a:blip>
          <a:stretch>
            <a:fillRect/>
          </a:stretch>
        </p:blipFill>
        <p:spPr>
          <a:xfrm>
            <a:off x="7884075" y="75350"/>
            <a:ext cx="1098099" cy="796950"/>
          </a:xfrm>
          <a:prstGeom prst="rect">
            <a:avLst/>
          </a:prstGeom>
          <a:noFill/>
          <a:ln>
            <a:noFill/>
          </a:ln>
        </p:spPr>
      </p:pic>
      <p:sp>
        <p:nvSpPr>
          <p:cNvPr id="14" name="Google Shape;174;p33">
            <a:extLst>
              <a:ext uri="{FF2B5EF4-FFF2-40B4-BE49-F238E27FC236}">
                <a16:creationId xmlns:a16="http://schemas.microsoft.com/office/drawing/2014/main" id="{C655FAB5-8CA9-4C2D-BCCA-7693950368C1}"/>
              </a:ext>
            </a:extLst>
          </p:cNvPr>
          <p:cNvSpPr txBox="1"/>
          <p:nvPr/>
        </p:nvSpPr>
        <p:spPr>
          <a:xfrm>
            <a:off x="5819260" y="72621"/>
            <a:ext cx="1932187" cy="351900"/>
          </a:xfrm>
          <a:prstGeom prst="rect">
            <a:avLst/>
          </a:prstGeom>
          <a:solidFill>
            <a:srgbClr val="FFFFFF"/>
          </a:solidFill>
          <a:ln>
            <a:noFill/>
          </a:ln>
        </p:spPr>
        <p:txBody>
          <a:bodyPr spcFirstLastPara="1" wrap="square" lIns="91425" tIns="91425" rIns="91425" bIns="91425" anchor="t" anchorCtr="0">
            <a:noAutofit/>
          </a:bodyPr>
          <a:lstStyle/>
          <a:p>
            <a:pPr algn="ctr"/>
            <a:r>
              <a:rPr lang="en" sz="1000">
                <a:latin typeface="Helvetica Neue"/>
                <a:ea typeface="Helvetica Neue"/>
                <a:cs typeface="Helvetica Neue"/>
                <a:sym typeface="Helvetica Neue"/>
              </a:rPr>
              <a:t>Linear Algebra TA: Fletcher Gates</a:t>
            </a:r>
            <a:endParaRPr sz="1000">
              <a:latin typeface="Helvetica Neue"/>
              <a:ea typeface="Helvetica Neue"/>
              <a:cs typeface="Helvetica Neue"/>
              <a:sym typeface="Helvetica Neue"/>
            </a:endParaRPr>
          </a:p>
        </p:txBody>
      </p:sp>
      <p:sp>
        <p:nvSpPr>
          <p:cNvPr id="2" name="Arrow: Pentagon 1">
            <a:extLst>
              <a:ext uri="{FF2B5EF4-FFF2-40B4-BE49-F238E27FC236}">
                <a16:creationId xmlns:a16="http://schemas.microsoft.com/office/drawing/2014/main" id="{FFC59AA8-3F4D-435A-A0A1-9A80A2AFE7B5}"/>
              </a:ext>
            </a:extLst>
          </p:cNvPr>
          <p:cNvSpPr/>
          <p:nvPr/>
        </p:nvSpPr>
        <p:spPr>
          <a:xfrm flipH="1">
            <a:off x="2621017" y="1713515"/>
            <a:ext cx="998015" cy="327968"/>
          </a:xfrm>
          <a:prstGeom prst="homePlate">
            <a:avLst/>
          </a:prstGeom>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Arial"/>
              </a:rPr>
              <a:t>This info</a:t>
            </a:r>
            <a:endParaRPr lang="en-US"/>
          </a:p>
        </p:txBody>
      </p:sp>
      <p:sp>
        <p:nvSpPr>
          <p:cNvPr id="16" name="Arrow: Pentagon 15">
            <a:extLst>
              <a:ext uri="{FF2B5EF4-FFF2-40B4-BE49-F238E27FC236}">
                <a16:creationId xmlns:a16="http://schemas.microsoft.com/office/drawing/2014/main" id="{66A6CB78-FD88-488C-805E-8A9A214E5F4B}"/>
              </a:ext>
            </a:extLst>
          </p:cNvPr>
          <p:cNvSpPr/>
          <p:nvPr/>
        </p:nvSpPr>
        <p:spPr>
          <a:xfrm flipH="1">
            <a:off x="2621017" y="2109168"/>
            <a:ext cx="939400" cy="305988"/>
          </a:xfrm>
          <a:prstGeom prst="homePlate">
            <a:avLst/>
          </a:prstGeom>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Arial"/>
              </a:rPr>
              <a:t>This info</a:t>
            </a:r>
            <a:endParaRPr lang="en-US"/>
          </a:p>
        </p:txBody>
      </p:sp>
      <p:sp>
        <p:nvSpPr>
          <p:cNvPr id="17" name="Arrow: Pentagon 16">
            <a:extLst>
              <a:ext uri="{FF2B5EF4-FFF2-40B4-BE49-F238E27FC236}">
                <a16:creationId xmlns:a16="http://schemas.microsoft.com/office/drawing/2014/main" id="{27CED7E6-2BF7-4D3A-9A5A-FE53C9DE6D24}"/>
              </a:ext>
            </a:extLst>
          </p:cNvPr>
          <p:cNvSpPr/>
          <p:nvPr/>
        </p:nvSpPr>
        <p:spPr>
          <a:xfrm flipH="1">
            <a:off x="2093479" y="3420688"/>
            <a:ext cx="998015" cy="327968"/>
          </a:xfrm>
          <a:prstGeom prst="homePlate">
            <a:avLst/>
          </a:prstGeom>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Arial"/>
              </a:rPr>
              <a:t>This info</a:t>
            </a:r>
            <a:endParaRPr lang="en-US"/>
          </a:p>
        </p:txBody>
      </p:sp>
      <p:sp>
        <p:nvSpPr>
          <p:cNvPr id="18" name="Arrow: Pentagon 17">
            <a:extLst>
              <a:ext uri="{FF2B5EF4-FFF2-40B4-BE49-F238E27FC236}">
                <a16:creationId xmlns:a16="http://schemas.microsoft.com/office/drawing/2014/main" id="{D7BE253B-F9CE-4BE4-AAF5-C9C4E04F4AD1}"/>
              </a:ext>
            </a:extLst>
          </p:cNvPr>
          <p:cNvSpPr/>
          <p:nvPr/>
        </p:nvSpPr>
        <p:spPr>
          <a:xfrm>
            <a:off x="2496459" y="3984861"/>
            <a:ext cx="987581" cy="327968"/>
          </a:xfrm>
          <a:prstGeom prst="homePlate">
            <a:avLst/>
          </a:prstGeom>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Arial"/>
              </a:rPr>
              <a:t>This info</a:t>
            </a:r>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28"/>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Watch the DT video</a:t>
            </a:r>
            <a:endParaRPr/>
          </a:p>
        </p:txBody>
      </p:sp>
      <p:sp>
        <p:nvSpPr>
          <p:cNvPr id="115" name="Google Shape;115;p28"/>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p>
            <a:pPr marL="0" indent="0"/>
            <a:endParaRPr lang="en"/>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graphicFrame>
        <p:nvGraphicFramePr>
          <p:cNvPr id="196" name="Google Shape;196;p35"/>
          <p:cNvGraphicFramePr/>
          <p:nvPr>
            <p:extLst>
              <p:ext uri="{D42A27DB-BD31-4B8C-83A1-F6EECF244321}">
                <p14:modId xmlns:p14="http://schemas.microsoft.com/office/powerpoint/2010/main" val="3321443794"/>
              </p:ext>
            </p:extLst>
          </p:nvPr>
        </p:nvGraphicFramePr>
        <p:xfrm>
          <a:off x="891928" y="1149020"/>
          <a:ext cx="7014575" cy="2947650"/>
        </p:xfrm>
        <a:graphic>
          <a:graphicData uri="http://schemas.openxmlformats.org/drawingml/2006/table">
            <a:tbl>
              <a:tblPr firstRow="1" bandRow="1">
                <a:noFill/>
                <a:tableStyleId>{46409119-0364-41FD-8744-DC8955837773}</a:tableStyleId>
              </a:tblPr>
              <a:tblGrid>
                <a:gridCol w="3131075">
                  <a:extLst>
                    <a:ext uri="{9D8B030D-6E8A-4147-A177-3AD203B41FA5}">
                      <a16:colId xmlns:a16="http://schemas.microsoft.com/office/drawing/2014/main" val="20000"/>
                    </a:ext>
                  </a:extLst>
                </a:gridCol>
                <a:gridCol w="1251775">
                  <a:extLst>
                    <a:ext uri="{9D8B030D-6E8A-4147-A177-3AD203B41FA5}">
                      <a16:colId xmlns:a16="http://schemas.microsoft.com/office/drawing/2014/main" val="20001"/>
                    </a:ext>
                  </a:extLst>
                </a:gridCol>
                <a:gridCol w="1126425">
                  <a:extLst>
                    <a:ext uri="{9D8B030D-6E8A-4147-A177-3AD203B41FA5}">
                      <a16:colId xmlns:a16="http://schemas.microsoft.com/office/drawing/2014/main" val="20002"/>
                    </a:ext>
                  </a:extLst>
                </a:gridCol>
                <a:gridCol w="1505300">
                  <a:extLst>
                    <a:ext uri="{9D8B030D-6E8A-4147-A177-3AD203B41FA5}">
                      <a16:colId xmlns:a16="http://schemas.microsoft.com/office/drawing/2014/main" val="20003"/>
                    </a:ext>
                  </a:extLst>
                </a:gridCol>
              </a:tblGrid>
              <a:tr h="352925">
                <a:tc>
                  <a:txBody>
                    <a:bodyPr/>
                    <a:lstStyle/>
                    <a:p>
                      <a:pPr marL="0" marR="0" lvl="0" indent="0" algn="l" rtl="0">
                        <a:lnSpc>
                          <a:spcPct val="100000"/>
                        </a:lnSpc>
                        <a:spcBef>
                          <a:spcPts val="0"/>
                        </a:spcBef>
                        <a:spcAft>
                          <a:spcPts val="0"/>
                        </a:spcAft>
                        <a:buClr>
                          <a:srgbClr val="000000"/>
                        </a:buClr>
                        <a:buSzPts val="500"/>
                        <a:buFont typeface="Helvetica Neue"/>
                        <a:buNone/>
                      </a:pPr>
                      <a:r>
                        <a:rPr lang="en" sz="1100" b="1" u="none" strike="noStrike" cap="none"/>
                        <a:t>Did you…</a:t>
                      </a:r>
                      <a:endParaRPr sz="1100"/>
                    </a:p>
                  </a:txBody>
                  <a:tcPr marL="35725" marR="35725" marT="26800" marB="26800">
                    <a:lnL w="9525" cap="flat" cmpd="sng">
                      <a:solidFill>
                        <a:srgbClr val="515151"/>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515151"/>
                      </a:solidFill>
                      <a:prstDash val="solid"/>
                      <a:round/>
                      <a:headEnd type="none" w="sm" len="sm"/>
                      <a:tailEnd type="none" w="sm" len="sm"/>
                    </a:lnT>
                    <a:lnB w="12700" cap="flat" cmpd="sng">
                      <a:solidFill>
                        <a:srgbClr val="515151"/>
                      </a:solidFill>
                      <a:prstDash val="solid"/>
                      <a:round/>
                      <a:headEnd type="none" w="sm" len="sm"/>
                      <a:tailEnd type="none" w="sm" len="sm"/>
                    </a:lnB>
                    <a:solidFill>
                      <a:srgbClr val="D6D5D5"/>
                    </a:solidFill>
                  </a:tcPr>
                </a:tc>
                <a:tc gridSpan="3">
                  <a:txBody>
                    <a:bodyPr/>
                    <a:lstStyle/>
                    <a:p>
                      <a:pPr marL="0" marR="0" lvl="0" indent="0" algn="ctr" rtl="0">
                        <a:lnSpc>
                          <a:spcPct val="100000"/>
                        </a:lnSpc>
                        <a:spcBef>
                          <a:spcPts val="0"/>
                        </a:spcBef>
                        <a:spcAft>
                          <a:spcPts val="0"/>
                        </a:spcAft>
                        <a:buClr>
                          <a:srgbClr val="000000"/>
                        </a:buClr>
                        <a:buSzPts val="500"/>
                        <a:buFont typeface="Helvetica Neue"/>
                        <a:buNone/>
                      </a:pPr>
                      <a:r>
                        <a:rPr lang="en" sz="1100" u="none" strike="noStrike" cap="none"/>
                        <a:t>circle one</a:t>
                      </a:r>
                      <a:endParaRPr sz="1100"/>
                    </a:p>
                  </a:txBody>
                  <a:tcPr marL="35725" marR="35725" marT="26800" marB="26800">
                    <a:lnL w="9525" cap="flat" cmpd="sng">
                      <a:solidFill>
                        <a:srgbClr val="000000"/>
                      </a:solidFill>
                      <a:prstDash val="solid"/>
                      <a:round/>
                      <a:headEnd type="none" w="sm" len="sm"/>
                      <a:tailEnd type="none" w="sm" len="sm"/>
                    </a:lnL>
                    <a:lnR w="9525" cap="flat" cmpd="sng">
                      <a:solidFill>
                        <a:srgbClr val="515151"/>
                      </a:solidFill>
                      <a:prstDash val="solid"/>
                      <a:round/>
                      <a:headEnd type="none" w="sm" len="sm"/>
                      <a:tailEnd type="none" w="sm" len="sm"/>
                    </a:lnR>
                    <a:lnT w="9525" cap="flat" cmpd="sng">
                      <a:solidFill>
                        <a:srgbClr val="515151"/>
                      </a:solidFill>
                      <a:prstDash val="solid"/>
                      <a:round/>
                      <a:headEnd type="none" w="sm" len="sm"/>
                      <a:tailEnd type="none" w="sm" len="sm"/>
                    </a:lnT>
                    <a:lnB w="12700" cap="flat" cmpd="sng">
                      <a:solidFill>
                        <a:srgbClr val="515151"/>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52925">
                <a:tc>
                  <a:txBody>
                    <a:bodyPr/>
                    <a:lstStyle/>
                    <a:p>
                      <a:pPr marL="0" marR="0" lvl="0" indent="0" algn="l" rtl="0">
                        <a:lnSpc>
                          <a:spcPct val="100000"/>
                        </a:lnSpc>
                        <a:spcBef>
                          <a:spcPts val="0"/>
                        </a:spcBef>
                        <a:spcAft>
                          <a:spcPts val="0"/>
                        </a:spcAft>
                        <a:buClr>
                          <a:schemeClr val="dk1"/>
                        </a:buClr>
                        <a:buSzPts val="500"/>
                        <a:buFont typeface="Helvetica Neue"/>
                        <a:buNone/>
                      </a:pPr>
                      <a:r>
                        <a:rPr lang="en" sz="1100" u="none" strike="noStrike" cap="none"/>
                        <a:t>set up interview, giving context?</a:t>
                      </a:r>
                      <a:endParaRPr sz="1100"/>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12700" cap="flat" cmpd="sng">
                      <a:solidFill>
                        <a:srgbClr val="515151"/>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500"/>
                        <a:buFont typeface="Helvetica Neue"/>
                        <a:buNone/>
                      </a:pPr>
                      <a:r>
                        <a:rPr lang="en" sz="1100" u="none" strike="noStrike" cap="none"/>
                        <a:t>Somewhat</a:t>
                      </a:r>
                      <a:endParaRPr sz="1100"/>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12700" cap="flat" cmpd="sng">
                      <a:solidFill>
                        <a:srgbClr val="515151"/>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500"/>
                        <a:buFont typeface="Helvetica Neue"/>
                        <a:buNone/>
                      </a:pPr>
                      <a:r>
                        <a:rPr lang="en" sz="1100" u="none" strike="noStrike" cap="none">
                          <a:highlight>
                            <a:srgbClr val="FFFF00"/>
                          </a:highlight>
                        </a:rPr>
                        <a:t>Yes</a:t>
                      </a:r>
                      <a:endParaRPr sz="1100">
                        <a:highlight>
                          <a:srgbClr val="FFFF00"/>
                        </a:highlight>
                      </a:endParaRPr>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12700" cap="flat" cmpd="sng">
                      <a:solidFill>
                        <a:srgbClr val="515151"/>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500"/>
                        <a:buFont typeface="Helvetica Neue"/>
                        <a:buNone/>
                      </a:pPr>
                      <a:r>
                        <a:rPr lang="en" sz="1100" u="none" strike="noStrike" cap="none"/>
                        <a:t>Definitely!</a:t>
                      </a:r>
                      <a:endParaRPr sz="1100"/>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12700" cap="flat" cmpd="sng">
                      <a:solidFill>
                        <a:srgbClr val="515151"/>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352925">
                <a:tc>
                  <a:txBody>
                    <a:bodyPr/>
                    <a:lstStyle/>
                    <a:p>
                      <a:pPr marL="0" marR="0" lvl="0" indent="0" algn="l" rtl="0">
                        <a:lnSpc>
                          <a:spcPct val="100000"/>
                        </a:lnSpc>
                        <a:spcBef>
                          <a:spcPts val="0"/>
                        </a:spcBef>
                        <a:spcAft>
                          <a:spcPts val="0"/>
                        </a:spcAft>
                        <a:buClr>
                          <a:schemeClr val="dk1"/>
                        </a:buClr>
                        <a:buSzPts val="500"/>
                        <a:buFont typeface="Helvetica Neue"/>
                        <a:buNone/>
                      </a:pPr>
                      <a:r>
                        <a:rPr lang="en" sz="1100" u="none" strike="noStrike" cap="none"/>
                        <a:t>make them comfortable?</a:t>
                      </a:r>
                      <a:endParaRPr sz="1100"/>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a:txBody>
                    <a:bodyPr/>
                    <a:lstStyle/>
                    <a:p>
                      <a:pPr marL="0" marR="0" lvl="0" indent="0" algn="l" rtl="0">
                        <a:lnSpc>
                          <a:spcPct val="100000"/>
                        </a:lnSpc>
                        <a:spcBef>
                          <a:spcPts val="0"/>
                        </a:spcBef>
                        <a:spcAft>
                          <a:spcPts val="0"/>
                        </a:spcAft>
                        <a:buClr>
                          <a:schemeClr val="dk1"/>
                        </a:buClr>
                        <a:buSzPts val="500"/>
                        <a:buFont typeface="Helvetica Neue"/>
                        <a:buNone/>
                      </a:pPr>
                      <a:r>
                        <a:rPr lang="en" sz="1100" u="none" strike="noStrike" cap="none"/>
                        <a:t>Somewhat</a:t>
                      </a:r>
                      <a:endParaRPr sz="1100"/>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a:txBody>
                    <a:bodyPr/>
                    <a:lstStyle/>
                    <a:p>
                      <a:pPr marL="0" marR="0" lvl="0" indent="0" algn="l" rtl="0">
                        <a:lnSpc>
                          <a:spcPct val="100000"/>
                        </a:lnSpc>
                        <a:spcBef>
                          <a:spcPts val="0"/>
                        </a:spcBef>
                        <a:spcAft>
                          <a:spcPts val="0"/>
                        </a:spcAft>
                        <a:buClr>
                          <a:schemeClr val="dk1"/>
                        </a:buClr>
                        <a:buSzPts val="500"/>
                        <a:buFont typeface="Helvetica Neue"/>
                        <a:buNone/>
                      </a:pPr>
                      <a:r>
                        <a:rPr lang="en" sz="1100" u="none" strike="noStrike" cap="none"/>
                        <a:t>Yes</a:t>
                      </a:r>
                      <a:endParaRPr sz="1100"/>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a:txBody>
                    <a:bodyPr/>
                    <a:lstStyle/>
                    <a:p>
                      <a:pPr marL="0" marR="0" lvl="0" indent="0" algn="l" rtl="0">
                        <a:lnSpc>
                          <a:spcPct val="100000"/>
                        </a:lnSpc>
                        <a:spcBef>
                          <a:spcPts val="0"/>
                        </a:spcBef>
                        <a:spcAft>
                          <a:spcPts val="0"/>
                        </a:spcAft>
                        <a:buClr>
                          <a:schemeClr val="dk1"/>
                        </a:buClr>
                        <a:buSzPts val="500"/>
                        <a:buFont typeface="Helvetica Neue"/>
                        <a:buNone/>
                      </a:pPr>
                      <a:r>
                        <a:rPr lang="en" sz="1100" u="none" strike="noStrike" cap="none">
                          <a:highlight>
                            <a:srgbClr val="FFFF00"/>
                          </a:highlight>
                        </a:rPr>
                        <a:t>Definitely!</a:t>
                      </a:r>
                      <a:endParaRPr sz="1100">
                        <a:highlight>
                          <a:srgbClr val="FFFF00"/>
                        </a:highlight>
                      </a:endParaRPr>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extLst>
                  <a:ext uri="{0D108BD9-81ED-4DB2-BD59-A6C34878D82A}">
                    <a16:rowId xmlns:a16="http://schemas.microsoft.com/office/drawing/2014/main" val="10002"/>
                  </a:ext>
                </a:extLst>
              </a:tr>
              <a:tr h="352925">
                <a:tc>
                  <a:txBody>
                    <a:bodyPr/>
                    <a:lstStyle/>
                    <a:p>
                      <a:pPr marL="0" marR="0" lvl="0" indent="0" algn="l" rtl="0">
                        <a:lnSpc>
                          <a:spcPct val="100000"/>
                        </a:lnSpc>
                        <a:spcBef>
                          <a:spcPts val="0"/>
                        </a:spcBef>
                        <a:spcAft>
                          <a:spcPts val="0"/>
                        </a:spcAft>
                        <a:buClr>
                          <a:schemeClr val="dk1"/>
                        </a:buClr>
                        <a:buSzPts val="500"/>
                        <a:buFont typeface="Helvetica Neue"/>
                        <a:buNone/>
                      </a:pPr>
                      <a:r>
                        <a:rPr lang="en" sz="1100" u="none" strike="noStrike" cap="none"/>
                        <a:t>ask open-ended questions?</a:t>
                      </a:r>
                      <a:endParaRPr sz="1100"/>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500"/>
                        <a:buFont typeface="Helvetica Neue"/>
                        <a:buNone/>
                      </a:pPr>
                      <a:r>
                        <a:rPr lang="en" sz="1100" u="none" strike="noStrike" cap="none"/>
                        <a:t>Never</a:t>
                      </a:r>
                      <a:endParaRPr sz="1100"/>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500"/>
                        <a:buFont typeface="Helvetica Neue"/>
                        <a:buNone/>
                      </a:pPr>
                      <a:r>
                        <a:rPr lang="en" sz="1100" u="none" strike="noStrike" cap="none">
                          <a:highlight>
                            <a:srgbClr val="FFFF00"/>
                          </a:highlight>
                        </a:rPr>
                        <a:t>Sometimes</a:t>
                      </a:r>
                      <a:endParaRPr sz="1100">
                        <a:highlight>
                          <a:srgbClr val="FFFF00"/>
                        </a:highlight>
                      </a:endParaRPr>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500"/>
                        <a:buFont typeface="Helvetica Neue"/>
                        <a:buNone/>
                      </a:pPr>
                      <a:r>
                        <a:rPr lang="en" sz="1100" u="none" strike="noStrike" cap="none"/>
                        <a:t>Whenever appropriate</a:t>
                      </a:r>
                      <a:endParaRPr sz="1100"/>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352925">
                <a:tc>
                  <a:txBody>
                    <a:bodyPr/>
                    <a:lstStyle/>
                    <a:p>
                      <a:pPr marL="0" marR="0" lvl="0" indent="0" algn="l" rtl="0">
                        <a:lnSpc>
                          <a:spcPct val="100000"/>
                        </a:lnSpc>
                        <a:spcBef>
                          <a:spcPts val="0"/>
                        </a:spcBef>
                        <a:spcAft>
                          <a:spcPts val="0"/>
                        </a:spcAft>
                        <a:buClr>
                          <a:schemeClr val="dk1"/>
                        </a:buClr>
                        <a:buSzPts val="500"/>
                        <a:buFont typeface="Helvetica Neue"/>
                        <a:buNone/>
                      </a:pPr>
                      <a:r>
                        <a:rPr lang="en" sz="1100" u="none" strike="noStrike" cap="none"/>
                        <a:t>Ask follow-ups?</a:t>
                      </a:r>
                      <a:endParaRPr sz="1100"/>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a:txBody>
                    <a:bodyPr/>
                    <a:lstStyle/>
                    <a:p>
                      <a:pPr marL="0" marR="0" lvl="0" indent="0" algn="l" rtl="0">
                        <a:lnSpc>
                          <a:spcPct val="100000"/>
                        </a:lnSpc>
                        <a:spcBef>
                          <a:spcPts val="0"/>
                        </a:spcBef>
                        <a:spcAft>
                          <a:spcPts val="0"/>
                        </a:spcAft>
                        <a:buClr>
                          <a:schemeClr val="dk1"/>
                        </a:buClr>
                        <a:buSzPts val="500"/>
                        <a:buFont typeface="Helvetica Neue"/>
                        <a:buNone/>
                      </a:pPr>
                      <a:r>
                        <a:rPr lang="en" sz="1100" u="none" strike="noStrike" cap="none"/>
                        <a:t>Never</a:t>
                      </a:r>
                      <a:endParaRPr sz="1100"/>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a:txBody>
                    <a:bodyPr/>
                    <a:lstStyle/>
                    <a:p>
                      <a:pPr marL="0" marR="0" lvl="0" indent="0" algn="l" rtl="0">
                        <a:lnSpc>
                          <a:spcPct val="100000"/>
                        </a:lnSpc>
                        <a:spcBef>
                          <a:spcPts val="0"/>
                        </a:spcBef>
                        <a:spcAft>
                          <a:spcPts val="0"/>
                        </a:spcAft>
                        <a:buClr>
                          <a:schemeClr val="dk1"/>
                        </a:buClr>
                        <a:buSzPts val="500"/>
                        <a:buFont typeface="Helvetica Neue"/>
                        <a:buNone/>
                      </a:pPr>
                      <a:r>
                        <a:rPr lang="en" sz="1100" u="none" strike="noStrike" cap="none"/>
                        <a:t>Sometimes</a:t>
                      </a:r>
                      <a:endParaRPr sz="1100"/>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a:txBody>
                    <a:bodyPr/>
                    <a:lstStyle/>
                    <a:p>
                      <a:pPr marL="0" marR="0" lvl="0" indent="0" algn="l" rtl="0">
                        <a:lnSpc>
                          <a:spcPct val="100000"/>
                        </a:lnSpc>
                        <a:spcBef>
                          <a:spcPts val="0"/>
                        </a:spcBef>
                        <a:spcAft>
                          <a:spcPts val="0"/>
                        </a:spcAft>
                        <a:buClr>
                          <a:schemeClr val="dk1"/>
                        </a:buClr>
                        <a:buSzPts val="500"/>
                        <a:buFont typeface="Helvetica Neue"/>
                        <a:buNone/>
                      </a:pPr>
                      <a:r>
                        <a:rPr lang="en" sz="1100" u="none" strike="noStrike" cap="none">
                          <a:highlight>
                            <a:srgbClr val="FFFF00"/>
                          </a:highlight>
                        </a:rPr>
                        <a:t>Whenever appropriate</a:t>
                      </a:r>
                      <a:endParaRPr sz="1100">
                        <a:highlight>
                          <a:srgbClr val="FFFF00"/>
                        </a:highlight>
                      </a:endParaRPr>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extLst>
                  <a:ext uri="{0D108BD9-81ED-4DB2-BD59-A6C34878D82A}">
                    <a16:rowId xmlns:a16="http://schemas.microsoft.com/office/drawing/2014/main" val="10004"/>
                  </a:ext>
                </a:extLst>
              </a:tr>
              <a:tr h="352925">
                <a:tc>
                  <a:txBody>
                    <a:bodyPr/>
                    <a:lstStyle/>
                    <a:p>
                      <a:pPr marL="0" marR="0" lvl="0" indent="0" algn="l" rtl="0">
                        <a:lnSpc>
                          <a:spcPct val="100000"/>
                        </a:lnSpc>
                        <a:spcBef>
                          <a:spcPts val="0"/>
                        </a:spcBef>
                        <a:spcAft>
                          <a:spcPts val="0"/>
                        </a:spcAft>
                        <a:buClr>
                          <a:schemeClr val="dk1"/>
                        </a:buClr>
                        <a:buSzPts val="500"/>
                        <a:buFont typeface="Helvetica Neue"/>
                        <a:buNone/>
                      </a:pPr>
                      <a:r>
                        <a:rPr lang="en" sz="1100" u="none" strike="noStrike" cap="none"/>
                        <a:t>Ask how they felt about things?</a:t>
                      </a:r>
                      <a:endParaRPr sz="1100"/>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500"/>
                        <a:buFont typeface="Helvetica Neue"/>
                        <a:buNone/>
                      </a:pPr>
                      <a:r>
                        <a:rPr lang="en" sz="1100" u="none" strike="noStrike" cap="none"/>
                        <a:t>Never</a:t>
                      </a:r>
                      <a:endParaRPr sz="1100"/>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500"/>
                        <a:buFont typeface="Helvetica Neue"/>
                        <a:buNone/>
                      </a:pPr>
                      <a:r>
                        <a:rPr lang="en" sz="1100" u="none" strike="noStrike" cap="none"/>
                        <a:t>Sometimes</a:t>
                      </a:r>
                      <a:endParaRPr sz="1100"/>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500"/>
                        <a:buFont typeface="Helvetica Neue"/>
                        <a:buNone/>
                      </a:pPr>
                      <a:r>
                        <a:rPr lang="en" sz="1100" u="none" strike="noStrike" cap="none">
                          <a:highlight>
                            <a:srgbClr val="FFFF00"/>
                          </a:highlight>
                        </a:rPr>
                        <a:t>Whenever appropriate</a:t>
                      </a:r>
                      <a:endParaRPr sz="1100">
                        <a:highlight>
                          <a:srgbClr val="FFFF00"/>
                        </a:highlight>
                      </a:endParaRPr>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r h="352925">
                <a:tc>
                  <a:txBody>
                    <a:bodyPr/>
                    <a:lstStyle/>
                    <a:p>
                      <a:pPr marL="0" marR="0" lvl="0" indent="0" algn="l" rtl="0">
                        <a:lnSpc>
                          <a:spcPct val="100000"/>
                        </a:lnSpc>
                        <a:spcBef>
                          <a:spcPts val="0"/>
                        </a:spcBef>
                        <a:spcAft>
                          <a:spcPts val="0"/>
                        </a:spcAft>
                        <a:buClr>
                          <a:schemeClr val="dk1"/>
                        </a:buClr>
                        <a:buSzPts val="500"/>
                        <a:buFont typeface="Helvetica Neue"/>
                        <a:buNone/>
                      </a:pPr>
                      <a:r>
                        <a:rPr lang="en" sz="1100" u="none" strike="noStrike" cap="none"/>
                        <a:t>Ask for stories, or to describe the steps of a job?</a:t>
                      </a:r>
                      <a:endParaRPr sz="1100"/>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a:txBody>
                    <a:bodyPr/>
                    <a:lstStyle/>
                    <a:p>
                      <a:pPr marL="0" marR="0" lvl="0" indent="0" algn="l" rtl="0">
                        <a:lnSpc>
                          <a:spcPct val="100000"/>
                        </a:lnSpc>
                        <a:spcBef>
                          <a:spcPts val="0"/>
                        </a:spcBef>
                        <a:spcAft>
                          <a:spcPts val="0"/>
                        </a:spcAft>
                        <a:buClr>
                          <a:schemeClr val="dk1"/>
                        </a:buClr>
                        <a:buSzPts val="500"/>
                        <a:buFont typeface="Helvetica Neue"/>
                        <a:buNone/>
                      </a:pPr>
                      <a:r>
                        <a:rPr lang="en" sz="1100" u="none" strike="noStrike" cap="none"/>
                        <a:t>Never</a:t>
                      </a:r>
                      <a:endParaRPr sz="1100"/>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a:txBody>
                    <a:bodyPr/>
                    <a:lstStyle/>
                    <a:p>
                      <a:pPr marL="0" marR="0" lvl="0" indent="0" algn="l" rtl="0">
                        <a:lnSpc>
                          <a:spcPct val="100000"/>
                        </a:lnSpc>
                        <a:spcBef>
                          <a:spcPts val="0"/>
                        </a:spcBef>
                        <a:spcAft>
                          <a:spcPts val="0"/>
                        </a:spcAft>
                        <a:buClr>
                          <a:schemeClr val="dk1"/>
                        </a:buClr>
                        <a:buSzPts val="500"/>
                        <a:buFont typeface="Helvetica Neue"/>
                        <a:buNone/>
                      </a:pPr>
                      <a:r>
                        <a:rPr lang="en" sz="1100" u="none" strike="noStrike" cap="none">
                          <a:highlight>
                            <a:srgbClr val="FFFF00"/>
                          </a:highlight>
                        </a:rPr>
                        <a:t>Sometimes</a:t>
                      </a:r>
                      <a:endParaRPr sz="1100">
                        <a:highlight>
                          <a:srgbClr val="FFFF00"/>
                        </a:highlight>
                      </a:endParaRPr>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a:txBody>
                    <a:bodyPr/>
                    <a:lstStyle/>
                    <a:p>
                      <a:pPr marL="0" marR="0" lvl="0" indent="0" algn="l" rtl="0">
                        <a:lnSpc>
                          <a:spcPct val="100000"/>
                        </a:lnSpc>
                        <a:spcBef>
                          <a:spcPts val="0"/>
                        </a:spcBef>
                        <a:spcAft>
                          <a:spcPts val="0"/>
                        </a:spcAft>
                        <a:buClr>
                          <a:schemeClr val="dk1"/>
                        </a:buClr>
                        <a:buSzPts val="500"/>
                        <a:buFont typeface="Helvetica Neue"/>
                        <a:buNone/>
                      </a:pPr>
                      <a:r>
                        <a:rPr lang="en" sz="1100" u="none" strike="noStrike" cap="none"/>
                        <a:t>Whenever appropriate</a:t>
                      </a:r>
                      <a:endParaRPr sz="1100"/>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extLst>
                  <a:ext uri="{0D108BD9-81ED-4DB2-BD59-A6C34878D82A}">
                    <a16:rowId xmlns:a16="http://schemas.microsoft.com/office/drawing/2014/main" val="10006"/>
                  </a:ext>
                </a:extLst>
              </a:tr>
              <a:tr h="477175">
                <a:tc>
                  <a:txBody>
                    <a:bodyPr/>
                    <a:lstStyle/>
                    <a:p>
                      <a:pPr marL="0" marR="0" lvl="0" indent="0" algn="l" rtl="0">
                        <a:lnSpc>
                          <a:spcPct val="100000"/>
                        </a:lnSpc>
                        <a:spcBef>
                          <a:spcPts val="0"/>
                        </a:spcBef>
                        <a:spcAft>
                          <a:spcPts val="0"/>
                        </a:spcAft>
                        <a:buClr>
                          <a:schemeClr val="dk1"/>
                        </a:buClr>
                        <a:buSzPts val="500"/>
                        <a:buFont typeface="Helvetica Neue"/>
                        <a:buNone/>
                      </a:pPr>
                      <a:r>
                        <a:rPr lang="en" sz="1100" u="none" strike="noStrike" cap="none"/>
                        <a:t>React to non-verbal clues they were uncomfortable, wanted to say more, </a:t>
                      </a:r>
                      <a:r>
                        <a:rPr lang="en" sz="1100" u="none" strike="noStrike" cap="none" err="1"/>
                        <a:t>etc</a:t>
                      </a:r>
                      <a:r>
                        <a:rPr lang="en" sz="1100" u="none" strike="noStrike" cap="none"/>
                        <a:t>?</a:t>
                      </a:r>
                      <a:endParaRPr sz="1100"/>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500"/>
                        <a:buFont typeface="Helvetica Neue"/>
                        <a:buNone/>
                      </a:pPr>
                      <a:r>
                        <a:rPr lang="en" sz="1100" u="none" strike="noStrike" cap="none"/>
                        <a:t>Never</a:t>
                      </a:r>
                      <a:endParaRPr sz="1100"/>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500"/>
                        <a:buFont typeface="Helvetica Neue"/>
                        <a:buNone/>
                      </a:pPr>
                      <a:r>
                        <a:rPr lang="en" sz="1100" u="none" strike="noStrike" cap="none">
                          <a:highlight>
                            <a:srgbClr val="FFFF00"/>
                          </a:highlight>
                        </a:rPr>
                        <a:t>Sometimes</a:t>
                      </a:r>
                      <a:endParaRPr sz="1100">
                        <a:highlight>
                          <a:srgbClr val="FFFF00"/>
                        </a:highlight>
                      </a:endParaRPr>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500"/>
                        <a:buFont typeface="Helvetica Neue"/>
                        <a:buNone/>
                      </a:pPr>
                      <a:r>
                        <a:rPr lang="en" sz="1100" u="none" strike="noStrike" cap="none"/>
                        <a:t>Always</a:t>
                      </a:r>
                      <a:endParaRPr sz="1100"/>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7"/>
                  </a:ext>
                </a:extLst>
              </a:tr>
            </a:tbl>
          </a:graphicData>
        </a:graphic>
      </p:graphicFrame>
      <p:sp>
        <p:nvSpPr>
          <p:cNvPr id="197" name="Google Shape;197;p35"/>
          <p:cNvSpPr txBox="1"/>
          <p:nvPr/>
        </p:nvSpPr>
        <p:spPr>
          <a:xfrm>
            <a:off x="891925" y="759225"/>
            <a:ext cx="7014600" cy="389700"/>
          </a:xfrm>
          <a:prstGeom prst="rect">
            <a:avLst/>
          </a:prstGeom>
          <a:noFill/>
          <a:ln>
            <a:noFill/>
          </a:ln>
        </p:spPr>
        <p:txBody>
          <a:bodyPr spcFirstLastPara="1" wrap="square" lIns="32750" tIns="32750" rIns="32750" bIns="32750" anchor="ctr" anchorCtr="0">
            <a:noAutofit/>
          </a:bodyPr>
          <a:lstStyle/>
          <a:p>
            <a:pPr marL="0" marR="0" lvl="0" indent="0" algn="l" rtl="0">
              <a:lnSpc>
                <a:spcPct val="100000"/>
              </a:lnSpc>
              <a:spcBef>
                <a:spcPts val="0"/>
              </a:spcBef>
              <a:spcAft>
                <a:spcPts val="0"/>
              </a:spcAft>
              <a:buClr>
                <a:srgbClr val="000000"/>
              </a:buClr>
              <a:buSzPts val="700"/>
              <a:buFont typeface="Helvetica Neue"/>
              <a:buNone/>
            </a:pPr>
            <a:endParaRPr sz="1100" b="0" i="0" u="none" strike="noStrike" cap="none">
              <a:solidFill>
                <a:srgbClr val="000000"/>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000000"/>
              </a:buClr>
              <a:buSzPts val="700"/>
              <a:buFont typeface="Helvetica Neue"/>
              <a:buNone/>
            </a:pPr>
            <a:r>
              <a:rPr lang="en" sz="1100" b="1" i="0" u="none" strike="noStrike" cap="none">
                <a:solidFill>
                  <a:srgbClr val="000000"/>
                </a:solidFill>
                <a:latin typeface="Helvetica Neue"/>
                <a:ea typeface="Helvetica Neue"/>
                <a:cs typeface="Helvetica Neue"/>
                <a:sym typeface="Helvetica Neue"/>
              </a:rPr>
              <a:t>Interview Skills:  </a:t>
            </a:r>
            <a:r>
              <a:rPr lang="en" sz="1100" b="0" i="0" u="none" strike="noStrike" cap="none">
                <a:solidFill>
                  <a:srgbClr val="000000"/>
                </a:solidFill>
                <a:latin typeface="Helvetica Neue"/>
                <a:ea typeface="Helvetica Neue"/>
                <a:cs typeface="Helvetica Neue"/>
                <a:sym typeface="Helvetica Neue"/>
              </a:rPr>
              <a:t>Fill this out after empathy map inte</a:t>
            </a:r>
            <a:r>
              <a:rPr lang="en" sz="1100">
                <a:latin typeface="Helvetica Neue"/>
                <a:ea typeface="Helvetica Neue"/>
                <a:cs typeface="Helvetica Neue"/>
                <a:sym typeface="Helvetica Neue"/>
              </a:rPr>
              <a:t>rview for your group</a:t>
            </a:r>
            <a:r>
              <a:rPr lang="en" sz="1100" b="0" i="0" u="none" strike="noStrike" cap="none">
                <a:solidFill>
                  <a:srgbClr val="000000"/>
                </a:solidFill>
                <a:latin typeface="Helvetica Neue"/>
                <a:ea typeface="Helvetica Neue"/>
                <a:cs typeface="Helvetica Neue"/>
                <a:sym typeface="Helvetica Neue"/>
              </a:rPr>
              <a:t>.  </a:t>
            </a:r>
            <a:r>
              <a:rPr lang="en" sz="1100">
                <a:latin typeface="Helvetica Neue"/>
                <a:ea typeface="Helvetica Neue"/>
                <a:cs typeface="Helvetica Neue"/>
                <a:sym typeface="Helvetica Neue"/>
              </a:rPr>
              <a:t>Highlight your choices.</a:t>
            </a:r>
            <a:endParaRPr sz="1100" b="0" i="0" u="none" strike="noStrike" cap="none">
              <a:solidFill>
                <a:srgbClr val="000000"/>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000000"/>
              </a:buClr>
              <a:buSzPts val="700"/>
              <a:buFont typeface="Helvetica Neue"/>
              <a:buNone/>
            </a:pPr>
            <a:endParaRPr sz="1100"/>
          </a:p>
          <a:p>
            <a:pPr marL="0" marR="0" lvl="0" indent="0" algn="l" rtl="0">
              <a:lnSpc>
                <a:spcPct val="100000"/>
              </a:lnSpc>
              <a:spcBef>
                <a:spcPts val="0"/>
              </a:spcBef>
              <a:spcAft>
                <a:spcPts val="0"/>
              </a:spcAft>
              <a:buClr>
                <a:srgbClr val="000000"/>
              </a:buClr>
              <a:buSzPts val="700"/>
              <a:buFont typeface="Helvetica Neue"/>
              <a:buNone/>
            </a:pPr>
            <a:endParaRPr sz="1100" b="0" i="0" u="none" strike="noStrike" cap="none">
              <a:solidFill>
                <a:srgbClr val="000000"/>
              </a:solidFill>
              <a:latin typeface="Helvetica Neue"/>
              <a:ea typeface="Helvetica Neue"/>
              <a:cs typeface="Helvetica Neue"/>
              <a:sym typeface="Helvetica Neue"/>
            </a:endParaRPr>
          </a:p>
        </p:txBody>
      </p:sp>
      <p:sp>
        <p:nvSpPr>
          <p:cNvPr id="198" name="Google Shape;198;p35"/>
          <p:cNvSpPr txBox="1"/>
          <p:nvPr/>
        </p:nvSpPr>
        <p:spPr>
          <a:xfrm>
            <a:off x="3271175" y="288225"/>
            <a:ext cx="526200" cy="27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100">
              <a:latin typeface="Helvetica Neue"/>
              <a:ea typeface="Helvetica Neue"/>
              <a:cs typeface="Helvetica Neue"/>
              <a:sym typeface="Helvetica Neue"/>
            </a:endParaRPr>
          </a:p>
        </p:txBody>
      </p:sp>
      <p:pic>
        <p:nvPicPr>
          <p:cNvPr id="199" name="Google Shape;199;p35"/>
          <p:cNvPicPr preferRelativeResize="0"/>
          <p:nvPr/>
        </p:nvPicPr>
        <p:blipFill>
          <a:blip r:embed="rId3">
            <a:alphaModFix/>
          </a:blip>
          <a:stretch>
            <a:fillRect/>
          </a:stretch>
        </p:blipFill>
        <p:spPr>
          <a:xfrm>
            <a:off x="7884075" y="75350"/>
            <a:ext cx="1098099" cy="7969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30"/>
          <p:cNvSpPr txBox="1">
            <a:spLocks noGrp="1"/>
          </p:cNvSpPr>
          <p:nvPr>
            <p:ph type="title"/>
          </p:nvPr>
        </p:nvSpPr>
        <p:spPr>
          <a:xfrm>
            <a:off x="669727" y="133945"/>
            <a:ext cx="7804500" cy="1138500"/>
          </a:xfrm>
          <a:prstGeom prst="rect">
            <a:avLst/>
          </a:prstGeom>
        </p:spPr>
        <p:txBody>
          <a:bodyPr spcFirstLastPara="1" wrap="square" lIns="32750" tIns="32750" rIns="32750" bIns="32750" anchor="ctr" anchorCtr="0">
            <a:noAutofit/>
          </a:bodyPr>
          <a:lstStyle/>
          <a:p>
            <a:pPr marL="0" lvl="0" indent="0" algn="ctr" rtl="0">
              <a:spcBef>
                <a:spcPts val="0"/>
              </a:spcBef>
              <a:spcAft>
                <a:spcPts val="0"/>
              </a:spcAft>
              <a:buNone/>
            </a:pPr>
            <a:r>
              <a:rPr lang="en"/>
              <a:t>Pivot or Not?</a:t>
            </a:r>
            <a:endParaRPr/>
          </a:p>
        </p:txBody>
      </p:sp>
      <p:sp>
        <p:nvSpPr>
          <p:cNvPr id="126" name="Google Shape;126;p30"/>
          <p:cNvSpPr txBox="1">
            <a:spLocks noGrp="1"/>
          </p:cNvSpPr>
          <p:nvPr>
            <p:ph type="body" idx="1"/>
          </p:nvPr>
        </p:nvSpPr>
        <p:spPr>
          <a:xfrm>
            <a:off x="669725" y="874675"/>
            <a:ext cx="8117400" cy="3732600"/>
          </a:xfrm>
          <a:prstGeom prst="rect">
            <a:avLst/>
          </a:prstGeom>
        </p:spPr>
        <p:txBody>
          <a:bodyPr spcFirstLastPara="1" wrap="square" lIns="32750" tIns="32750" rIns="32750" bIns="32750" anchor="t" anchorCtr="0">
            <a:noAutofit/>
          </a:bodyPr>
          <a:lstStyle/>
          <a:p>
            <a:pPr marL="800100" indent="-342900">
              <a:buAutoNum type="arabicPeriod"/>
            </a:pPr>
            <a:endParaRPr lang="en-US" sz="1400"/>
          </a:p>
          <a:p>
            <a:pPr marL="800100" indent="-342900">
              <a:spcBef>
                <a:spcPts val="1700"/>
              </a:spcBef>
              <a:buAutoNum type="arabicPeriod"/>
            </a:pPr>
            <a:r>
              <a:rPr lang="en-US" sz="1400"/>
              <a:t>Was it easy to find potential users? -Yes, Engineering and math students all take linear algebra</a:t>
            </a:r>
          </a:p>
          <a:p>
            <a:pPr marL="800100" indent="-342900">
              <a:spcBef>
                <a:spcPts val="1700"/>
              </a:spcBef>
              <a:buAutoNum type="arabicPeriod"/>
            </a:pPr>
            <a:r>
              <a:rPr lang="en-US" sz="1400"/>
              <a:t>Is there commonality among the user problems? - Yes, they typically all struggle with learning transformation just algebraically, without any graphical presentation.</a:t>
            </a:r>
          </a:p>
          <a:p>
            <a:pPr marL="800100" indent="-342900">
              <a:spcBef>
                <a:spcPts val="1700"/>
              </a:spcBef>
              <a:buAutoNum type="arabicPeriod"/>
            </a:pPr>
            <a:r>
              <a:rPr lang="en-US" sz="1400"/>
              <a:t>Were interviewees excited about it? -They are excited to see the final project. One of them wanted us to send regular updates on its progress.</a:t>
            </a:r>
          </a:p>
          <a:p>
            <a:pPr marL="800100" indent="-342900">
              <a:spcBef>
                <a:spcPts val="1700"/>
              </a:spcBef>
              <a:buAutoNum type="arabicPeriod"/>
            </a:pPr>
            <a:r>
              <a:rPr lang="en-US" sz="1400"/>
              <a:t>Were we excited about it? - Definitely </a:t>
            </a:r>
            <a:r>
              <a:rPr lang="en-US" sz="1400">
                <a:solidFill>
                  <a:schemeClr val="bg1"/>
                </a:solidFill>
              </a:rPr>
              <a:t>not</a:t>
            </a:r>
          </a:p>
          <a:p>
            <a:pPr marL="800100" indent="-342900">
              <a:spcBef>
                <a:spcPts val="1700"/>
              </a:spcBef>
              <a:buAutoNum type="arabicPeriod"/>
            </a:pPr>
            <a:endParaRPr lang="en-US" sz="1400"/>
          </a:p>
          <a:p>
            <a:pPr indent="0">
              <a:spcBef>
                <a:spcPts val="1700"/>
              </a:spcBef>
              <a:buNone/>
            </a:pPr>
            <a:endParaRPr lang="en-US" sz="1400"/>
          </a:p>
          <a:p>
            <a:pPr marL="800100" indent="-342900">
              <a:buAutoNum type="arabicPeriod"/>
            </a:pPr>
            <a:endParaRPr lang="en-US" sz="1400"/>
          </a:p>
        </p:txBody>
      </p:sp>
      <p:pic>
        <p:nvPicPr>
          <p:cNvPr id="127" name="Google Shape;127;p30"/>
          <p:cNvPicPr preferRelativeResize="0"/>
          <p:nvPr/>
        </p:nvPicPr>
        <p:blipFill>
          <a:blip r:embed="rId3">
            <a:alphaModFix/>
          </a:blip>
          <a:stretch>
            <a:fillRect/>
          </a:stretch>
        </p:blipFill>
        <p:spPr>
          <a:xfrm>
            <a:off x="8045900" y="0"/>
            <a:ext cx="1098099" cy="796950"/>
          </a:xfrm>
          <a:prstGeom prst="rect">
            <a:avLst/>
          </a:prstGeom>
          <a:noFill/>
          <a:ln>
            <a:noFill/>
          </a:ln>
        </p:spPr>
      </p:pic>
    </p:spTree>
    <p:extLst>
      <p:ext uri="{BB962C8B-B14F-4D97-AF65-F5344CB8AC3E}">
        <p14:creationId xmlns:p14="http://schemas.microsoft.com/office/powerpoint/2010/main" val="14845658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graphicFrame>
        <p:nvGraphicFramePr>
          <p:cNvPr id="204" name="Google Shape;204;p36"/>
          <p:cNvGraphicFramePr/>
          <p:nvPr>
            <p:extLst>
              <p:ext uri="{D42A27DB-BD31-4B8C-83A1-F6EECF244321}">
                <p14:modId xmlns:p14="http://schemas.microsoft.com/office/powerpoint/2010/main" val="527955005"/>
              </p:ext>
            </p:extLst>
          </p:nvPr>
        </p:nvGraphicFramePr>
        <p:xfrm>
          <a:off x="531316" y="358342"/>
          <a:ext cx="4468575" cy="2258207"/>
        </p:xfrm>
        <a:graphic>
          <a:graphicData uri="http://schemas.openxmlformats.org/drawingml/2006/table">
            <a:tbl>
              <a:tblPr firstRow="1" bandRow="1">
                <a:noFill/>
                <a:tableStyleId>{46409119-0364-41FD-8744-DC8955837773}</a:tableStyleId>
              </a:tblPr>
              <a:tblGrid>
                <a:gridCol w="271450">
                  <a:extLst>
                    <a:ext uri="{9D8B030D-6E8A-4147-A177-3AD203B41FA5}">
                      <a16:colId xmlns:a16="http://schemas.microsoft.com/office/drawing/2014/main" val="20000"/>
                    </a:ext>
                  </a:extLst>
                </a:gridCol>
                <a:gridCol w="4197125">
                  <a:extLst>
                    <a:ext uri="{9D8B030D-6E8A-4147-A177-3AD203B41FA5}">
                      <a16:colId xmlns:a16="http://schemas.microsoft.com/office/drawing/2014/main" val="20001"/>
                    </a:ext>
                  </a:extLst>
                </a:gridCol>
              </a:tblGrid>
              <a:tr h="145825">
                <a:tc>
                  <a:txBody>
                    <a:bodyPr/>
                    <a:lstStyle/>
                    <a:p>
                      <a:pPr marL="0" marR="0" lvl="0" indent="0" algn="r" rtl="0">
                        <a:lnSpc>
                          <a:spcPct val="100000"/>
                        </a:lnSpc>
                        <a:spcBef>
                          <a:spcPts val="0"/>
                        </a:spcBef>
                        <a:spcAft>
                          <a:spcPts val="0"/>
                        </a:spcAft>
                        <a:buClr>
                          <a:srgbClr val="000000"/>
                        </a:buClr>
                        <a:buSzPts val="500"/>
                        <a:buFont typeface="Helvetica Neue"/>
                        <a:buNone/>
                      </a:pPr>
                      <a:r>
                        <a:rPr lang="en" sz="500" b="1" u="none" strike="noStrike" cap="none"/>
                        <a:t>1</a:t>
                      </a:r>
                      <a:endParaRPr sz="700"/>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BEC0BF"/>
                    </a:solidFill>
                  </a:tcPr>
                </a:tc>
                <a:tc>
                  <a:txBody>
                    <a:bodyPr/>
                    <a:lstStyle/>
                    <a:p>
                      <a:pPr marL="0" marR="0" lvl="0" indent="0" algn="l" rtl="0">
                        <a:lnSpc>
                          <a:spcPct val="100000"/>
                        </a:lnSpc>
                        <a:spcBef>
                          <a:spcPts val="0"/>
                        </a:spcBef>
                        <a:spcAft>
                          <a:spcPts val="0"/>
                        </a:spcAft>
                        <a:buClr>
                          <a:srgbClr val="000000"/>
                        </a:buClr>
                        <a:buSzPts val="500"/>
                        <a:buFont typeface="Helvetica Neue"/>
                        <a:buNone/>
                      </a:pPr>
                      <a:r>
                        <a:rPr lang="en" sz="500">
                          <a:solidFill>
                            <a:srgbClr val="000000"/>
                          </a:solidFill>
                        </a:rPr>
                        <a:t>Crazy idea</a:t>
                      </a:r>
                      <a:endParaRPr sz="500" u="none" strike="noStrike" cap="none">
                        <a:solidFill>
                          <a:srgbClr val="000000"/>
                        </a:solidFill>
                      </a:endParaRPr>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BEC0BF"/>
                    </a:solidFill>
                  </a:tcPr>
                </a:tc>
                <a:extLst>
                  <a:ext uri="{0D108BD9-81ED-4DB2-BD59-A6C34878D82A}">
                    <a16:rowId xmlns:a16="http://schemas.microsoft.com/office/drawing/2014/main" val="10000"/>
                  </a:ext>
                </a:extLst>
              </a:tr>
              <a:tr h="145825">
                <a:tc>
                  <a:txBody>
                    <a:bodyPr/>
                    <a:lstStyle/>
                    <a:p>
                      <a:pPr marL="0" marR="0" lvl="0" indent="0" algn="r" rtl="0">
                        <a:lnSpc>
                          <a:spcPct val="100000"/>
                        </a:lnSpc>
                        <a:spcBef>
                          <a:spcPts val="0"/>
                        </a:spcBef>
                        <a:spcAft>
                          <a:spcPts val="0"/>
                        </a:spcAft>
                        <a:buClr>
                          <a:schemeClr val="dk1"/>
                        </a:buClr>
                        <a:buSzPts val="500"/>
                        <a:buFont typeface="Helvetica Neue"/>
                        <a:buNone/>
                      </a:pPr>
                      <a:r>
                        <a:rPr lang="en" sz="500" u="none" strike="noStrike" cap="none"/>
                        <a:t>2</a:t>
                      </a:r>
                      <a:endParaRPr sz="700"/>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500"/>
                        <a:buFont typeface="Helvetica Neue"/>
                        <a:buNone/>
                      </a:pPr>
                      <a:r>
                        <a:rPr lang="en-US" sz="500" u="none" strike="noStrike" cap="none"/>
                        <a:t>Hard to understand b-coordinates without visualizing it.</a:t>
                      </a:r>
                      <a:endParaRPr sz="5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145825">
                <a:tc>
                  <a:txBody>
                    <a:bodyPr/>
                    <a:lstStyle/>
                    <a:p>
                      <a:pPr marL="0" marR="0" lvl="0" indent="0" algn="r" rtl="0">
                        <a:lnSpc>
                          <a:spcPct val="100000"/>
                        </a:lnSpc>
                        <a:spcBef>
                          <a:spcPts val="0"/>
                        </a:spcBef>
                        <a:spcAft>
                          <a:spcPts val="0"/>
                        </a:spcAft>
                        <a:buClr>
                          <a:schemeClr val="dk1"/>
                        </a:buClr>
                        <a:buSzPts val="500"/>
                        <a:buFont typeface="Helvetica Neue"/>
                        <a:buNone/>
                      </a:pPr>
                      <a:r>
                        <a:rPr lang="en" sz="500" u="none" strike="noStrike" cap="none"/>
                        <a:t>3</a:t>
                      </a:r>
                      <a:endParaRPr sz="700"/>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a:txBody>
                    <a:bodyPr/>
                    <a:lstStyle/>
                    <a:p>
                      <a:pPr marL="0" marR="0" lvl="0" indent="0" algn="l" rtl="0">
                        <a:lnSpc>
                          <a:spcPct val="100000"/>
                        </a:lnSpc>
                        <a:spcBef>
                          <a:spcPts val="0"/>
                        </a:spcBef>
                        <a:spcAft>
                          <a:spcPts val="0"/>
                        </a:spcAft>
                        <a:buClr>
                          <a:schemeClr val="dk1"/>
                        </a:buClr>
                        <a:buSzPts val="500"/>
                        <a:buFont typeface="Helvetica Neue"/>
                        <a:buNone/>
                      </a:pPr>
                      <a:r>
                        <a:rPr lang="en-US" sz="500" u="none" strike="noStrike" cap="none"/>
                        <a:t>Hard to understand and visualize the effect of matrix transformations</a:t>
                      </a:r>
                      <a:endParaRPr sz="5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extLst>
                  <a:ext uri="{0D108BD9-81ED-4DB2-BD59-A6C34878D82A}">
                    <a16:rowId xmlns:a16="http://schemas.microsoft.com/office/drawing/2014/main" val="10002"/>
                  </a:ext>
                </a:extLst>
              </a:tr>
              <a:tr h="156482">
                <a:tc>
                  <a:txBody>
                    <a:bodyPr/>
                    <a:lstStyle/>
                    <a:p>
                      <a:pPr marL="0" marR="0" lvl="0" indent="0" algn="r" rtl="0">
                        <a:lnSpc>
                          <a:spcPct val="100000"/>
                        </a:lnSpc>
                        <a:spcBef>
                          <a:spcPts val="0"/>
                        </a:spcBef>
                        <a:spcAft>
                          <a:spcPts val="0"/>
                        </a:spcAft>
                        <a:buClr>
                          <a:schemeClr val="dk1"/>
                        </a:buClr>
                        <a:buSzPts val="500"/>
                        <a:buFont typeface="Helvetica Neue"/>
                        <a:buNone/>
                      </a:pPr>
                      <a:r>
                        <a:rPr lang="en" sz="500" u="none" strike="noStrike" cap="none"/>
                        <a:t>4</a:t>
                      </a:r>
                      <a:endParaRPr sz="700"/>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500"/>
                        <a:buFont typeface="Helvetica Neue"/>
                        <a:buNone/>
                      </a:pPr>
                      <a:r>
                        <a:rPr lang="en-US" sz="500" u="none" strike="noStrike" cap="none"/>
                        <a:t>Hard to visualize span</a:t>
                      </a:r>
                      <a:endParaRPr sz="5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145825">
                <a:tc>
                  <a:txBody>
                    <a:bodyPr/>
                    <a:lstStyle/>
                    <a:p>
                      <a:pPr marL="0" marR="0" lvl="0" indent="0" algn="r" rtl="0">
                        <a:lnSpc>
                          <a:spcPct val="100000"/>
                        </a:lnSpc>
                        <a:spcBef>
                          <a:spcPts val="0"/>
                        </a:spcBef>
                        <a:spcAft>
                          <a:spcPts val="0"/>
                        </a:spcAft>
                        <a:buClr>
                          <a:schemeClr val="dk1"/>
                        </a:buClr>
                        <a:buSzPts val="500"/>
                        <a:buFont typeface="Helvetica Neue"/>
                        <a:buNone/>
                      </a:pPr>
                      <a:r>
                        <a:rPr lang="en" sz="500" u="none" strike="noStrike" cap="none"/>
                        <a:t>5</a:t>
                      </a:r>
                      <a:endParaRPr sz="700"/>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a:txBody>
                    <a:bodyPr/>
                    <a:lstStyle/>
                    <a:p>
                      <a:pPr marL="0" marR="0" lvl="0" indent="0" algn="l" rtl="0">
                        <a:lnSpc>
                          <a:spcPct val="100000"/>
                        </a:lnSpc>
                        <a:spcBef>
                          <a:spcPts val="0"/>
                        </a:spcBef>
                        <a:spcAft>
                          <a:spcPts val="0"/>
                        </a:spcAft>
                        <a:buClr>
                          <a:schemeClr val="dk1"/>
                        </a:buClr>
                        <a:buSzPts val="500"/>
                        <a:buFont typeface="Helvetica Neue"/>
                        <a:buNone/>
                      </a:pPr>
                      <a:r>
                        <a:rPr lang="en-US" sz="500" u="none" strike="noStrike" cap="none"/>
                        <a:t>Hard to memorize the matrices for different important transformations (e.g. sheer,  inflection, </a:t>
                      </a:r>
                      <a:r>
                        <a:rPr lang="en-US" sz="500" u="none" strike="noStrike" cap="none" err="1"/>
                        <a:t>etc</a:t>
                      </a:r>
                      <a:r>
                        <a:rPr lang="en-US" sz="500" u="none" strike="noStrike" cap="none"/>
                        <a:t>,) without visuals </a:t>
                      </a:r>
                      <a:endParaRPr sz="5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extLst>
                  <a:ext uri="{0D108BD9-81ED-4DB2-BD59-A6C34878D82A}">
                    <a16:rowId xmlns:a16="http://schemas.microsoft.com/office/drawing/2014/main" val="10004"/>
                  </a:ext>
                </a:extLst>
              </a:tr>
              <a:tr h="145825">
                <a:tc>
                  <a:txBody>
                    <a:bodyPr/>
                    <a:lstStyle/>
                    <a:p>
                      <a:pPr marL="0" marR="0" lvl="0" indent="0" algn="r" rtl="0">
                        <a:lnSpc>
                          <a:spcPct val="100000"/>
                        </a:lnSpc>
                        <a:spcBef>
                          <a:spcPts val="0"/>
                        </a:spcBef>
                        <a:spcAft>
                          <a:spcPts val="0"/>
                        </a:spcAft>
                        <a:buClr>
                          <a:schemeClr val="dk1"/>
                        </a:buClr>
                        <a:buSzPts val="500"/>
                        <a:buFont typeface="Helvetica Neue"/>
                        <a:buNone/>
                      </a:pPr>
                      <a:r>
                        <a:rPr lang="en" sz="500" u="none" strike="noStrike" cap="none"/>
                        <a:t> 6</a:t>
                      </a:r>
                      <a:endParaRPr sz="700"/>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500"/>
                        <a:buFont typeface="Helvetica Neue"/>
                        <a:buNone/>
                      </a:pPr>
                      <a:r>
                        <a:rPr lang="en-US" sz="500" u="none" strike="noStrike" cap="none"/>
                        <a:t>Hard to understand and visualize eigen vectors and eigen values without visuals.</a:t>
                      </a:r>
                      <a:endParaRPr sz="5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r h="145825">
                <a:tc>
                  <a:txBody>
                    <a:bodyPr/>
                    <a:lstStyle/>
                    <a:p>
                      <a:pPr marL="0" marR="0" lvl="0" indent="0" algn="r" rtl="0">
                        <a:lnSpc>
                          <a:spcPct val="100000"/>
                        </a:lnSpc>
                        <a:spcBef>
                          <a:spcPts val="0"/>
                        </a:spcBef>
                        <a:spcAft>
                          <a:spcPts val="0"/>
                        </a:spcAft>
                        <a:buClr>
                          <a:schemeClr val="dk1"/>
                        </a:buClr>
                        <a:buSzPts val="500"/>
                        <a:buFont typeface="Helvetica Neue"/>
                        <a:buNone/>
                      </a:pPr>
                      <a:r>
                        <a:rPr lang="en" sz="500" u="none" strike="noStrike" cap="none"/>
                        <a:t>7</a:t>
                      </a:r>
                      <a:endParaRPr sz="700"/>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a:txBody>
                    <a:bodyPr/>
                    <a:lstStyle/>
                    <a:p>
                      <a:pPr marL="0" marR="0" lvl="0" indent="0" algn="l" rtl="0">
                        <a:lnSpc>
                          <a:spcPct val="100000"/>
                        </a:lnSpc>
                        <a:spcBef>
                          <a:spcPts val="0"/>
                        </a:spcBef>
                        <a:spcAft>
                          <a:spcPts val="0"/>
                        </a:spcAft>
                        <a:buClr>
                          <a:schemeClr val="dk1"/>
                        </a:buClr>
                        <a:buSzPts val="500"/>
                        <a:buFont typeface="Helvetica Neue"/>
                        <a:buNone/>
                      </a:pPr>
                      <a:r>
                        <a:rPr lang="en-US" sz="500" u="none" strike="noStrike" cap="none"/>
                        <a:t>Hard to visualize the composition between multiple different transformations,</a:t>
                      </a:r>
                      <a:endParaRPr sz="5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extLst>
                  <a:ext uri="{0D108BD9-81ED-4DB2-BD59-A6C34878D82A}">
                    <a16:rowId xmlns:a16="http://schemas.microsoft.com/office/drawing/2014/main" val="10006"/>
                  </a:ext>
                </a:extLst>
              </a:tr>
              <a:tr h="145825">
                <a:tc>
                  <a:txBody>
                    <a:bodyPr/>
                    <a:lstStyle/>
                    <a:p>
                      <a:pPr marL="0" marR="0" lvl="0" indent="0" algn="r" rtl="0">
                        <a:lnSpc>
                          <a:spcPct val="100000"/>
                        </a:lnSpc>
                        <a:spcBef>
                          <a:spcPts val="0"/>
                        </a:spcBef>
                        <a:spcAft>
                          <a:spcPts val="0"/>
                        </a:spcAft>
                        <a:buClr>
                          <a:schemeClr val="dk1"/>
                        </a:buClr>
                        <a:buSzPts val="500"/>
                        <a:buFont typeface="Helvetica Neue"/>
                        <a:buNone/>
                      </a:pPr>
                      <a:r>
                        <a:rPr lang="en" sz="500" u="none" strike="noStrike" cap="none"/>
                        <a:t>8</a:t>
                      </a:r>
                      <a:endParaRPr sz="700"/>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500"/>
                        <a:buFont typeface="Helvetica Neue"/>
                        <a:buNone/>
                      </a:pPr>
                      <a:r>
                        <a:rPr lang="en-US" sz="500" u="none" strike="noStrike" cap="none"/>
                        <a:t>Some visualization apps don't have dark mode for those late night 5am study sessions</a:t>
                      </a:r>
                      <a:endParaRPr sz="5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7"/>
                  </a:ext>
                </a:extLst>
              </a:tr>
              <a:tr h="145825">
                <a:tc>
                  <a:txBody>
                    <a:bodyPr/>
                    <a:lstStyle/>
                    <a:p>
                      <a:pPr marL="0" marR="0" lvl="0" indent="0" algn="r" rtl="0">
                        <a:lnSpc>
                          <a:spcPct val="100000"/>
                        </a:lnSpc>
                        <a:spcBef>
                          <a:spcPts val="0"/>
                        </a:spcBef>
                        <a:spcAft>
                          <a:spcPts val="0"/>
                        </a:spcAft>
                        <a:buClr>
                          <a:schemeClr val="dk1"/>
                        </a:buClr>
                        <a:buSzPts val="500"/>
                        <a:buFont typeface="Helvetica Neue"/>
                        <a:buNone/>
                      </a:pPr>
                      <a:r>
                        <a:rPr lang="en" sz="500" u="none" strike="noStrike" cap="none"/>
                        <a:t>9</a:t>
                      </a:r>
                      <a:endParaRPr sz="700"/>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a:txBody>
                    <a:bodyPr/>
                    <a:lstStyle/>
                    <a:p>
                      <a:pPr marL="0" marR="0" lvl="0" indent="0" algn="l" rtl="0">
                        <a:lnSpc>
                          <a:spcPct val="100000"/>
                        </a:lnSpc>
                        <a:spcBef>
                          <a:spcPts val="0"/>
                        </a:spcBef>
                        <a:spcAft>
                          <a:spcPts val="0"/>
                        </a:spcAft>
                        <a:buClr>
                          <a:schemeClr val="dk1"/>
                        </a:buClr>
                        <a:buSzPts val="500"/>
                        <a:buFont typeface="Helvetica Neue"/>
                        <a:buNone/>
                      </a:pPr>
                      <a:r>
                        <a:rPr lang="en-US" sz="500" u="none" strike="noStrike" cap="none"/>
                        <a:t>Hand computation is tedious.</a:t>
                      </a:r>
                      <a:endParaRPr sz="5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extLst>
                  <a:ext uri="{0D108BD9-81ED-4DB2-BD59-A6C34878D82A}">
                    <a16:rowId xmlns:a16="http://schemas.microsoft.com/office/drawing/2014/main" val="10008"/>
                  </a:ext>
                </a:extLst>
              </a:tr>
              <a:tr h="145825">
                <a:tc>
                  <a:txBody>
                    <a:bodyPr/>
                    <a:lstStyle/>
                    <a:p>
                      <a:pPr marL="0" marR="0" lvl="0" indent="0" algn="r" rtl="0">
                        <a:lnSpc>
                          <a:spcPct val="100000"/>
                        </a:lnSpc>
                        <a:spcBef>
                          <a:spcPts val="0"/>
                        </a:spcBef>
                        <a:spcAft>
                          <a:spcPts val="0"/>
                        </a:spcAft>
                        <a:buClr>
                          <a:schemeClr val="dk1"/>
                        </a:buClr>
                        <a:buSzPts val="500"/>
                        <a:buFont typeface="Helvetica Neue"/>
                        <a:buNone/>
                      </a:pPr>
                      <a:r>
                        <a:rPr lang="en" sz="500" u="none" strike="noStrike" cap="none"/>
                        <a:t>10</a:t>
                      </a:r>
                      <a:endParaRPr sz="700"/>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500"/>
                        <a:buFont typeface="Helvetica Neue"/>
                        <a:buNone/>
                      </a:pPr>
                      <a:r>
                        <a:rPr lang="en-US" sz="500" u="none" strike="noStrike" cap="none"/>
                        <a:t>Hard to visualize and understand the inverse of matrices.</a:t>
                      </a:r>
                      <a:endParaRPr sz="5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9"/>
                  </a:ext>
                </a:extLst>
              </a:tr>
              <a:tr h="145825">
                <a:tc>
                  <a:txBody>
                    <a:bodyPr/>
                    <a:lstStyle/>
                    <a:p>
                      <a:pPr marL="0" marR="0" lvl="0" indent="0" algn="r" rtl="0">
                        <a:lnSpc>
                          <a:spcPct val="100000"/>
                        </a:lnSpc>
                        <a:spcBef>
                          <a:spcPts val="0"/>
                        </a:spcBef>
                        <a:spcAft>
                          <a:spcPts val="0"/>
                        </a:spcAft>
                        <a:buClr>
                          <a:schemeClr val="dk1"/>
                        </a:buClr>
                        <a:buSzPts val="500"/>
                        <a:buFont typeface="Helvetica Neue"/>
                        <a:buNone/>
                      </a:pPr>
                      <a:r>
                        <a:rPr lang="en" sz="500" u="none" strike="noStrike" cap="none"/>
                        <a:t>11</a:t>
                      </a:r>
                      <a:endParaRPr sz="700"/>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a:txBody>
                    <a:bodyPr/>
                    <a:lstStyle/>
                    <a:p>
                      <a:pPr marL="0" marR="0" lvl="0" indent="0" algn="l" rtl="0">
                        <a:lnSpc>
                          <a:spcPct val="100000"/>
                        </a:lnSpc>
                        <a:spcBef>
                          <a:spcPts val="0"/>
                        </a:spcBef>
                        <a:spcAft>
                          <a:spcPts val="0"/>
                        </a:spcAft>
                        <a:buClr>
                          <a:schemeClr val="dk1"/>
                        </a:buClr>
                        <a:buSzPts val="500"/>
                        <a:buFont typeface="Helvetica Neue"/>
                        <a:buNone/>
                      </a:pPr>
                      <a:r>
                        <a:rPr lang="en-US" sz="500" u="none" strike="noStrike" cap="none"/>
                        <a:t>Hard to understand that vector addition and scalar multiplication  isn't just random computation and that they have actual visual effects attributed to them(I.e. </a:t>
                      </a:r>
                      <a:endParaRPr sz="5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extLst>
                  <a:ext uri="{0D108BD9-81ED-4DB2-BD59-A6C34878D82A}">
                    <a16:rowId xmlns:a16="http://schemas.microsoft.com/office/drawing/2014/main" val="10010"/>
                  </a:ext>
                </a:extLst>
              </a:tr>
              <a:tr h="145825">
                <a:tc>
                  <a:txBody>
                    <a:bodyPr/>
                    <a:lstStyle/>
                    <a:p>
                      <a:pPr marL="0" marR="0" lvl="0" indent="0" algn="r" rtl="0">
                        <a:lnSpc>
                          <a:spcPct val="100000"/>
                        </a:lnSpc>
                        <a:spcBef>
                          <a:spcPts val="0"/>
                        </a:spcBef>
                        <a:spcAft>
                          <a:spcPts val="0"/>
                        </a:spcAft>
                        <a:buClr>
                          <a:schemeClr val="dk1"/>
                        </a:buClr>
                        <a:buSzPts val="500"/>
                        <a:buFont typeface="Helvetica Neue"/>
                        <a:buNone/>
                      </a:pPr>
                      <a:r>
                        <a:rPr lang="en" sz="500" u="none" strike="noStrike" cap="none"/>
                        <a:t>12</a:t>
                      </a:r>
                      <a:endParaRPr sz="700"/>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500"/>
                        <a:buFont typeface="Helvetica Neue"/>
                        <a:buNone/>
                      </a:pPr>
                      <a:endParaRPr sz="5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11"/>
                  </a:ext>
                </a:extLst>
              </a:tr>
              <a:tr h="145825">
                <a:tc>
                  <a:txBody>
                    <a:bodyPr/>
                    <a:lstStyle/>
                    <a:p>
                      <a:pPr marL="0" marR="0" lvl="0" indent="0" algn="r" rtl="0">
                        <a:lnSpc>
                          <a:spcPct val="100000"/>
                        </a:lnSpc>
                        <a:spcBef>
                          <a:spcPts val="0"/>
                        </a:spcBef>
                        <a:spcAft>
                          <a:spcPts val="0"/>
                        </a:spcAft>
                        <a:buClr>
                          <a:schemeClr val="dk1"/>
                        </a:buClr>
                        <a:buSzPts val="500"/>
                        <a:buFont typeface="Helvetica Neue"/>
                        <a:buNone/>
                      </a:pPr>
                      <a:r>
                        <a:rPr lang="en" sz="500" u="none" strike="noStrike" cap="none"/>
                        <a:t>13</a:t>
                      </a:r>
                      <a:endParaRPr sz="700"/>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a:txBody>
                    <a:bodyPr/>
                    <a:lstStyle/>
                    <a:p>
                      <a:pPr marL="0" marR="0" lvl="0" indent="0" algn="l" rtl="0">
                        <a:lnSpc>
                          <a:spcPct val="100000"/>
                        </a:lnSpc>
                        <a:spcBef>
                          <a:spcPts val="0"/>
                        </a:spcBef>
                        <a:spcAft>
                          <a:spcPts val="0"/>
                        </a:spcAft>
                        <a:buClr>
                          <a:schemeClr val="dk1"/>
                        </a:buClr>
                        <a:buSzPts val="500"/>
                        <a:buFont typeface="Helvetica Neue"/>
                        <a:buNone/>
                      </a:pPr>
                      <a:endParaRPr sz="5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extLst>
                  <a:ext uri="{0D108BD9-81ED-4DB2-BD59-A6C34878D82A}">
                    <a16:rowId xmlns:a16="http://schemas.microsoft.com/office/drawing/2014/main" val="10012"/>
                  </a:ext>
                </a:extLst>
              </a:tr>
              <a:tr h="145825">
                <a:tc>
                  <a:txBody>
                    <a:bodyPr/>
                    <a:lstStyle/>
                    <a:p>
                      <a:pPr marL="0" marR="0" lvl="0" indent="0" algn="r" rtl="0">
                        <a:lnSpc>
                          <a:spcPct val="100000"/>
                        </a:lnSpc>
                        <a:spcBef>
                          <a:spcPts val="0"/>
                        </a:spcBef>
                        <a:spcAft>
                          <a:spcPts val="0"/>
                        </a:spcAft>
                        <a:buClr>
                          <a:schemeClr val="dk1"/>
                        </a:buClr>
                        <a:buSzPts val="500"/>
                        <a:buFont typeface="Helvetica Neue"/>
                        <a:buNone/>
                      </a:pPr>
                      <a:r>
                        <a:rPr lang="en" sz="500" u="none" strike="noStrike" cap="none"/>
                        <a:t>14</a:t>
                      </a:r>
                      <a:endParaRPr sz="700"/>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500"/>
                        <a:buFont typeface="Helvetica Neue"/>
                        <a:buNone/>
                      </a:pPr>
                      <a:endParaRPr sz="5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13"/>
                  </a:ext>
                </a:extLst>
              </a:tr>
              <a:tr h="145825">
                <a:tc>
                  <a:txBody>
                    <a:bodyPr/>
                    <a:lstStyle/>
                    <a:p>
                      <a:pPr marL="0" marR="0" lvl="0" indent="0" algn="r" rtl="0">
                        <a:lnSpc>
                          <a:spcPct val="100000"/>
                        </a:lnSpc>
                        <a:spcBef>
                          <a:spcPts val="0"/>
                        </a:spcBef>
                        <a:spcAft>
                          <a:spcPts val="0"/>
                        </a:spcAft>
                        <a:buClr>
                          <a:schemeClr val="dk1"/>
                        </a:buClr>
                        <a:buSzPts val="500"/>
                        <a:buFont typeface="Helvetica Neue"/>
                        <a:buNone/>
                      </a:pPr>
                      <a:r>
                        <a:rPr lang="en" sz="500" u="none" strike="noStrike" cap="none"/>
                        <a:t>15</a:t>
                      </a:r>
                      <a:endParaRPr sz="700"/>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a:txBody>
                    <a:bodyPr/>
                    <a:lstStyle/>
                    <a:p>
                      <a:pPr marL="0" marR="0" lvl="0" indent="0" algn="l" rtl="0">
                        <a:lnSpc>
                          <a:spcPct val="100000"/>
                        </a:lnSpc>
                        <a:spcBef>
                          <a:spcPts val="0"/>
                        </a:spcBef>
                        <a:spcAft>
                          <a:spcPts val="0"/>
                        </a:spcAft>
                        <a:buClr>
                          <a:schemeClr val="dk1"/>
                        </a:buClr>
                        <a:buSzPts val="500"/>
                        <a:buFont typeface="Helvetica Neue"/>
                        <a:buNone/>
                      </a:pPr>
                      <a:endParaRPr sz="5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extLst>
                  <a:ext uri="{0D108BD9-81ED-4DB2-BD59-A6C34878D82A}">
                    <a16:rowId xmlns:a16="http://schemas.microsoft.com/office/drawing/2014/main" val="10014"/>
                  </a:ext>
                </a:extLst>
              </a:tr>
            </a:tbl>
          </a:graphicData>
        </a:graphic>
      </p:graphicFrame>
      <p:pic>
        <p:nvPicPr>
          <p:cNvPr id="205" name="Google Shape;205;p36" descr="Image"/>
          <p:cNvPicPr preferRelativeResize="0"/>
          <p:nvPr/>
        </p:nvPicPr>
        <p:blipFill rotWithShape="1">
          <a:blip r:embed="rId3">
            <a:alphaModFix/>
          </a:blip>
          <a:srcRect/>
          <a:stretch/>
        </p:blipFill>
        <p:spPr>
          <a:xfrm>
            <a:off x="5783100" y="515625"/>
            <a:ext cx="2508250" cy="2456375"/>
          </a:xfrm>
          <a:prstGeom prst="rect">
            <a:avLst/>
          </a:prstGeom>
          <a:noFill/>
          <a:ln>
            <a:noFill/>
          </a:ln>
        </p:spPr>
      </p:pic>
      <p:sp>
        <p:nvSpPr>
          <p:cNvPr id="206" name="Google Shape;206;p36"/>
          <p:cNvSpPr txBox="1"/>
          <p:nvPr/>
        </p:nvSpPr>
        <p:spPr>
          <a:xfrm>
            <a:off x="356675" y="2972000"/>
            <a:ext cx="4850100" cy="1134300"/>
          </a:xfrm>
          <a:prstGeom prst="rect">
            <a:avLst/>
          </a:prstGeom>
          <a:noFill/>
          <a:ln>
            <a:noFill/>
          </a:ln>
        </p:spPr>
        <p:txBody>
          <a:bodyPr spcFirstLastPara="1" wrap="square" lIns="32750" tIns="32750" rIns="32750" bIns="32750" anchor="ctr" anchorCtr="0">
            <a:noAutofit/>
          </a:bodyPr>
          <a:lstStyle/>
          <a:p>
            <a:pPr marL="0" marR="0" lvl="0" indent="0" algn="l" rtl="0">
              <a:lnSpc>
                <a:spcPct val="100000"/>
              </a:lnSpc>
              <a:spcBef>
                <a:spcPts val="0"/>
              </a:spcBef>
              <a:spcAft>
                <a:spcPts val="0"/>
              </a:spcAft>
              <a:buClr>
                <a:srgbClr val="000000"/>
              </a:buClr>
              <a:buSzPts val="700"/>
              <a:buFont typeface="Helvetica Neue"/>
              <a:buNone/>
            </a:pPr>
            <a:r>
              <a:rPr lang="en" sz="1000" b="1" i="0" u="none" strike="noStrike" cap="none">
                <a:solidFill>
                  <a:srgbClr val="000000"/>
                </a:solidFill>
                <a:latin typeface="Helvetica Neue"/>
                <a:ea typeface="Helvetica Neue"/>
                <a:cs typeface="Helvetica Neue"/>
                <a:sym typeface="Helvetica Neue"/>
              </a:rPr>
              <a:t>How Might We?</a:t>
            </a:r>
            <a:endParaRPr sz="1000"/>
          </a:p>
          <a:p>
            <a:pPr marL="0" marR="0" lvl="0" indent="0" algn="l" rtl="0">
              <a:lnSpc>
                <a:spcPct val="100000"/>
              </a:lnSpc>
              <a:spcBef>
                <a:spcPts val="0"/>
              </a:spcBef>
              <a:spcAft>
                <a:spcPts val="0"/>
              </a:spcAft>
              <a:buClr>
                <a:srgbClr val="000000"/>
              </a:buClr>
              <a:buSzPts val="700"/>
              <a:buFont typeface="Helvetica Neue"/>
              <a:buNone/>
            </a:pPr>
            <a:endParaRPr sz="1000" b="1" i="0" u="none" strike="noStrike" cap="none">
              <a:solidFill>
                <a:srgbClr val="000000"/>
              </a:solidFill>
              <a:latin typeface="Helvetica Neue"/>
              <a:ea typeface="Helvetica Neue"/>
              <a:cs typeface="Helvetica Neue"/>
              <a:sym typeface="Helvetica Neue"/>
            </a:endParaRPr>
          </a:p>
          <a:p>
            <a:pPr marL="152400" marR="0" lvl="0" indent="-165100" algn="l" rtl="0">
              <a:lnSpc>
                <a:spcPct val="100000"/>
              </a:lnSpc>
              <a:spcBef>
                <a:spcPts val="0"/>
              </a:spcBef>
              <a:spcAft>
                <a:spcPts val="0"/>
              </a:spcAft>
              <a:buClr>
                <a:srgbClr val="000000"/>
              </a:buClr>
              <a:buSzPts val="1000"/>
              <a:buFont typeface="Helvetica Neue"/>
              <a:buAutoNum type="arabicPeriod"/>
            </a:pPr>
            <a:r>
              <a:rPr lang="en" sz="1000" b="0" i="0" u="none" strike="noStrike" cap="none">
                <a:solidFill>
                  <a:srgbClr val="000000"/>
                </a:solidFill>
                <a:latin typeface="Helvetica Neue"/>
                <a:ea typeface="Helvetica Neue"/>
                <a:cs typeface="Helvetica Neue"/>
                <a:sym typeface="Helvetica Neue"/>
              </a:rPr>
              <a:t>As individuals in the group, write five to ten different ideas on a piece of paper, for how we could make our users’ lives better by reducing a problem or giving them a new opportunity.  </a:t>
            </a:r>
            <a:endParaRPr sz="1000"/>
          </a:p>
          <a:p>
            <a:pPr marL="152400" marR="0" lvl="0" indent="-165100" algn="l" rtl="0">
              <a:lnSpc>
                <a:spcPct val="100000"/>
              </a:lnSpc>
              <a:spcBef>
                <a:spcPts val="0"/>
              </a:spcBef>
              <a:spcAft>
                <a:spcPts val="0"/>
              </a:spcAft>
              <a:buClr>
                <a:srgbClr val="000000"/>
              </a:buClr>
              <a:buSzPts val="1000"/>
              <a:buFont typeface="Helvetica Neue"/>
              <a:buAutoNum type="arabicPeriod"/>
            </a:pPr>
            <a:r>
              <a:rPr lang="en" sz="1000" b="0" i="0" u="none" strike="noStrike" cap="none">
                <a:solidFill>
                  <a:srgbClr val="000000"/>
                </a:solidFill>
                <a:latin typeface="Helvetica Neue"/>
                <a:ea typeface="Helvetica Neue"/>
                <a:cs typeface="Helvetica Neue"/>
                <a:sym typeface="Helvetica Neue"/>
              </a:rPr>
              <a:t>As a group, take turns reading your ideas, and if they are very similar to other ideas, merge them together and write down one version of the idea in the table.</a:t>
            </a:r>
            <a:endParaRPr sz="1000"/>
          </a:p>
          <a:p>
            <a:pPr marL="152400" marR="0" lvl="0" indent="-165100" algn="l" rtl="0">
              <a:lnSpc>
                <a:spcPct val="100000"/>
              </a:lnSpc>
              <a:spcBef>
                <a:spcPts val="0"/>
              </a:spcBef>
              <a:spcAft>
                <a:spcPts val="0"/>
              </a:spcAft>
              <a:buClr>
                <a:srgbClr val="000000"/>
              </a:buClr>
              <a:buSzPts val="1000"/>
              <a:buFont typeface="Helvetica Neue"/>
              <a:buAutoNum type="arabicPeriod"/>
            </a:pPr>
            <a:r>
              <a:rPr lang="en" sz="1000" b="0" i="0" u="none" strike="noStrike" cap="none">
                <a:solidFill>
                  <a:srgbClr val="000000"/>
                </a:solidFill>
                <a:latin typeface="Helvetica Neue"/>
                <a:ea typeface="Helvetica Neue"/>
                <a:cs typeface="Helvetica Neue"/>
                <a:sym typeface="Helvetica Neue"/>
              </a:rPr>
              <a:t>Again as a group, discuss the ideas in reverse order, and assign them potential </a:t>
            </a:r>
            <a:r>
              <a:rPr lang="en" sz="1000">
                <a:latin typeface="Helvetica Neue"/>
                <a:ea typeface="Helvetica Neue"/>
                <a:cs typeface="Helvetica Neue"/>
                <a:sym typeface="Helvetica Neue"/>
              </a:rPr>
              <a:t>Impact and Novelty</a:t>
            </a:r>
            <a:r>
              <a:rPr lang="en" sz="1000" b="0" i="0" u="none" strike="noStrike" cap="none">
                <a:solidFill>
                  <a:srgbClr val="000000"/>
                </a:solidFill>
                <a:latin typeface="Helvetica Neue"/>
                <a:ea typeface="Helvetica Neue"/>
                <a:cs typeface="Helvetica Neue"/>
                <a:sym typeface="Helvetica Neue"/>
              </a:rPr>
              <a:t> scores by plotting the number on the scatter plot.</a:t>
            </a:r>
            <a:endParaRPr sz="1000"/>
          </a:p>
          <a:p>
            <a:pPr marL="152400" marR="0" lvl="0" indent="-165100" algn="l" rtl="0">
              <a:lnSpc>
                <a:spcPct val="100000"/>
              </a:lnSpc>
              <a:spcBef>
                <a:spcPts val="0"/>
              </a:spcBef>
              <a:spcAft>
                <a:spcPts val="0"/>
              </a:spcAft>
              <a:buClr>
                <a:srgbClr val="000000"/>
              </a:buClr>
              <a:buSzPts val="1000"/>
              <a:buFont typeface="Helvetica Neue"/>
              <a:buAutoNum type="arabicPeriod"/>
            </a:pPr>
            <a:r>
              <a:rPr lang="en" sz="1000" b="0" i="0" u="none" strike="noStrike" cap="none">
                <a:solidFill>
                  <a:srgbClr val="000000"/>
                </a:solidFill>
                <a:latin typeface="Helvetica Neue"/>
                <a:ea typeface="Helvetica Neue"/>
                <a:cs typeface="Helvetica Neue"/>
                <a:sym typeface="Helvetica Neue"/>
              </a:rPr>
              <a:t>Pick the best overall statement or statements, and combine them into your goal, in the box below. </a:t>
            </a:r>
            <a:endParaRPr sz="1000"/>
          </a:p>
        </p:txBody>
      </p:sp>
      <p:sp>
        <p:nvSpPr>
          <p:cNvPr id="207" name="Google Shape;207;p36"/>
          <p:cNvSpPr txBox="1"/>
          <p:nvPr/>
        </p:nvSpPr>
        <p:spPr>
          <a:xfrm>
            <a:off x="7204051" y="4840384"/>
            <a:ext cx="353700" cy="130500"/>
          </a:xfrm>
          <a:prstGeom prst="rect">
            <a:avLst/>
          </a:prstGeom>
          <a:noFill/>
          <a:ln>
            <a:noFill/>
          </a:ln>
        </p:spPr>
        <p:txBody>
          <a:bodyPr spcFirstLastPara="1" wrap="square" lIns="32750" tIns="32750" rIns="32750" bIns="32750" anchor="t" anchorCtr="0">
            <a:noAutofit/>
          </a:bodyPr>
          <a:lstStyle/>
          <a:p>
            <a:pPr marL="0" marR="0" lvl="0" indent="0" algn="l" rtl="0">
              <a:lnSpc>
                <a:spcPct val="100000"/>
              </a:lnSpc>
              <a:spcBef>
                <a:spcPts val="0"/>
              </a:spcBef>
              <a:spcAft>
                <a:spcPts val="0"/>
              </a:spcAft>
              <a:buClr>
                <a:srgbClr val="929292"/>
              </a:buClr>
              <a:buSzPts val="700"/>
              <a:buFont typeface="Helvetica Neue"/>
              <a:buNone/>
            </a:pPr>
            <a:r>
              <a:rPr lang="en" sz="700" b="0" i="0" u="none" strike="noStrike" cap="none">
                <a:solidFill>
                  <a:srgbClr val="929292"/>
                </a:solidFill>
                <a:latin typeface="Helvetica Neue"/>
                <a:ea typeface="Helvetica Neue"/>
                <a:cs typeface="Helvetica Neue"/>
                <a:sym typeface="Helvetica Neue"/>
              </a:rPr>
              <a:t>need</a:t>
            </a:r>
            <a:endParaRPr sz="900"/>
          </a:p>
        </p:txBody>
      </p:sp>
      <p:sp>
        <p:nvSpPr>
          <p:cNvPr id="208" name="Google Shape;208;p36"/>
          <p:cNvSpPr/>
          <p:nvPr/>
        </p:nvSpPr>
        <p:spPr>
          <a:xfrm>
            <a:off x="5616516" y="4557376"/>
            <a:ext cx="3325374" cy="259794"/>
          </a:xfrm>
          <a:custGeom>
            <a:avLst/>
            <a:gdLst/>
            <a:ahLst/>
            <a:cxnLst/>
            <a:rect l="l" t="t" r="r" b="b"/>
            <a:pathLst>
              <a:path w="21600" h="21600" extrusionOk="0">
                <a:moveTo>
                  <a:pt x="1125" y="21600"/>
                </a:moveTo>
                <a:lnTo>
                  <a:pt x="20475" y="21600"/>
                </a:lnTo>
                <a:cubicBezTo>
                  <a:pt x="20681" y="21600"/>
                  <a:pt x="20857" y="21600"/>
                  <a:pt x="21017" y="21211"/>
                </a:cubicBezTo>
                <a:cubicBezTo>
                  <a:pt x="21281" y="20509"/>
                  <a:pt x="21486" y="18534"/>
                  <a:pt x="21559" y="16006"/>
                </a:cubicBezTo>
                <a:cubicBezTo>
                  <a:pt x="21600" y="14468"/>
                  <a:pt x="21600" y="12778"/>
                  <a:pt x="21600" y="10800"/>
                </a:cubicBezTo>
                <a:cubicBezTo>
                  <a:pt x="21600" y="8822"/>
                  <a:pt x="21600" y="7132"/>
                  <a:pt x="21559" y="5594"/>
                </a:cubicBezTo>
                <a:cubicBezTo>
                  <a:pt x="21486" y="3066"/>
                  <a:pt x="21281" y="1091"/>
                  <a:pt x="21017" y="389"/>
                </a:cubicBezTo>
                <a:cubicBezTo>
                  <a:pt x="20857" y="0"/>
                  <a:pt x="20681" y="0"/>
                  <a:pt x="20475" y="0"/>
                </a:cubicBezTo>
                <a:lnTo>
                  <a:pt x="1125" y="0"/>
                </a:lnTo>
                <a:cubicBezTo>
                  <a:pt x="919" y="0"/>
                  <a:pt x="743" y="0"/>
                  <a:pt x="583" y="389"/>
                </a:cubicBezTo>
                <a:cubicBezTo>
                  <a:pt x="319" y="1091"/>
                  <a:pt x="114" y="3066"/>
                  <a:pt x="41" y="5594"/>
                </a:cubicBezTo>
                <a:cubicBezTo>
                  <a:pt x="0" y="7132"/>
                  <a:pt x="0" y="8822"/>
                  <a:pt x="0" y="10800"/>
                </a:cubicBezTo>
                <a:cubicBezTo>
                  <a:pt x="0" y="12778"/>
                  <a:pt x="0" y="14468"/>
                  <a:pt x="41" y="16006"/>
                </a:cubicBezTo>
                <a:cubicBezTo>
                  <a:pt x="114" y="18534"/>
                  <a:pt x="319" y="20509"/>
                  <a:pt x="583" y="21211"/>
                </a:cubicBezTo>
                <a:cubicBezTo>
                  <a:pt x="743" y="21600"/>
                  <a:pt x="919" y="21600"/>
                  <a:pt x="1125" y="21600"/>
                </a:cubicBezTo>
                <a:close/>
              </a:path>
            </a:pathLst>
          </a:custGeom>
          <a:solidFill>
            <a:srgbClr val="FFFFFF"/>
          </a:solidFill>
          <a:ln w="12700" cap="flat" cmpd="sng">
            <a:solidFill>
              <a:srgbClr val="000000"/>
            </a:solidFill>
            <a:prstDash val="solid"/>
            <a:miter lim="400000"/>
            <a:headEnd type="none" w="sm" len="sm"/>
            <a:tailEnd type="none" w="sm" len="sm"/>
          </a:ln>
        </p:spPr>
        <p:txBody>
          <a:bodyPr spcFirstLastPara="1" wrap="square" lIns="65475" tIns="65475" rIns="65475" bIns="65475" anchor="ctr" anchorCtr="0">
            <a:noAutofit/>
          </a:bodyPr>
          <a:lstStyle/>
          <a:p>
            <a:pPr algn="ctr">
              <a:buClr>
                <a:srgbClr val="FFFFFF"/>
              </a:buClr>
              <a:buSzPts val="800"/>
            </a:pPr>
            <a:r>
              <a:rPr lang="en" sz="800">
                <a:solidFill>
                  <a:srgbClr val="FF0000"/>
                </a:solidFill>
                <a:latin typeface="Helvetica Neue"/>
              </a:rPr>
              <a:t>Visualizing and understanding linear algebra concepts (mainly involving vectors)</a:t>
            </a:r>
          </a:p>
        </p:txBody>
      </p:sp>
      <p:sp>
        <p:nvSpPr>
          <p:cNvPr id="209" name="Google Shape;209;p36"/>
          <p:cNvSpPr/>
          <p:nvPr/>
        </p:nvSpPr>
        <p:spPr>
          <a:xfrm>
            <a:off x="5616516" y="4333802"/>
            <a:ext cx="3325374" cy="141912"/>
          </a:xfrm>
          <a:custGeom>
            <a:avLst/>
            <a:gdLst/>
            <a:ahLst/>
            <a:cxnLst/>
            <a:rect l="l" t="t" r="r" b="b"/>
            <a:pathLst>
              <a:path w="21600" h="21600" extrusionOk="0">
                <a:moveTo>
                  <a:pt x="614" y="21600"/>
                </a:moveTo>
                <a:lnTo>
                  <a:pt x="20986" y="21600"/>
                </a:lnTo>
                <a:cubicBezTo>
                  <a:pt x="20986" y="21600"/>
                  <a:pt x="20986" y="21600"/>
                  <a:pt x="20986" y="21600"/>
                </a:cubicBezTo>
                <a:cubicBezTo>
                  <a:pt x="21325" y="21600"/>
                  <a:pt x="21600" y="16765"/>
                  <a:pt x="21600" y="10800"/>
                </a:cubicBezTo>
                <a:cubicBezTo>
                  <a:pt x="21600" y="10800"/>
                  <a:pt x="21600" y="10800"/>
                  <a:pt x="21600" y="10800"/>
                </a:cubicBezTo>
                <a:cubicBezTo>
                  <a:pt x="21600" y="10800"/>
                  <a:pt x="21600" y="10800"/>
                  <a:pt x="21600" y="10800"/>
                </a:cubicBezTo>
                <a:cubicBezTo>
                  <a:pt x="21600" y="4835"/>
                  <a:pt x="21325" y="0"/>
                  <a:pt x="20986" y="0"/>
                </a:cubicBezTo>
                <a:cubicBezTo>
                  <a:pt x="20986" y="0"/>
                  <a:pt x="20986" y="0"/>
                  <a:pt x="20986" y="0"/>
                </a:cubicBezTo>
                <a:lnTo>
                  <a:pt x="614" y="0"/>
                </a:lnTo>
                <a:cubicBezTo>
                  <a:pt x="614" y="0"/>
                  <a:pt x="614" y="0"/>
                  <a:pt x="614" y="0"/>
                </a:cubicBezTo>
                <a:cubicBezTo>
                  <a:pt x="275" y="0"/>
                  <a:pt x="0" y="4835"/>
                  <a:pt x="0" y="10800"/>
                </a:cubicBezTo>
                <a:cubicBezTo>
                  <a:pt x="0" y="10800"/>
                  <a:pt x="0" y="10800"/>
                  <a:pt x="0" y="10800"/>
                </a:cubicBezTo>
                <a:cubicBezTo>
                  <a:pt x="0" y="10800"/>
                  <a:pt x="0" y="10800"/>
                  <a:pt x="0" y="10800"/>
                </a:cubicBezTo>
                <a:cubicBezTo>
                  <a:pt x="0" y="16765"/>
                  <a:pt x="275" y="21600"/>
                  <a:pt x="614" y="21600"/>
                </a:cubicBezTo>
                <a:cubicBezTo>
                  <a:pt x="614" y="21600"/>
                  <a:pt x="614" y="21600"/>
                  <a:pt x="614" y="21600"/>
                </a:cubicBezTo>
                <a:close/>
              </a:path>
            </a:pathLst>
          </a:custGeom>
          <a:solidFill>
            <a:srgbClr val="FFFFFF"/>
          </a:solidFill>
          <a:ln w="12700" cap="flat" cmpd="sng">
            <a:solidFill>
              <a:srgbClr val="000000"/>
            </a:solidFill>
            <a:prstDash val="solid"/>
            <a:miter lim="400000"/>
            <a:headEnd type="none" w="sm" len="sm"/>
            <a:tailEnd type="none" w="sm" len="sm"/>
          </a:ln>
        </p:spPr>
        <p:txBody>
          <a:bodyPr spcFirstLastPara="1" wrap="square" lIns="65475" tIns="65475" rIns="65475" bIns="65475" anchor="ctr" anchorCtr="0">
            <a:noAutofit/>
          </a:bodyPr>
          <a:lstStyle/>
          <a:p>
            <a:pPr algn="ctr">
              <a:buClr>
                <a:srgbClr val="FFFFFF"/>
              </a:buClr>
              <a:buSzPts val="800"/>
            </a:pPr>
            <a:r>
              <a:rPr lang="en" sz="800">
                <a:solidFill>
                  <a:srgbClr val="FF0000"/>
                </a:solidFill>
                <a:latin typeface="Helvetica Neue"/>
              </a:rPr>
              <a:t>First year students taking linear algebra</a:t>
            </a:r>
          </a:p>
        </p:txBody>
      </p:sp>
      <p:sp>
        <p:nvSpPr>
          <p:cNvPr id="210" name="Google Shape;210;p36"/>
          <p:cNvSpPr txBox="1"/>
          <p:nvPr/>
        </p:nvSpPr>
        <p:spPr>
          <a:xfrm>
            <a:off x="7236197" y="4204430"/>
            <a:ext cx="289500" cy="130500"/>
          </a:xfrm>
          <a:prstGeom prst="rect">
            <a:avLst/>
          </a:prstGeom>
          <a:noFill/>
          <a:ln>
            <a:noFill/>
          </a:ln>
        </p:spPr>
        <p:txBody>
          <a:bodyPr spcFirstLastPara="1" wrap="square" lIns="32750" tIns="32750" rIns="32750" bIns="32750" anchor="t" anchorCtr="0">
            <a:noAutofit/>
          </a:bodyPr>
          <a:lstStyle/>
          <a:p>
            <a:pPr marL="0" marR="0" lvl="0" indent="0" algn="l" rtl="0">
              <a:lnSpc>
                <a:spcPct val="100000"/>
              </a:lnSpc>
              <a:spcBef>
                <a:spcPts val="0"/>
              </a:spcBef>
              <a:spcAft>
                <a:spcPts val="0"/>
              </a:spcAft>
              <a:buClr>
                <a:srgbClr val="929292"/>
              </a:buClr>
              <a:buSzPts val="700"/>
              <a:buFont typeface="Helvetica Neue"/>
              <a:buNone/>
            </a:pPr>
            <a:r>
              <a:rPr lang="en" sz="700">
                <a:solidFill>
                  <a:srgbClr val="929292"/>
                </a:solidFill>
                <a:latin typeface="Helvetica Neue"/>
                <a:sym typeface="Helvetica Neue"/>
              </a:rPr>
              <a:t>use</a:t>
            </a:r>
            <a:endParaRPr sz="900"/>
          </a:p>
        </p:txBody>
      </p:sp>
      <p:sp>
        <p:nvSpPr>
          <p:cNvPr id="211" name="Google Shape;211;p36"/>
          <p:cNvSpPr txBox="1"/>
          <p:nvPr/>
        </p:nvSpPr>
        <p:spPr>
          <a:xfrm>
            <a:off x="4265679" y="4361347"/>
            <a:ext cx="1404600" cy="459900"/>
          </a:xfrm>
          <a:prstGeom prst="rect">
            <a:avLst/>
          </a:prstGeom>
          <a:noFill/>
          <a:ln>
            <a:noFill/>
          </a:ln>
        </p:spPr>
        <p:txBody>
          <a:bodyPr spcFirstLastPara="1" wrap="square" lIns="32750" tIns="32750" rIns="32750" bIns="32750" anchor="ctr" anchorCtr="0">
            <a:noAutofit/>
          </a:bodyPr>
          <a:lstStyle/>
          <a:p>
            <a:pPr marL="0" marR="0" lvl="0" indent="0" algn="l" rtl="0">
              <a:lnSpc>
                <a:spcPct val="100000"/>
              </a:lnSpc>
              <a:spcBef>
                <a:spcPts val="0"/>
              </a:spcBef>
              <a:spcAft>
                <a:spcPts val="0"/>
              </a:spcAft>
              <a:buClr>
                <a:srgbClr val="000000"/>
              </a:buClr>
              <a:buSzPts val="700"/>
              <a:buFont typeface="Helvetica Neue"/>
              <a:buNone/>
            </a:pPr>
            <a:r>
              <a:rPr lang="en" sz="700" b="0" i="0" u="none" strike="noStrike" cap="none">
                <a:solidFill>
                  <a:srgbClr val="000000"/>
                </a:solidFill>
                <a:latin typeface="Helvetica Neue"/>
                <a:ea typeface="Helvetica Neue"/>
                <a:cs typeface="Helvetica Neue"/>
                <a:sym typeface="Helvetica Neue"/>
              </a:rPr>
              <a:t>We want to find a way to help </a:t>
            </a:r>
            <a:endParaRPr sz="900"/>
          </a:p>
          <a:p>
            <a:pPr marL="0" marR="0" lvl="0" indent="0" algn="l" rtl="0">
              <a:lnSpc>
                <a:spcPct val="100000"/>
              </a:lnSpc>
              <a:spcBef>
                <a:spcPts val="0"/>
              </a:spcBef>
              <a:spcAft>
                <a:spcPts val="0"/>
              </a:spcAft>
              <a:buClr>
                <a:srgbClr val="000000"/>
              </a:buClr>
              <a:buSzPts val="700"/>
              <a:buFont typeface="Helvetica Neue"/>
              <a:buNone/>
            </a:pPr>
            <a:endParaRPr sz="700" b="0" i="0" u="none" strike="noStrike" cap="none">
              <a:solidFill>
                <a:srgbClr val="000000"/>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000000"/>
              </a:buClr>
              <a:buSzPts val="700"/>
              <a:buFont typeface="Helvetica Neue"/>
              <a:buNone/>
            </a:pPr>
            <a:r>
              <a:rPr lang="en" sz="700" b="0" i="0" u="none" strike="noStrike" cap="none">
                <a:solidFill>
                  <a:srgbClr val="000000"/>
                </a:solidFill>
                <a:latin typeface="Helvetica Neue"/>
                <a:ea typeface="Helvetica Neue"/>
                <a:cs typeface="Helvetica Neue"/>
                <a:sym typeface="Helvetica Neue"/>
              </a:rPr>
              <a:t>                   with</a:t>
            </a:r>
            <a:endParaRPr sz="900"/>
          </a:p>
          <a:p>
            <a:pPr marL="0" marR="0" lvl="0" indent="0" algn="l" rtl="0">
              <a:lnSpc>
                <a:spcPct val="100000"/>
              </a:lnSpc>
              <a:spcBef>
                <a:spcPts val="0"/>
              </a:spcBef>
              <a:spcAft>
                <a:spcPts val="0"/>
              </a:spcAft>
              <a:buClr>
                <a:srgbClr val="000000"/>
              </a:buClr>
              <a:buSzPts val="700"/>
              <a:buFont typeface="Helvetica Neue"/>
              <a:buNone/>
            </a:pPr>
            <a:endParaRPr sz="700" b="0" i="0" u="none" strike="noStrike" cap="none">
              <a:solidFill>
                <a:srgbClr val="000000"/>
              </a:solidFill>
              <a:latin typeface="Helvetica Neue"/>
              <a:ea typeface="Helvetica Neue"/>
              <a:cs typeface="Helvetica Neue"/>
              <a:sym typeface="Helvetica Neue"/>
            </a:endParaRPr>
          </a:p>
        </p:txBody>
      </p:sp>
      <p:sp>
        <p:nvSpPr>
          <p:cNvPr id="212" name="Google Shape;212;p36"/>
          <p:cNvSpPr/>
          <p:nvPr/>
        </p:nvSpPr>
        <p:spPr>
          <a:xfrm>
            <a:off x="7128663" y="1106685"/>
            <a:ext cx="470400" cy="2598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11</a:t>
            </a:r>
            <a:endParaRPr sz="1000"/>
          </a:p>
        </p:txBody>
      </p:sp>
      <p:sp>
        <p:nvSpPr>
          <p:cNvPr id="213" name="Google Shape;213;p36"/>
          <p:cNvSpPr/>
          <p:nvPr/>
        </p:nvSpPr>
        <p:spPr>
          <a:xfrm>
            <a:off x="5929969" y="3058097"/>
            <a:ext cx="470400" cy="2598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12</a:t>
            </a:r>
            <a:endParaRPr sz="1000"/>
          </a:p>
        </p:txBody>
      </p:sp>
      <p:sp>
        <p:nvSpPr>
          <p:cNvPr id="214" name="Google Shape;214;p36"/>
          <p:cNvSpPr/>
          <p:nvPr/>
        </p:nvSpPr>
        <p:spPr>
          <a:xfrm>
            <a:off x="6446173" y="1190113"/>
            <a:ext cx="470400" cy="2598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5</a:t>
            </a:r>
            <a:endParaRPr sz="1000"/>
          </a:p>
        </p:txBody>
      </p:sp>
      <p:sp>
        <p:nvSpPr>
          <p:cNvPr id="215" name="Google Shape;215;p36"/>
          <p:cNvSpPr txBox="1"/>
          <p:nvPr/>
        </p:nvSpPr>
        <p:spPr>
          <a:xfrm>
            <a:off x="3737150" y="-22925"/>
            <a:ext cx="1953600" cy="259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Helvetica Neue"/>
                <a:ea typeface="Helvetica Neue"/>
                <a:cs typeface="Helvetica Neue"/>
                <a:sym typeface="Helvetica Neue"/>
              </a:rPr>
              <a:t>Problem Definition</a:t>
            </a:r>
            <a:endParaRPr b="1">
              <a:latin typeface="Helvetica Neue"/>
              <a:ea typeface="Helvetica Neue"/>
              <a:cs typeface="Helvetica Neue"/>
              <a:sym typeface="Helvetica Neue"/>
            </a:endParaRPr>
          </a:p>
        </p:txBody>
      </p:sp>
      <p:sp>
        <p:nvSpPr>
          <p:cNvPr id="216" name="Google Shape;216;p36"/>
          <p:cNvSpPr/>
          <p:nvPr/>
        </p:nvSpPr>
        <p:spPr>
          <a:xfrm>
            <a:off x="6280920" y="1773024"/>
            <a:ext cx="470400" cy="2598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7</a:t>
            </a:r>
            <a:endParaRPr sz="1000"/>
          </a:p>
        </p:txBody>
      </p:sp>
      <p:sp>
        <p:nvSpPr>
          <p:cNvPr id="217" name="Google Shape;217;p36"/>
          <p:cNvSpPr/>
          <p:nvPr/>
        </p:nvSpPr>
        <p:spPr>
          <a:xfrm>
            <a:off x="6427556" y="3051003"/>
            <a:ext cx="470400" cy="2598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13</a:t>
            </a:r>
            <a:endParaRPr sz="1000"/>
          </a:p>
        </p:txBody>
      </p:sp>
      <p:sp>
        <p:nvSpPr>
          <p:cNvPr id="218" name="Google Shape;218;p36"/>
          <p:cNvSpPr/>
          <p:nvPr/>
        </p:nvSpPr>
        <p:spPr>
          <a:xfrm>
            <a:off x="7602944" y="972136"/>
            <a:ext cx="470400" cy="2598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3</a:t>
            </a:r>
            <a:endParaRPr sz="1000"/>
          </a:p>
        </p:txBody>
      </p:sp>
      <p:sp>
        <p:nvSpPr>
          <p:cNvPr id="219" name="Google Shape;219;p36"/>
          <p:cNvSpPr/>
          <p:nvPr/>
        </p:nvSpPr>
        <p:spPr>
          <a:xfrm>
            <a:off x="7609469" y="2649196"/>
            <a:ext cx="470400" cy="2598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8</a:t>
            </a:r>
            <a:endParaRPr sz="1000"/>
          </a:p>
        </p:txBody>
      </p:sp>
      <p:sp>
        <p:nvSpPr>
          <p:cNvPr id="220" name="Google Shape;220;p36"/>
          <p:cNvSpPr/>
          <p:nvPr/>
        </p:nvSpPr>
        <p:spPr>
          <a:xfrm>
            <a:off x="6990130" y="1486288"/>
            <a:ext cx="470400" cy="2598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2</a:t>
            </a:r>
            <a:endParaRPr sz="1000"/>
          </a:p>
        </p:txBody>
      </p:sp>
      <p:sp>
        <p:nvSpPr>
          <p:cNvPr id="221" name="Google Shape;221;p36"/>
          <p:cNvSpPr/>
          <p:nvPr/>
        </p:nvSpPr>
        <p:spPr>
          <a:xfrm>
            <a:off x="7238010" y="2252749"/>
            <a:ext cx="470400" cy="2598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6</a:t>
            </a:r>
            <a:endParaRPr sz="1000"/>
          </a:p>
        </p:txBody>
      </p:sp>
      <p:sp>
        <p:nvSpPr>
          <p:cNvPr id="222" name="Google Shape;222;p36"/>
          <p:cNvSpPr/>
          <p:nvPr/>
        </p:nvSpPr>
        <p:spPr>
          <a:xfrm>
            <a:off x="5403228" y="3053553"/>
            <a:ext cx="470400" cy="2598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1</a:t>
            </a:r>
            <a:endParaRPr sz="1000"/>
          </a:p>
        </p:txBody>
      </p:sp>
      <p:sp>
        <p:nvSpPr>
          <p:cNvPr id="223" name="Google Shape;223;p36"/>
          <p:cNvSpPr/>
          <p:nvPr/>
        </p:nvSpPr>
        <p:spPr>
          <a:xfrm>
            <a:off x="6567851" y="1519967"/>
            <a:ext cx="470400" cy="2598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9</a:t>
            </a:r>
            <a:endParaRPr sz="1000"/>
          </a:p>
        </p:txBody>
      </p:sp>
      <p:sp>
        <p:nvSpPr>
          <p:cNvPr id="224" name="Google Shape;224;p36"/>
          <p:cNvSpPr/>
          <p:nvPr/>
        </p:nvSpPr>
        <p:spPr>
          <a:xfrm>
            <a:off x="6749136" y="1959031"/>
            <a:ext cx="470400" cy="2598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4</a:t>
            </a:r>
            <a:endParaRPr sz="1000"/>
          </a:p>
        </p:txBody>
      </p:sp>
      <p:sp>
        <p:nvSpPr>
          <p:cNvPr id="225" name="Google Shape;225;p36"/>
          <p:cNvSpPr/>
          <p:nvPr/>
        </p:nvSpPr>
        <p:spPr>
          <a:xfrm>
            <a:off x="6455781" y="2284262"/>
            <a:ext cx="470400" cy="2598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10</a:t>
            </a:r>
            <a:endParaRPr sz="1000"/>
          </a:p>
        </p:txBody>
      </p:sp>
      <p:sp>
        <p:nvSpPr>
          <p:cNvPr id="226" name="Google Shape;226;p36"/>
          <p:cNvSpPr txBox="1"/>
          <p:nvPr/>
        </p:nvSpPr>
        <p:spPr>
          <a:xfrm>
            <a:off x="6199351" y="3500476"/>
            <a:ext cx="1584600" cy="259800"/>
          </a:xfrm>
          <a:prstGeom prst="rect">
            <a:avLst/>
          </a:prstGeom>
          <a:noFill/>
          <a:ln>
            <a:noFill/>
          </a:ln>
        </p:spPr>
        <p:txBody>
          <a:bodyPr spcFirstLastPara="1" wrap="square" lIns="32750" tIns="32750" rIns="32750" bIns="32750" anchor="t" anchorCtr="0">
            <a:noAutofit/>
          </a:bodyPr>
          <a:lstStyle/>
          <a:p>
            <a:pPr marL="0" marR="0" lvl="0" indent="0" algn="l" rtl="0">
              <a:lnSpc>
                <a:spcPct val="100000"/>
              </a:lnSpc>
              <a:spcBef>
                <a:spcPts val="0"/>
              </a:spcBef>
              <a:spcAft>
                <a:spcPts val="0"/>
              </a:spcAft>
              <a:buClr>
                <a:srgbClr val="929292"/>
              </a:buClr>
              <a:buSzPts val="700"/>
              <a:buFont typeface="Helvetica Neue"/>
              <a:buNone/>
            </a:pPr>
            <a:r>
              <a:rPr lang="en" sz="700">
                <a:solidFill>
                  <a:srgbClr val="929292"/>
                </a:solidFill>
                <a:latin typeface="Helvetica Neue"/>
                <a:ea typeface="Helvetica Neue"/>
                <a:cs typeface="Helvetica Neue"/>
                <a:sym typeface="Helvetica Neue"/>
              </a:rPr>
              <a:t>Drag these tags to the correct spot  </a:t>
            </a:r>
            <a:endParaRPr sz="900"/>
          </a:p>
        </p:txBody>
      </p:sp>
      <p:sp>
        <p:nvSpPr>
          <p:cNvPr id="227" name="Google Shape;227;p36"/>
          <p:cNvSpPr/>
          <p:nvPr/>
        </p:nvSpPr>
        <p:spPr>
          <a:xfrm>
            <a:off x="6927619" y="3047253"/>
            <a:ext cx="470400" cy="2598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14</a:t>
            </a:r>
            <a:endParaRPr sz="1000"/>
          </a:p>
        </p:txBody>
      </p:sp>
      <p:sp>
        <p:nvSpPr>
          <p:cNvPr id="228" name="Google Shape;228;p36"/>
          <p:cNvSpPr/>
          <p:nvPr/>
        </p:nvSpPr>
        <p:spPr>
          <a:xfrm>
            <a:off x="7439588" y="3043503"/>
            <a:ext cx="470400" cy="2598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15</a:t>
            </a:r>
            <a:endParaRPr sz="1000"/>
          </a:p>
        </p:txBody>
      </p:sp>
      <p:sp>
        <p:nvSpPr>
          <p:cNvPr id="229" name="Google Shape;229;p36"/>
          <p:cNvSpPr txBox="1"/>
          <p:nvPr/>
        </p:nvSpPr>
        <p:spPr>
          <a:xfrm>
            <a:off x="6735525" y="505175"/>
            <a:ext cx="790200" cy="259800"/>
          </a:xfrm>
          <a:prstGeom prst="rect">
            <a:avLst/>
          </a:prstGeom>
          <a:solidFill>
            <a:srgbClr val="FFFFFF"/>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latin typeface="Helvetica Neue"/>
                <a:ea typeface="Helvetica Neue"/>
                <a:cs typeface="Helvetica Neue"/>
                <a:sym typeface="Helvetica Neue"/>
              </a:rPr>
              <a:t>Impact</a:t>
            </a:r>
            <a:endParaRPr sz="1200">
              <a:latin typeface="Helvetica Neue"/>
              <a:ea typeface="Helvetica Neue"/>
              <a:cs typeface="Helvetica Neue"/>
              <a:sym typeface="Helvetica Neue"/>
            </a:endParaRPr>
          </a:p>
        </p:txBody>
      </p:sp>
      <p:sp>
        <p:nvSpPr>
          <p:cNvPr id="230" name="Google Shape;230;p36"/>
          <p:cNvSpPr txBox="1"/>
          <p:nvPr/>
        </p:nvSpPr>
        <p:spPr>
          <a:xfrm rot="5400000">
            <a:off x="7878750" y="1471925"/>
            <a:ext cx="858600" cy="372000"/>
          </a:xfrm>
          <a:prstGeom prst="rect">
            <a:avLst/>
          </a:prstGeom>
          <a:solidFill>
            <a:srgbClr val="FFFFFF"/>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Helvetica Neue"/>
                <a:ea typeface="Helvetica Neue"/>
                <a:cs typeface="Helvetica Neue"/>
                <a:sym typeface="Helvetica Neue"/>
              </a:rPr>
              <a:t>Novelty</a:t>
            </a:r>
            <a:endParaRPr>
              <a:latin typeface="Helvetica Neue"/>
              <a:ea typeface="Helvetica Neue"/>
              <a:cs typeface="Helvetica Neue"/>
              <a:sym typeface="Helvetica Neue"/>
            </a:endParaRPr>
          </a:p>
        </p:txBody>
      </p:sp>
      <p:pic>
        <p:nvPicPr>
          <p:cNvPr id="231" name="Google Shape;231;p36"/>
          <p:cNvPicPr preferRelativeResize="0"/>
          <p:nvPr/>
        </p:nvPicPr>
        <p:blipFill>
          <a:blip r:embed="rId4">
            <a:alphaModFix/>
          </a:blip>
          <a:stretch>
            <a:fillRect/>
          </a:stretch>
        </p:blipFill>
        <p:spPr>
          <a:xfrm>
            <a:off x="7883650" y="16474"/>
            <a:ext cx="1260360" cy="909325"/>
          </a:xfrm>
          <a:prstGeom prst="rect">
            <a:avLst/>
          </a:prstGeom>
          <a:noFill/>
          <a:ln>
            <a:noFill/>
          </a:ln>
        </p:spPr>
      </p:pic>
      <p:sp>
        <p:nvSpPr>
          <p:cNvPr id="6" name="Arrow: Right 5">
            <a:extLst>
              <a:ext uri="{FF2B5EF4-FFF2-40B4-BE49-F238E27FC236}">
                <a16:creationId xmlns:a16="http://schemas.microsoft.com/office/drawing/2014/main" id="{5C98B993-495F-48D1-9E8F-40E0E583BE57}"/>
              </a:ext>
            </a:extLst>
          </p:cNvPr>
          <p:cNvSpPr/>
          <p:nvPr/>
        </p:nvSpPr>
        <p:spPr>
          <a:xfrm>
            <a:off x="-672810" y="479314"/>
            <a:ext cx="1271681" cy="4844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Arial"/>
              </a:rPr>
              <a:t>Led to this</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30"/>
          <p:cNvSpPr txBox="1">
            <a:spLocks noGrp="1"/>
          </p:cNvSpPr>
          <p:nvPr>
            <p:ph type="title"/>
          </p:nvPr>
        </p:nvSpPr>
        <p:spPr>
          <a:xfrm>
            <a:off x="669727" y="133945"/>
            <a:ext cx="7804500" cy="1138500"/>
          </a:xfrm>
          <a:prstGeom prst="rect">
            <a:avLst/>
          </a:prstGeom>
        </p:spPr>
        <p:txBody>
          <a:bodyPr spcFirstLastPara="1" wrap="square" lIns="32750" tIns="32750" rIns="32750" bIns="32750" anchor="ctr" anchorCtr="0">
            <a:noAutofit/>
          </a:bodyPr>
          <a:lstStyle/>
          <a:p>
            <a:pPr marL="0" lvl="0" indent="0" algn="ctr" rtl="0">
              <a:spcBef>
                <a:spcPts val="0"/>
              </a:spcBef>
              <a:spcAft>
                <a:spcPts val="0"/>
              </a:spcAft>
              <a:buNone/>
            </a:pPr>
            <a:r>
              <a:rPr lang="en"/>
              <a:t>Q&amp;A</a:t>
            </a:r>
            <a:endParaRPr/>
          </a:p>
        </p:txBody>
      </p:sp>
      <p:sp>
        <p:nvSpPr>
          <p:cNvPr id="126" name="Google Shape;126;p30"/>
          <p:cNvSpPr txBox="1">
            <a:spLocks noGrp="1"/>
          </p:cNvSpPr>
          <p:nvPr>
            <p:ph type="body" idx="1"/>
          </p:nvPr>
        </p:nvSpPr>
        <p:spPr>
          <a:xfrm>
            <a:off x="472421" y="398425"/>
            <a:ext cx="8117400" cy="3732600"/>
          </a:xfrm>
          <a:prstGeom prst="rect">
            <a:avLst/>
          </a:prstGeom>
        </p:spPr>
        <p:txBody>
          <a:bodyPr spcFirstLastPara="1" wrap="square" lIns="32750" tIns="32750" rIns="32750" bIns="32750" anchor="t" anchorCtr="0">
            <a:noAutofit/>
          </a:bodyPr>
          <a:lstStyle/>
          <a:p>
            <a:pPr marL="800100" indent="-342900">
              <a:buAutoNum type="arabicPeriod"/>
            </a:pPr>
            <a:endParaRPr lang="en-US" sz="1400"/>
          </a:p>
          <a:p>
            <a:pPr marL="800100" indent="-342900">
              <a:spcBef>
                <a:spcPts val="1700"/>
              </a:spcBef>
              <a:buAutoNum type="arabicPeriod"/>
            </a:pPr>
            <a:r>
              <a:rPr lang="en-US" sz="1400"/>
              <a:t>Write down questions raised by the HMW process.  For example, if you identified fraction arithmetic as an area your users find confusing, what grade is it covered in in Ontario’s math curriculum?  If PDEs cause your users trouble, what are they?  </a:t>
            </a:r>
          </a:p>
          <a:p>
            <a:pPr marL="800100" indent="-342900">
              <a:buAutoNum type="arabicPeriod"/>
            </a:pPr>
            <a:endParaRPr lang="en-US" sz="1400"/>
          </a:p>
        </p:txBody>
      </p:sp>
      <p:pic>
        <p:nvPicPr>
          <p:cNvPr id="127" name="Google Shape;127;p30"/>
          <p:cNvPicPr preferRelativeResize="0"/>
          <p:nvPr/>
        </p:nvPicPr>
        <p:blipFill>
          <a:blip r:embed="rId3">
            <a:alphaModFix/>
          </a:blip>
          <a:stretch>
            <a:fillRect/>
          </a:stretch>
        </p:blipFill>
        <p:spPr>
          <a:xfrm>
            <a:off x="8045900" y="0"/>
            <a:ext cx="1098099" cy="796950"/>
          </a:xfrm>
          <a:prstGeom prst="rect">
            <a:avLst/>
          </a:prstGeom>
          <a:noFill/>
          <a:ln>
            <a:noFill/>
          </a:ln>
        </p:spPr>
      </p:pic>
      <p:sp>
        <p:nvSpPr>
          <p:cNvPr id="2" name="TextBox 1">
            <a:extLst>
              <a:ext uri="{FF2B5EF4-FFF2-40B4-BE49-F238E27FC236}">
                <a16:creationId xmlns:a16="http://schemas.microsoft.com/office/drawing/2014/main" id="{BA44BE13-53B6-4C38-BAF6-6C0CA44BB9A8}"/>
              </a:ext>
            </a:extLst>
          </p:cNvPr>
          <p:cNvSpPr txBox="1"/>
          <p:nvPr/>
        </p:nvSpPr>
        <p:spPr>
          <a:xfrm>
            <a:off x="1370240" y="2064204"/>
            <a:ext cx="6628039" cy="267765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Can the elm IDE handle vectors in 3 dimensions?</a:t>
            </a:r>
          </a:p>
          <a:p>
            <a:endParaRPr lang="en-US"/>
          </a:p>
          <a:p>
            <a:r>
              <a:rPr lang="en-US"/>
              <a:t>How different would the code be if we changed our vectors from 2 to 3 dimensions? Is it feasible to complete/attempt?</a:t>
            </a:r>
          </a:p>
          <a:p>
            <a:endParaRPr lang="en-US"/>
          </a:p>
          <a:p>
            <a:r>
              <a:rPr lang="en-US"/>
              <a:t>When thinking about creating a dark mode for our software, how many </a:t>
            </a:r>
            <a:r>
              <a:rPr lang="en-US" err="1"/>
              <a:t>colours</a:t>
            </a:r>
            <a:r>
              <a:rPr lang="en-US"/>
              <a:t> would we have to change in order to make the vectors and text stand out while keeping it aesthetically pleasing?</a:t>
            </a:r>
          </a:p>
          <a:p>
            <a:endParaRPr lang="en-US"/>
          </a:p>
          <a:p>
            <a:r>
              <a:rPr lang="en-US"/>
              <a:t>Some people find it harder to understand concepts without visuals, does this apply to the general population of first years taking linear algebra?</a:t>
            </a:r>
          </a:p>
          <a:p>
            <a:endParaRPr lang="en-US"/>
          </a:p>
        </p:txBody>
      </p:sp>
      <p:sp>
        <p:nvSpPr>
          <p:cNvPr id="3" name="Arrow: Right 2">
            <a:extLst>
              <a:ext uri="{FF2B5EF4-FFF2-40B4-BE49-F238E27FC236}">
                <a16:creationId xmlns:a16="http://schemas.microsoft.com/office/drawing/2014/main" id="{D444F34B-A5B5-4B27-9B30-E57B500BB7DF}"/>
              </a:ext>
            </a:extLst>
          </p:cNvPr>
          <p:cNvSpPr/>
          <p:nvPr/>
        </p:nvSpPr>
        <p:spPr>
          <a:xfrm>
            <a:off x="99578" y="1966253"/>
            <a:ext cx="1271681" cy="484450"/>
          </a:xfrm>
          <a:prstGeom prst="rightArrow">
            <a:avLst/>
          </a:prstGeom>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Arial"/>
              </a:rPr>
              <a:t>Led to this</a:t>
            </a:r>
          </a:p>
        </p:txBody>
      </p:sp>
      <p:sp>
        <p:nvSpPr>
          <p:cNvPr id="4" name="Arrow: Right 3">
            <a:extLst>
              <a:ext uri="{FF2B5EF4-FFF2-40B4-BE49-F238E27FC236}">
                <a16:creationId xmlns:a16="http://schemas.microsoft.com/office/drawing/2014/main" id="{AC7DEB46-7009-4547-9E77-E5809D7D4C7E}"/>
              </a:ext>
            </a:extLst>
          </p:cNvPr>
          <p:cNvSpPr/>
          <p:nvPr/>
        </p:nvSpPr>
        <p:spPr>
          <a:xfrm>
            <a:off x="98066" y="2539265"/>
            <a:ext cx="1271681" cy="484450"/>
          </a:xfrm>
          <a:prstGeom prst="rightArrow">
            <a:avLst/>
          </a:prstGeom>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Arial"/>
              </a:rPr>
              <a:t>Led to this</a:t>
            </a:r>
          </a:p>
        </p:txBody>
      </p:sp>
    </p:spTree>
    <p:extLst>
      <p:ext uri="{BB962C8B-B14F-4D97-AF65-F5344CB8AC3E}">
        <p14:creationId xmlns:p14="http://schemas.microsoft.com/office/powerpoint/2010/main" val="14847258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bg>
      <p:bgPr>
        <a:gradFill flip="none" rotWithShape="1">
          <a:gsLst>
            <a:gs pos="0">
              <a:schemeClr val="accent6">
                <a:lumMod val="0"/>
                <a:lumOff val="100000"/>
              </a:schemeClr>
            </a:gs>
            <a:gs pos="35000">
              <a:schemeClr val="accent6">
                <a:lumMod val="0"/>
                <a:lumOff val="100000"/>
              </a:schemeClr>
            </a:gs>
            <a:gs pos="100000">
              <a:schemeClr val="accent6">
                <a:lumMod val="100000"/>
              </a:schemeClr>
            </a:gs>
          </a:gsLst>
          <a:path path="circle">
            <a:fillToRect l="50000" t="-80000" r="50000" b="180000"/>
          </a:path>
          <a:tileRect/>
        </a:gra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710DDD2-A7F3-4EFF-B6B3-AC08337BC842}"/>
              </a:ext>
            </a:extLst>
          </p:cNvPr>
          <p:cNvSpPr>
            <a:spLocks noGrp="1"/>
          </p:cNvSpPr>
          <p:nvPr>
            <p:ph type="title"/>
          </p:nvPr>
        </p:nvSpPr>
        <p:spPr/>
        <p:txBody>
          <a:bodyPr/>
          <a:lstStyle/>
          <a:p>
            <a:r>
              <a:rPr lang="en-US"/>
              <a:t>Questions for TA</a:t>
            </a:r>
          </a:p>
        </p:txBody>
      </p:sp>
      <p:sp>
        <p:nvSpPr>
          <p:cNvPr id="6" name="TextBox 5">
            <a:extLst>
              <a:ext uri="{FF2B5EF4-FFF2-40B4-BE49-F238E27FC236}">
                <a16:creationId xmlns:a16="http://schemas.microsoft.com/office/drawing/2014/main" id="{61BDF24D-E43C-48A0-9988-08623FF22770}"/>
              </a:ext>
            </a:extLst>
          </p:cNvPr>
          <p:cNvSpPr txBox="1"/>
          <p:nvPr/>
        </p:nvSpPr>
        <p:spPr>
          <a:xfrm>
            <a:off x="1587759" y="1195365"/>
            <a:ext cx="6451113"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If you have questions for TAs put them on a pink gradient background.  If you prefer, you can add a black slide for raw interview notes, and summarize them on the empathy map.  If you have two note-takers, you could use two text boxes.</a:t>
            </a:r>
          </a:p>
        </p:txBody>
      </p:sp>
      <p:sp>
        <p:nvSpPr>
          <p:cNvPr id="2" name="文本框 1">
            <a:extLst>
              <a:ext uri="{FF2B5EF4-FFF2-40B4-BE49-F238E27FC236}">
                <a16:creationId xmlns:a16="http://schemas.microsoft.com/office/drawing/2014/main" id="{D0189932-6E32-404F-A88E-DB7151651A79}"/>
              </a:ext>
            </a:extLst>
          </p:cNvPr>
          <p:cNvSpPr txBox="1"/>
          <p:nvPr/>
        </p:nvSpPr>
        <p:spPr>
          <a:xfrm>
            <a:off x="3200399" y="2343150"/>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zh-CN" altLang="en-US"/>
          </a:p>
        </p:txBody>
      </p:sp>
    </p:spTree>
    <p:extLst>
      <p:ext uri="{BB962C8B-B14F-4D97-AF65-F5344CB8AC3E}">
        <p14:creationId xmlns:p14="http://schemas.microsoft.com/office/powerpoint/2010/main" val="1121184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bg>
      <p:bgPr>
        <a:solidFill>
          <a:schemeClr val="accent6">
            <a:lumMod val="40000"/>
            <a:lumOff val="60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710DDD2-A7F3-4EFF-B6B3-AC08337BC842}"/>
              </a:ext>
            </a:extLst>
          </p:cNvPr>
          <p:cNvSpPr>
            <a:spLocks noGrp="1"/>
          </p:cNvSpPr>
          <p:nvPr>
            <p:ph type="title"/>
          </p:nvPr>
        </p:nvSpPr>
        <p:spPr/>
        <p:txBody>
          <a:bodyPr/>
          <a:lstStyle/>
          <a:p>
            <a:r>
              <a:rPr lang="en-US"/>
              <a:t>Week 3 Feedback</a:t>
            </a:r>
          </a:p>
        </p:txBody>
      </p:sp>
      <p:sp>
        <p:nvSpPr>
          <p:cNvPr id="6" name="TextBox 5">
            <a:extLst>
              <a:ext uri="{FF2B5EF4-FFF2-40B4-BE49-F238E27FC236}">
                <a16:creationId xmlns:a16="http://schemas.microsoft.com/office/drawing/2014/main" id="{61BDF24D-E43C-48A0-9988-08623FF22770}"/>
              </a:ext>
            </a:extLst>
          </p:cNvPr>
          <p:cNvSpPr txBox="1"/>
          <p:nvPr/>
        </p:nvSpPr>
        <p:spPr>
          <a:xfrm>
            <a:off x="1587759" y="1195365"/>
            <a:ext cx="6451113" cy="954107"/>
          </a:xfrm>
          <a:prstGeom prst="rect">
            <a:avLst/>
          </a:prstGeom>
          <a:solidFill>
            <a:schemeClr val="accent6"/>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By next week, you should complete research to settle open questions around problem definition and to prepare for solution ideation.  If you are settled on a problem which already has solutions, you should make a competitive chart to understand the weaknesses of existing solutions.</a:t>
            </a:r>
          </a:p>
        </p:txBody>
      </p:sp>
    </p:spTree>
    <p:extLst>
      <p:ext uri="{BB962C8B-B14F-4D97-AF65-F5344CB8AC3E}">
        <p14:creationId xmlns:p14="http://schemas.microsoft.com/office/powerpoint/2010/main" val="23262390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graphicFrame>
        <p:nvGraphicFramePr>
          <p:cNvPr id="236" name="Google Shape;236;p37"/>
          <p:cNvGraphicFramePr/>
          <p:nvPr>
            <p:extLst>
              <p:ext uri="{D42A27DB-BD31-4B8C-83A1-F6EECF244321}">
                <p14:modId xmlns:p14="http://schemas.microsoft.com/office/powerpoint/2010/main" val="1151940622"/>
              </p:ext>
            </p:extLst>
          </p:nvPr>
        </p:nvGraphicFramePr>
        <p:xfrm>
          <a:off x="512284" y="633914"/>
          <a:ext cx="4511875" cy="2219775"/>
        </p:xfrm>
        <a:graphic>
          <a:graphicData uri="http://schemas.openxmlformats.org/drawingml/2006/table">
            <a:tbl>
              <a:tblPr firstRow="1" bandRow="1">
                <a:noFill/>
                <a:tableStyleId>{46409119-0364-41FD-8744-DC8955837773}</a:tableStyleId>
              </a:tblPr>
              <a:tblGrid>
                <a:gridCol w="271450">
                  <a:extLst>
                    <a:ext uri="{9D8B030D-6E8A-4147-A177-3AD203B41FA5}">
                      <a16:colId xmlns:a16="http://schemas.microsoft.com/office/drawing/2014/main" val="20000"/>
                    </a:ext>
                  </a:extLst>
                </a:gridCol>
                <a:gridCol w="4240425">
                  <a:extLst>
                    <a:ext uri="{9D8B030D-6E8A-4147-A177-3AD203B41FA5}">
                      <a16:colId xmlns:a16="http://schemas.microsoft.com/office/drawing/2014/main" val="20001"/>
                    </a:ext>
                  </a:extLst>
                </a:gridCol>
              </a:tblGrid>
              <a:tr h="148675">
                <a:tc>
                  <a:txBody>
                    <a:bodyPr/>
                    <a:lstStyle/>
                    <a:p>
                      <a:pPr marL="0" marR="0" lvl="0" indent="0" algn="r" rtl="0">
                        <a:lnSpc>
                          <a:spcPct val="100000"/>
                        </a:lnSpc>
                        <a:spcBef>
                          <a:spcPts val="0"/>
                        </a:spcBef>
                        <a:spcAft>
                          <a:spcPts val="0"/>
                        </a:spcAft>
                        <a:buClr>
                          <a:srgbClr val="000000"/>
                        </a:buClr>
                        <a:buSzPts val="500"/>
                        <a:buFont typeface="Helvetica Neue"/>
                        <a:buNone/>
                      </a:pPr>
                      <a:r>
                        <a:rPr lang="en" sz="500" b="1" u="none" strike="noStrike" cap="none"/>
                        <a:t>1</a:t>
                      </a:r>
                      <a:endParaRPr sz="700"/>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BEC0BF"/>
                    </a:solidFill>
                  </a:tcPr>
                </a:tc>
                <a:tc>
                  <a:txBody>
                    <a:bodyPr/>
                    <a:lstStyle/>
                    <a:p>
                      <a:pPr marL="0" marR="0" lvl="0" indent="0" algn="l" rtl="0">
                        <a:lnSpc>
                          <a:spcPct val="100000"/>
                        </a:lnSpc>
                        <a:spcBef>
                          <a:spcPts val="0"/>
                        </a:spcBef>
                        <a:spcAft>
                          <a:spcPts val="0"/>
                        </a:spcAft>
                        <a:buClr>
                          <a:srgbClr val="000000"/>
                        </a:buClr>
                        <a:buSzPts val="500"/>
                        <a:buFont typeface="Helvetica Neue"/>
                        <a:buNone/>
                      </a:pPr>
                      <a:endParaRPr sz="500" u="none" strike="noStrike" cap="none">
                        <a:solidFill>
                          <a:srgbClr val="000000"/>
                        </a:solidFill>
                      </a:endParaRPr>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BEC0BF"/>
                    </a:solidFill>
                  </a:tcPr>
                </a:tc>
                <a:extLst>
                  <a:ext uri="{0D108BD9-81ED-4DB2-BD59-A6C34878D82A}">
                    <a16:rowId xmlns:a16="http://schemas.microsoft.com/office/drawing/2014/main" val="10000"/>
                  </a:ext>
                </a:extLst>
              </a:tr>
              <a:tr h="148675">
                <a:tc>
                  <a:txBody>
                    <a:bodyPr/>
                    <a:lstStyle/>
                    <a:p>
                      <a:pPr marL="0" marR="0" lvl="0" indent="0" algn="r" rtl="0">
                        <a:lnSpc>
                          <a:spcPct val="100000"/>
                        </a:lnSpc>
                        <a:spcBef>
                          <a:spcPts val="0"/>
                        </a:spcBef>
                        <a:spcAft>
                          <a:spcPts val="0"/>
                        </a:spcAft>
                        <a:buClr>
                          <a:schemeClr val="dk1"/>
                        </a:buClr>
                        <a:buSzPts val="500"/>
                        <a:buFont typeface="Helvetica Neue"/>
                        <a:buNone/>
                      </a:pPr>
                      <a:r>
                        <a:rPr lang="en" sz="500" u="none" strike="noStrike" cap="none"/>
                        <a:t>2</a:t>
                      </a:r>
                      <a:endParaRPr sz="700"/>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500"/>
                        <a:buFont typeface="Helvetica Neue"/>
                        <a:buNone/>
                      </a:pPr>
                      <a:r>
                        <a:rPr lang="en-US" sz="500" u="none" strike="noStrike" cap="none"/>
                        <a:t>Create a GUI that can display vectors and their effects after various vector transformations in order to further understanding and comprehension</a:t>
                      </a:r>
                      <a:endParaRPr sz="5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148675">
                <a:tc>
                  <a:txBody>
                    <a:bodyPr/>
                    <a:lstStyle/>
                    <a:p>
                      <a:pPr marL="0" marR="0" lvl="0" indent="0" algn="r" rtl="0">
                        <a:lnSpc>
                          <a:spcPct val="100000"/>
                        </a:lnSpc>
                        <a:spcBef>
                          <a:spcPts val="0"/>
                        </a:spcBef>
                        <a:spcAft>
                          <a:spcPts val="0"/>
                        </a:spcAft>
                        <a:buClr>
                          <a:schemeClr val="dk1"/>
                        </a:buClr>
                        <a:buSzPts val="500"/>
                        <a:buFont typeface="Helvetica Neue"/>
                        <a:buNone/>
                      </a:pPr>
                      <a:r>
                        <a:rPr lang="en" sz="500" u="none" strike="noStrike" cap="none"/>
                        <a:t>3</a:t>
                      </a:r>
                      <a:endParaRPr sz="700"/>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a:txBody>
                    <a:bodyPr/>
                    <a:lstStyle/>
                    <a:p>
                      <a:pPr marL="0" marR="0" lvl="0" indent="0" algn="l" rtl="0">
                        <a:lnSpc>
                          <a:spcPct val="100000"/>
                        </a:lnSpc>
                        <a:spcBef>
                          <a:spcPts val="0"/>
                        </a:spcBef>
                        <a:spcAft>
                          <a:spcPts val="0"/>
                        </a:spcAft>
                        <a:buClr>
                          <a:schemeClr val="dk1"/>
                        </a:buClr>
                        <a:buSzPts val="500"/>
                        <a:buFont typeface="Helvetica Neue"/>
                        <a:buNone/>
                      </a:pPr>
                      <a:r>
                        <a:rPr lang="en-US" sz="500" u="none" strike="noStrike" cap="none"/>
                        <a:t>Calculate inverses of matrices, and display it visually</a:t>
                      </a:r>
                      <a:endParaRPr sz="5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extLst>
                  <a:ext uri="{0D108BD9-81ED-4DB2-BD59-A6C34878D82A}">
                    <a16:rowId xmlns:a16="http://schemas.microsoft.com/office/drawing/2014/main" val="10002"/>
                  </a:ext>
                </a:extLst>
              </a:tr>
              <a:tr h="148675">
                <a:tc>
                  <a:txBody>
                    <a:bodyPr/>
                    <a:lstStyle/>
                    <a:p>
                      <a:pPr marL="0" marR="0" lvl="0" indent="0" algn="r" rtl="0">
                        <a:lnSpc>
                          <a:spcPct val="100000"/>
                        </a:lnSpc>
                        <a:spcBef>
                          <a:spcPts val="0"/>
                        </a:spcBef>
                        <a:spcAft>
                          <a:spcPts val="0"/>
                        </a:spcAft>
                        <a:buClr>
                          <a:schemeClr val="dk1"/>
                        </a:buClr>
                        <a:buSzPts val="500"/>
                        <a:buFont typeface="Helvetica Neue"/>
                        <a:buNone/>
                      </a:pPr>
                      <a:r>
                        <a:rPr lang="en" sz="500" u="none" strike="noStrike" cap="none"/>
                        <a:t>4</a:t>
                      </a:r>
                      <a:endParaRPr sz="700"/>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500"/>
                        <a:buFont typeface="Helvetica Neue"/>
                        <a:buNone/>
                      </a:pPr>
                      <a:r>
                        <a:rPr lang="en-US" sz="500" u="none" strike="noStrike" cap="none"/>
                        <a:t>Create cheat sheet that includes vector transformations (descriptions and formulas to go along with each definition)</a:t>
                      </a:r>
                      <a:endParaRPr sz="5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148675">
                <a:tc>
                  <a:txBody>
                    <a:bodyPr/>
                    <a:lstStyle/>
                    <a:p>
                      <a:pPr marL="0" marR="0" lvl="0" indent="0" algn="r" rtl="0">
                        <a:lnSpc>
                          <a:spcPct val="100000"/>
                        </a:lnSpc>
                        <a:spcBef>
                          <a:spcPts val="0"/>
                        </a:spcBef>
                        <a:spcAft>
                          <a:spcPts val="0"/>
                        </a:spcAft>
                        <a:buClr>
                          <a:schemeClr val="dk1"/>
                        </a:buClr>
                        <a:buSzPts val="500"/>
                        <a:buFont typeface="Helvetica Neue"/>
                        <a:buNone/>
                      </a:pPr>
                      <a:r>
                        <a:rPr lang="en" sz="500" u="none" strike="noStrike" cap="none"/>
                        <a:t>5</a:t>
                      </a:r>
                      <a:endParaRPr sz="700"/>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a:txBody>
                    <a:bodyPr/>
                    <a:lstStyle/>
                    <a:p>
                      <a:pPr marL="0" marR="0" lvl="0" indent="0" algn="l" rtl="0">
                        <a:lnSpc>
                          <a:spcPct val="100000"/>
                        </a:lnSpc>
                        <a:spcBef>
                          <a:spcPts val="0"/>
                        </a:spcBef>
                        <a:spcAft>
                          <a:spcPts val="0"/>
                        </a:spcAft>
                        <a:buClr>
                          <a:schemeClr val="dk1"/>
                        </a:buClr>
                        <a:buSzPts val="500"/>
                        <a:buFont typeface="Helvetica Neue"/>
                        <a:buNone/>
                      </a:pPr>
                      <a:r>
                        <a:rPr lang="en-US" sz="500" u="none" strike="noStrike" cap="none"/>
                        <a:t>Create a vector visualizer that has a dark mode</a:t>
                      </a:r>
                      <a:endParaRPr sz="5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extLst>
                  <a:ext uri="{0D108BD9-81ED-4DB2-BD59-A6C34878D82A}">
                    <a16:rowId xmlns:a16="http://schemas.microsoft.com/office/drawing/2014/main" val="10004"/>
                  </a:ext>
                </a:extLst>
              </a:tr>
              <a:tr h="138325">
                <a:tc>
                  <a:txBody>
                    <a:bodyPr/>
                    <a:lstStyle/>
                    <a:p>
                      <a:pPr marL="0" marR="0" lvl="0" indent="0" algn="r" rtl="0">
                        <a:lnSpc>
                          <a:spcPct val="100000"/>
                        </a:lnSpc>
                        <a:spcBef>
                          <a:spcPts val="0"/>
                        </a:spcBef>
                        <a:spcAft>
                          <a:spcPts val="0"/>
                        </a:spcAft>
                        <a:buClr>
                          <a:schemeClr val="dk1"/>
                        </a:buClr>
                        <a:buSzPts val="500"/>
                        <a:buFont typeface="Helvetica Neue"/>
                        <a:buNone/>
                      </a:pPr>
                      <a:r>
                        <a:rPr lang="en" sz="500" u="none" strike="noStrike" cap="none"/>
                        <a:t>6</a:t>
                      </a:r>
                      <a:endParaRPr sz="700"/>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500"/>
                        <a:buFont typeface="Helvetica Neue"/>
                        <a:buNone/>
                      </a:pPr>
                      <a:r>
                        <a:rPr lang="en-US" sz="500" u="none" strike="noStrike" cap="none"/>
                        <a:t>Add a calculator to program so that user does not need to do any hand computations</a:t>
                      </a:r>
                      <a:endParaRPr sz="5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r h="148675">
                <a:tc>
                  <a:txBody>
                    <a:bodyPr/>
                    <a:lstStyle/>
                    <a:p>
                      <a:pPr marL="0" marR="0" lvl="0" indent="0" algn="r" rtl="0">
                        <a:lnSpc>
                          <a:spcPct val="100000"/>
                        </a:lnSpc>
                        <a:spcBef>
                          <a:spcPts val="0"/>
                        </a:spcBef>
                        <a:spcAft>
                          <a:spcPts val="0"/>
                        </a:spcAft>
                        <a:buClr>
                          <a:schemeClr val="dk1"/>
                        </a:buClr>
                        <a:buSzPts val="500"/>
                        <a:buFont typeface="Helvetica Neue"/>
                        <a:buNone/>
                      </a:pPr>
                      <a:r>
                        <a:rPr lang="en" sz="500" u="none" strike="noStrike" cap="none"/>
                        <a:t>7</a:t>
                      </a:r>
                      <a:endParaRPr sz="700"/>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a:txBody>
                    <a:bodyPr/>
                    <a:lstStyle/>
                    <a:p>
                      <a:pPr marL="0" marR="0" lvl="0" indent="0" algn="l" rtl="0">
                        <a:lnSpc>
                          <a:spcPct val="100000"/>
                        </a:lnSpc>
                        <a:spcBef>
                          <a:spcPts val="0"/>
                        </a:spcBef>
                        <a:spcAft>
                          <a:spcPts val="0"/>
                        </a:spcAft>
                        <a:buClr>
                          <a:schemeClr val="dk1"/>
                        </a:buClr>
                        <a:buSzPts val="500"/>
                        <a:buFont typeface="Helvetica Neue"/>
                        <a:buNone/>
                      </a:pPr>
                      <a:endParaRPr sz="5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extLst>
                  <a:ext uri="{0D108BD9-81ED-4DB2-BD59-A6C34878D82A}">
                    <a16:rowId xmlns:a16="http://schemas.microsoft.com/office/drawing/2014/main" val="10006"/>
                  </a:ext>
                </a:extLst>
              </a:tr>
              <a:tr h="148675">
                <a:tc>
                  <a:txBody>
                    <a:bodyPr/>
                    <a:lstStyle/>
                    <a:p>
                      <a:pPr marL="0" marR="0" lvl="0" indent="0" algn="r" rtl="0">
                        <a:lnSpc>
                          <a:spcPct val="100000"/>
                        </a:lnSpc>
                        <a:spcBef>
                          <a:spcPts val="0"/>
                        </a:spcBef>
                        <a:spcAft>
                          <a:spcPts val="0"/>
                        </a:spcAft>
                        <a:buClr>
                          <a:schemeClr val="dk1"/>
                        </a:buClr>
                        <a:buSzPts val="500"/>
                        <a:buFont typeface="Helvetica Neue"/>
                        <a:buNone/>
                      </a:pPr>
                      <a:r>
                        <a:rPr lang="en" sz="500" u="none" strike="noStrike" cap="none"/>
                        <a:t>8</a:t>
                      </a:r>
                      <a:endParaRPr sz="700"/>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500"/>
                        <a:buFont typeface="Helvetica Neue"/>
                        <a:buNone/>
                      </a:pPr>
                      <a:endParaRPr sz="5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7"/>
                  </a:ext>
                </a:extLst>
              </a:tr>
              <a:tr h="148675">
                <a:tc>
                  <a:txBody>
                    <a:bodyPr/>
                    <a:lstStyle/>
                    <a:p>
                      <a:pPr marL="0" marR="0" lvl="0" indent="0" algn="r" rtl="0">
                        <a:lnSpc>
                          <a:spcPct val="100000"/>
                        </a:lnSpc>
                        <a:spcBef>
                          <a:spcPts val="0"/>
                        </a:spcBef>
                        <a:spcAft>
                          <a:spcPts val="0"/>
                        </a:spcAft>
                        <a:buClr>
                          <a:schemeClr val="dk1"/>
                        </a:buClr>
                        <a:buSzPts val="500"/>
                        <a:buFont typeface="Helvetica Neue"/>
                        <a:buNone/>
                      </a:pPr>
                      <a:r>
                        <a:rPr lang="en" sz="500" u="none" strike="noStrike" cap="none"/>
                        <a:t>9</a:t>
                      </a:r>
                      <a:endParaRPr sz="700"/>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a:txBody>
                    <a:bodyPr/>
                    <a:lstStyle/>
                    <a:p>
                      <a:pPr marL="0" marR="0" lvl="0" indent="0" algn="l" rtl="0">
                        <a:lnSpc>
                          <a:spcPct val="100000"/>
                        </a:lnSpc>
                        <a:spcBef>
                          <a:spcPts val="0"/>
                        </a:spcBef>
                        <a:spcAft>
                          <a:spcPts val="0"/>
                        </a:spcAft>
                        <a:buClr>
                          <a:schemeClr val="dk1"/>
                        </a:buClr>
                        <a:buSzPts val="500"/>
                        <a:buFont typeface="Helvetica Neue"/>
                        <a:buNone/>
                      </a:pPr>
                      <a:endParaRPr sz="5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extLst>
                  <a:ext uri="{0D108BD9-81ED-4DB2-BD59-A6C34878D82A}">
                    <a16:rowId xmlns:a16="http://schemas.microsoft.com/office/drawing/2014/main" val="10008"/>
                  </a:ext>
                </a:extLst>
              </a:tr>
              <a:tr h="148675">
                <a:tc>
                  <a:txBody>
                    <a:bodyPr/>
                    <a:lstStyle/>
                    <a:p>
                      <a:pPr marL="0" marR="0" lvl="0" indent="0" algn="r" rtl="0">
                        <a:lnSpc>
                          <a:spcPct val="100000"/>
                        </a:lnSpc>
                        <a:spcBef>
                          <a:spcPts val="0"/>
                        </a:spcBef>
                        <a:spcAft>
                          <a:spcPts val="0"/>
                        </a:spcAft>
                        <a:buClr>
                          <a:schemeClr val="dk1"/>
                        </a:buClr>
                        <a:buSzPts val="500"/>
                        <a:buFont typeface="Helvetica Neue"/>
                        <a:buNone/>
                      </a:pPr>
                      <a:r>
                        <a:rPr lang="en" sz="500" u="none" strike="noStrike" cap="none"/>
                        <a:t>10</a:t>
                      </a:r>
                      <a:endParaRPr sz="700"/>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500"/>
                        <a:buFont typeface="Helvetica Neue"/>
                        <a:buNone/>
                      </a:pPr>
                      <a:endParaRPr sz="5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9"/>
                  </a:ext>
                </a:extLst>
              </a:tr>
              <a:tr h="148675">
                <a:tc>
                  <a:txBody>
                    <a:bodyPr/>
                    <a:lstStyle/>
                    <a:p>
                      <a:pPr marL="0" marR="0" lvl="0" indent="0" algn="r" rtl="0">
                        <a:lnSpc>
                          <a:spcPct val="100000"/>
                        </a:lnSpc>
                        <a:spcBef>
                          <a:spcPts val="0"/>
                        </a:spcBef>
                        <a:spcAft>
                          <a:spcPts val="0"/>
                        </a:spcAft>
                        <a:buClr>
                          <a:schemeClr val="dk1"/>
                        </a:buClr>
                        <a:buSzPts val="500"/>
                        <a:buFont typeface="Helvetica Neue"/>
                        <a:buNone/>
                      </a:pPr>
                      <a:r>
                        <a:rPr lang="en" sz="500" u="none" strike="noStrike" cap="none"/>
                        <a:t>11</a:t>
                      </a:r>
                      <a:endParaRPr sz="700"/>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a:txBody>
                    <a:bodyPr/>
                    <a:lstStyle/>
                    <a:p>
                      <a:pPr marL="0" marR="0" lvl="0" indent="0" algn="l" rtl="0">
                        <a:lnSpc>
                          <a:spcPct val="100000"/>
                        </a:lnSpc>
                        <a:spcBef>
                          <a:spcPts val="0"/>
                        </a:spcBef>
                        <a:spcAft>
                          <a:spcPts val="0"/>
                        </a:spcAft>
                        <a:buClr>
                          <a:schemeClr val="dk1"/>
                        </a:buClr>
                        <a:buSzPts val="500"/>
                        <a:buFont typeface="Helvetica Neue"/>
                        <a:buNone/>
                      </a:pPr>
                      <a:endParaRPr sz="5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extLst>
                  <a:ext uri="{0D108BD9-81ED-4DB2-BD59-A6C34878D82A}">
                    <a16:rowId xmlns:a16="http://schemas.microsoft.com/office/drawing/2014/main" val="10010"/>
                  </a:ext>
                </a:extLst>
              </a:tr>
              <a:tr h="148675">
                <a:tc>
                  <a:txBody>
                    <a:bodyPr/>
                    <a:lstStyle/>
                    <a:p>
                      <a:pPr marL="0" marR="0" lvl="0" indent="0" algn="r" rtl="0">
                        <a:lnSpc>
                          <a:spcPct val="100000"/>
                        </a:lnSpc>
                        <a:spcBef>
                          <a:spcPts val="0"/>
                        </a:spcBef>
                        <a:spcAft>
                          <a:spcPts val="0"/>
                        </a:spcAft>
                        <a:buClr>
                          <a:schemeClr val="dk1"/>
                        </a:buClr>
                        <a:buSzPts val="500"/>
                        <a:buFont typeface="Helvetica Neue"/>
                        <a:buNone/>
                      </a:pPr>
                      <a:r>
                        <a:rPr lang="en" sz="500" u="none" strike="noStrike" cap="none"/>
                        <a:t>12</a:t>
                      </a:r>
                      <a:endParaRPr sz="700"/>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500"/>
                        <a:buFont typeface="Helvetica Neue"/>
                        <a:buNone/>
                      </a:pPr>
                      <a:endParaRPr sz="5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11"/>
                  </a:ext>
                </a:extLst>
              </a:tr>
              <a:tr h="148675">
                <a:tc>
                  <a:txBody>
                    <a:bodyPr/>
                    <a:lstStyle/>
                    <a:p>
                      <a:pPr marL="0" marR="0" lvl="0" indent="0" algn="r" rtl="0">
                        <a:lnSpc>
                          <a:spcPct val="100000"/>
                        </a:lnSpc>
                        <a:spcBef>
                          <a:spcPts val="0"/>
                        </a:spcBef>
                        <a:spcAft>
                          <a:spcPts val="0"/>
                        </a:spcAft>
                        <a:buClr>
                          <a:schemeClr val="dk1"/>
                        </a:buClr>
                        <a:buSzPts val="500"/>
                        <a:buFont typeface="Helvetica Neue"/>
                        <a:buNone/>
                      </a:pPr>
                      <a:r>
                        <a:rPr lang="en" sz="500" u="none" strike="noStrike" cap="none"/>
                        <a:t>13</a:t>
                      </a:r>
                      <a:endParaRPr sz="700"/>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a:txBody>
                    <a:bodyPr/>
                    <a:lstStyle/>
                    <a:p>
                      <a:pPr marL="0" marR="0" lvl="0" indent="0" algn="l" rtl="0">
                        <a:lnSpc>
                          <a:spcPct val="100000"/>
                        </a:lnSpc>
                        <a:spcBef>
                          <a:spcPts val="0"/>
                        </a:spcBef>
                        <a:spcAft>
                          <a:spcPts val="0"/>
                        </a:spcAft>
                        <a:buClr>
                          <a:schemeClr val="dk1"/>
                        </a:buClr>
                        <a:buSzPts val="500"/>
                        <a:buFont typeface="Helvetica Neue"/>
                        <a:buNone/>
                      </a:pPr>
                      <a:endParaRPr sz="5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extLst>
                  <a:ext uri="{0D108BD9-81ED-4DB2-BD59-A6C34878D82A}">
                    <a16:rowId xmlns:a16="http://schemas.microsoft.com/office/drawing/2014/main" val="10012"/>
                  </a:ext>
                </a:extLst>
              </a:tr>
              <a:tr h="148675">
                <a:tc>
                  <a:txBody>
                    <a:bodyPr/>
                    <a:lstStyle/>
                    <a:p>
                      <a:pPr marL="0" marR="0" lvl="0" indent="0" algn="r" rtl="0">
                        <a:lnSpc>
                          <a:spcPct val="100000"/>
                        </a:lnSpc>
                        <a:spcBef>
                          <a:spcPts val="0"/>
                        </a:spcBef>
                        <a:spcAft>
                          <a:spcPts val="0"/>
                        </a:spcAft>
                        <a:buClr>
                          <a:schemeClr val="dk1"/>
                        </a:buClr>
                        <a:buSzPts val="500"/>
                        <a:buFont typeface="Helvetica Neue"/>
                        <a:buNone/>
                      </a:pPr>
                      <a:r>
                        <a:rPr lang="en" sz="500" u="none" strike="noStrike" cap="none"/>
                        <a:t>14</a:t>
                      </a:r>
                      <a:endParaRPr sz="700"/>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500"/>
                        <a:buFont typeface="Helvetica Neue"/>
                        <a:buNone/>
                      </a:pPr>
                      <a:endParaRPr sz="5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13"/>
                  </a:ext>
                </a:extLst>
              </a:tr>
              <a:tr h="148675">
                <a:tc>
                  <a:txBody>
                    <a:bodyPr/>
                    <a:lstStyle/>
                    <a:p>
                      <a:pPr marL="0" marR="0" lvl="0" indent="0" algn="r" rtl="0">
                        <a:lnSpc>
                          <a:spcPct val="100000"/>
                        </a:lnSpc>
                        <a:spcBef>
                          <a:spcPts val="0"/>
                        </a:spcBef>
                        <a:spcAft>
                          <a:spcPts val="0"/>
                        </a:spcAft>
                        <a:buClr>
                          <a:schemeClr val="dk1"/>
                        </a:buClr>
                        <a:buSzPts val="500"/>
                        <a:buFont typeface="Helvetica Neue"/>
                        <a:buNone/>
                      </a:pPr>
                      <a:r>
                        <a:rPr lang="en" sz="500" u="none" strike="noStrike" cap="none"/>
                        <a:t>15</a:t>
                      </a:r>
                      <a:endParaRPr sz="700"/>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a:txBody>
                    <a:bodyPr/>
                    <a:lstStyle/>
                    <a:p>
                      <a:pPr marL="0" marR="0" lvl="0" indent="0" algn="l" rtl="0">
                        <a:lnSpc>
                          <a:spcPct val="100000"/>
                        </a:lnSpc>
                        <a:spcBef>
                          <a:spcPts val="0"/>
                        </a:spcBef>
                        <a:spcAft>
                          <a:spcPts val="0"/>
                        </a:spcAft>
                        <a:buClr>
                          <a:schemeClr val="dk1"/>
                        </a:buClr>
                        <a:buSzPts val="500"/>
                        <a:buFont typeface="Helvetica Neue"/>
                        <a:buNone/>
                      </a:pPr>
                      <a:endParaRPr sz="5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extLst>
                  <a:ext uri="{0D108BD9-81ED-4DB2-BD59-A6C34878D82A}">
                    <a16:rowId xmlns:a16="http://schemas.microsoft.com/office/drawing/2014/main" val="10014"/>
                  </a:ext>
                </a:extLst>
              </a:tr>
            </a:tbl>
          </a:graphicData>
        </a:graphic>
      </p:graphicFrame>
      <p:sp>
        <p:nvSpPr>
          <p:cNvPr id="237" name="Google Shape;237;p37"/>
          <p:cNvSpPr txBox="1"/>
          <p:nvPr/>
        </p:nvSpPr>
        <p:spPr>
          <a:xfrm>
            <a:off x="437600" y="3306825"/>
            <a:ext cx="7377000" cy="1113000"/>
          </a:xfrm>
          <a:prstGeom prst="rect">
            <a:avLst/>
          </a:prstGeom>
          <a:noFill/>
          <a:ln>
            <a:noFill/>
          </a:ln>
        </p:spPr>
        <p:txBody>
          <a:bodyPr spcFirstLastPara="1" wrap="square" lIns="32750" tIns="32750" rIns="32750" bIns="32750" anchor="ctr" anchorCtr="0">
            <a:noAutofit/>
          </a:bodyPr>
          <a:lstStyle/>
          <a:p>
            <a:pPr marL="0" marR="0" lvl="0" indent="0" algn="l" rtl="0">
              <a:lnSpc>
                <a:spcPct val="100000"/>
              </a:lnSpc>
              <a:spcBef>
                <a:spcPts val="0"/>
              </a:spcBef>
              <a:spcAft>
                <a:spcPts val="0"/>
              </a:spcAft>
              <a:buClr>
                <a:srgbClr val="000000"/>
              </a:buClr>
              <a:buSzPts val="700"/>
              <a:buFont typeface="Helvetica Neue"/>
              <a:buNone/>
            </a:pPr>
            <a:r>
              <a:rPr lang="en" sz="700" b="1" i="0" u="none" strike="noStrike" cap="none">
                <a:solidFill>
                  <a:srgbClr val="000000"/>
                </a:solidFill>
                <a:latin typeface="Helvetica Neue"/>
                <a:ea typeface="Helvetica Neue"/>
                <a:cs typeface="Helvetica Neue"/>
                <a:sym typeface="Helvetica Neue"/>
              </a:rPr>
              <a:t>Ideation:</a:t>
            </a:r>
            <a:endParaRPr sz="900"/>
          </a:p>
          <a:p>
            <a:pPr marL="0" marR="0" lvl="0" indent="0" algn="l" rtl="0">
              <a:lnSpc>
                <a:spcPct val="100000"/>
              </a:lnSpc>
              <a:spcBef>
                <a:spcPts val="0"/>
              </a:spcBef>
              <a:spcAft>
                <a:spcPts val="0"/>
              </a:spcAft>
              <a:buClr>
                <a:srgbClr val="000000"/>
              </a:buClr>
              <a:buSzPts val="700"/>
              <a:buFont typeface="Helvetica Neue"/>
              <a:buNone/>
            </a:pPr>
            <a:endParaRPr sz="700" b="1" i="0" u="none" strike="noStrike" cap="none">
              <a:solidFill>
                <a:srgbClr val="000000"/>
              </a:solidFill>
              <a:latin typeface="Helvetica Neue"/>
              <a:ea typeface="Helvetica Neue"/>
              <a:cs typeface="Helvetica Neue"/>
              <a:sym typeface="Helvetica Neue"/>
            </a:endParaRPr>
          </a:p>
          <a:p>
            <a:pPr marL="152400" marR="0" lvl="0" indent="-146050" algn="l" rtl="0">
              <a:lnSpc>
                <a:spcPct val="100000"/>
              </a:lnSpc>
              <a:spcBef>
                <a:spcPts val="0"/>
              </a:spcBef>
              <a:spcAft>
                <a:spcPts val="0"/>
              </a:spcAft>
              <a:buClr>
                <a:srgbClr val="000000"/>
              </a:buClr>
              <a:buSzPts val="700"/>
              <a:buFont typeface="Helvetica Neue"/>
              <a:buAutoNum type="arabicPeriod"/>
            </a:pPr>
            <a:r>
              <a:rPr lang="en" sz="700" b="0" i="0" u="none" strike="noStrike" cap="none">
                <a:solidFill>
                  <a:srgbClr val="000000"/>
                </a:solidFill>
                <a:latin typeface="Helvetica Neue"/>
                <a:ea typeface="Helvetica Neue"/>
                <a:cs typeface="Helvetica Neue"/>
                <a:sym typeface="Helvetica Neue"/>
              </a:rPr>
              <a:t>As individuals in the group, write five to ten different solutions on a piece of paper.  </a:t>
            </a:r>
            <a:endParaRPr sz="900"/>
          </a:p>
          <a:p>
            <a:pPr marL="152400" marR="0" lvl="0" indent="-146050" algn="l" rtl="0">
              <a:lnSpc>
                <a:spcPct val="100000"/>
              </a:lnSpc>
              <a:spcBef>
                <a:spcPts val="0"/>
              </a:spcBef>
              <a:spcAft>
                <a:spcPts val="0"/>
              </a:spcAft>
              <a:buClr>
                <a:srgbClr val="000000"/>
              </a:buClr>
              <a:buSzPts val="700"/>
              <a:buFont typeface="Helvetica Neue"/>
              <a:buAutoNum type="arabicPeriod"/>
            </a:pPr>
            <a:r>
              <a:rPr lang="en" sz="700" b="0" i="0" u="none" strike="noStrike" cap="none">
                <a:solidFill>
                  <a:srgbClr val="000000"/>
                </a:solidFill>
                <a:latin typeface="Helvetica Neue"/>
                <a:ea typeface="Helvetica Neue"/>
                <a:cs typeface="Helvetica Neue"/>
                <a:sym typeface="Helvetica Neue"/>
              </a:rPr>
              <a:t>Include an idea costing less than </a:t>
            </a:r>
            <a:r>
              <a:rPr lang="en" sz="700">
                <a:latin typeface="Helvetica Neue"/>
                <a:ea typeface="Helvetica Neue"/>
                <a:cs typeface="Helvetica Neue"/>
                <a:sym typeface="Helvetica Neue"/>
              </a:rPr>
              <a:t>$</a:t>
            </a:r>
            <a:r>
              <a:rPr lang="en" sz="700" b="0" i="0" u="none" strike="noStrike" cap="none">
                <a:solidFill>
                  <a:srgbClr val="000000"/>
                </a:solidFill>
                <a:latin typeface="Helvetica Neue"/>
                <a:ea typeface="Helvetica Neue"/>
                <a:cs typeface="Helvetica Neue"/>
                <a:sym typeface="Helvetica Neue"/>
              </a:rPr>
              <a:t>1000 and one costing a </a:t>
            </a:r>
            <a:r>
              <a:rPr lang="en" sz="700">
                <a:latin typeface="Helvetica Neue"/>
                <a:ea typeface="Helvetica Neue"/>
                <a:cs typeface="Helvetica Neue"/>
                <a:sym typeface="Helvetica Neue"/>
              </a:rPr>
              <a:t>million</a:t>
            </a:r>
            <a:r>
              <a:rPr lang="en" sz="700" b="0" i="0" u="none" strike="noStrike" cap="none">
                <a:solidFill>
                  <a:srgbClr val="000000"/>
                </a:solidFill>
                <a:latin typeface="Helvetica Neue"/>
                <a:ea typeface="Helvetica Neue"/>
                <a:cs typeface="Helvetica Neue"/>
                <a:sym typeface="Helvetica Neue"/>
              </a:rPr>
              <a:t>, include one using an app, and one without an app.</a:t>
            </a:r>
            <a:endParaRPr sz="900"/>
          </a:p>
          <a:p>
            <a:pPr marL="152400" marR="0" lvl="0" indent="-146050" algn="l" rtl="0">
              <a:lnSpc>
                <a:spcPct val="100000"/>
              </a:lnSpc>
              <a:spcBef>
                <a:spcPts val="0"/>
              </a:spcBef>
              <a:spcAft>
                <a:spcPts val="0"/>
              </a:spcAft>
              <a:buClr>
                <a:srgbClr val="000000"/>
              </a:buClr>
              <a:buSzPts val="700"/>
              <a:buFont typeface="Helvetica Neue"/>
              <a:buAutoNum type="arabicPeriod"/>
            </a:pPr>
            <a:r>
              <a:rPr lang="en" sz="700" b="0" i="0" u="none" strike="noStrike" cap="none">
                <a:solidFill>
                  <a:srgbClr val="000000"/>
                </a:solidFill>
                <a:latin typeface="Helvetica Neue"/>
                <a:ea typeface="Helvetica Neue"/>
                <a:cs typeface="Helvetica Neue"/>
                <a:sym typeface="Helvetica Neue"/>
              </a:rPr>
              <a:t>As a group, take turns reading your ideas, and if they are very similar to other ideas, merge them together and write down one version of the idea in the table.</a:t>
            </a:r>
            <a:endParaRPr sz="900"/>
          </a:p>
          <a:p>
            <a:pPr marL="152400" marR="0" lvl="0" indent="-146050" algn="l" rtl="0">
              <a:lnSpc>
                <a:spcPct val="100000"/>
              </a:lnSpc>
              <a:spcBef>
                <a:spcPts val="0"/>
              </a:spcBef>
              <a:spcAft>
                <a:spcPts val="0"/>
              </a:spcAft>
              <a:buClr>
                <a:srgbClr val="000000"/>
              </a:buClr>
              <a:buSzPts val="700"/>
              <a:buFont typeface="Helvetica Neue"/>
              <a:buAutoNum type="arabicPeriod"/>
            </a:pPr>
            <a:r>
              <a:rPr lang="en" sz="700" b="0" i="0" u="none" strike="noStrike" cap="none">
                <a:solidFill>
                  <a:srgbClr val="000000"/>
                </a:solidFill>
                <a:latin typeface="Helvetica Neue"/>
                <a:ea typeface="Helvetica Neue"/>
                <a:cs typeface="Helvetica Neue"/>
                <a:sym typeface="Helvetica Neue"/>
              </a:rPr>
              <a:t>Again as a group, discuss the ideas in reverse order, and assign then Desirability and Feasibility scores by plotting the number on the scatter plot.</a:t>
            </a:r>
            <a:endParaRPr sz="900"/>
          </a:p>
          <a:p>
            <a:pPr marL="152400" marR="0" lvl="0" indent="-146050" algn="l" rtl="0">
              <a:lnSpc>
                <a:spcPct val="100000"/>
              </a:lnSpc>
              <a:spcBef>
                <a:spcPts val="0"/>
              </a:spcBef>
              <a:spcAft>
                <a:spcPts val="0"/>
              </a:spcAft>
              <a:buClr>
                <a:srgbClr val="000000"/>
              </a:buClr>
              <a:buSzPts val="700"/>
              <a:buFont typeface="Helvetica Neue"/>
              <a:buAutoNum type="arabicPeriod"/>
            </a:pPr>
            <a:r>
              <a:rPr lang="en" sz="700" b="0" i="0" u="none" strike="noStrike" cap="none">
                <a:solidFill>
                  <a:srgbClr val="000000"/>
                </a:solidFill>
                <a:latin typeface="Helvetica Neue"/>
                <a:ea typeface="Helvetica Neue"/>
                <a:cs typeface="Helvetica Neue"/>
                <a:sym typeface="Helvetica Neue"/>
              </a:rPr>
              <a:t>Pick the best overall idea, and combine them into your goal, in the box below. </a:t>
            </a:r>
            <a:endParaRPr sz="900"/>
          </a:p>
        </p:txBody>
      </p:sp>
      <p:sp>
        <p:nvSpPr>
          <p:cNvPr id="238" name="Google Shape;238;p37"/>
          <p:cNvSpPr/>
          <p:nvPr/>
        </p:nvSpPr>
        <p:spPr>
          <a:xfrm>
            <a:off x="2045458" y="4388438"/>
            <a:ext cx="4161300" cy="341100"/>
          </a:xfrm>
          <a:prstGeom prst="roundRect">
            <a:avLst>
              <a:gd name="adj" fmla="val 29097"/>
            </a:avLst>
          </a:prstGeom>
          <a:solidFill>
            <a:srgbClr val="FFFFFF"/>
          </a:solidFill>
          <a:ln w="25400" cap="flat" cmpd="sng">
            <a:solidFill>
              <a:srgbClr val="000000"/>
            </a:solidFill>
            <a:prstDash val="solid"/>
            <a:miter lim="400000"/>
            <a:headEnd type="none" w="sm" len="sm"/>
            <a:tailEnd type="none" w="sm" len="sm"/>
          </a:ln>
        </p:spPr>
        <p:txBody>
          <a:bodyPr spcFirstLastPara="1" wrap="square" lIns="65475" tIns="65475" rIns="65475" bIns="65475" anchor="ctr" anchorCtr="0">
            <a:noAutofit/>
          </a:bodyPr>
          <a:lstStyle/>
          <a:p>
            <a:pPr algn="ctr">
              <a:buClr>
                <a:srgbClr val="FFFFFF"/>
              </a:buClr>
              <a:buSzPts val="800"/>
            </a:pPr>
            <a:r>
              <a:rPr lang="en-US" sz="800">
                <a:solidFill>
                  <a:srgbClr val="FF0000"/>
                </a:solidFill>
                <a:latin typeface="Helvetica Neue"/>
                <a:ea typeface="Helvetica Neue"/>
                <a:cs typeface="Helvetica Neue"/>
              </a:rPr>
              <a:t>Our goal is to help first year students taking linear algebra understand and comprehend vector transformations more through visuals</a:t>
            </a:r>
            <a:endParaRPr lang="en-US" sz="800" b="0" i="0" u="none" strike="noStrike" cap="none">
              <a:solidFill>
                <a:srgbClr val="FF0000"/>
              </a:solidFill>
              <a:latin typeface="Helvetica Neue"/>
              <a:ea typeface="Helvetica Neue"/>
              <a:cs typeface="Helvetica Neue"/>
            </a:endParaRPr>
          </a:p>
        </p:txBody>
      </p:sp>
      <p:sp>
        <p:nvSpPr>
          <p:cNvPr id="239" name="Google Shape;239;p37"/>
          <p:cNvSpPr txBox="1"/>
          <p:nvPr/>
        </p:nvSpPr>
        <p:spPr>
          <a:xfrm>
            <a:off x="3432350" y="129475"/>
            <a:ext cx="1953600" cy="259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Helvetica Neue"/>
                <a:ea typeface="Helvetica Neue"/>
                <a:cs typeface="Helvetica Neue"/>
                <a:sym typeface="Helvetica Neue"/>
              </a:rPr>
              <a:t>Solutions</a:t>
            </a:r>
            <a:endParaRPr b="1">
              <a:latin typeface="Helvetica Neue"/>
              <a:ea typeface="Helvetica Neue"/>
              <a:cs typeface="Helvetica Neue"/>
              <a:sym typeface="Helvetica Neue"/>
            </a:endParaRPr>
          </a:p>
        </p:txBody>
      </p:sp>
      <p:pic>
        <p:nvPicPr>
          <p:cNvPr id="240" name="Google Shape;240;p37" descr="Image"/>
          <p:cNvPicPr preferRelativeResize="0"/>
          <p:nvPr/>
        </p:nvPicPr>
        <p:blipFill rotWithShape="1">
          <a:blip r:embed="rId3">
            <a:alphaModFix/>
          </a:blip>
          <a:srcRect/>
          <a:stretch/>
        </p:blipFill>
        <p:spPr>
          <a:xfrm>
            <a:off x="5783100" y="515625"/>
            <a:ext cx="2508250" cy="2456375"/>
          </a:xfrm>
          <a:prstGeom prst="rect">
            <a:avLst/>
          </a:prstGeom>
          <a:noFill/>
          <a:ln>
            <a:noFill/>
          </a:ln>
        </p:spPr>
      </p:pic>
      <p:sp>
        <p:nvSpPr>
          <p:cNvPr id="241" name="Google Shape;241;p37"/>
          <p:cNvSpPr/>
          <p:nvPr/>
        </p:nvSpPr>
        <p:spPr>
          <a:xfrm>
            <a:off x="7087350" y="3206775"/>
            <a:ext cx="470400" cy="2598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11</a:t>
            </a:r>
            <a:endParaRPr sz="1000"/>
          </a:p>
        </p:txBody>
      </p:sp>
      <p:sp>
        <p:nvSpPr>
          <p:cNvPr id="242" name="Google Shape;242;p37"/>
          <p:cNvSpPr/>
          <p:nvPr/>
        </p:nvSpPr>
        <p:spPr>
          <a:xfrm>
            <a:off x="7608750" y="3206925"/>
            <a:ext cx="470400" cy="2598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12</a:t>
            </a:r>
            <a:endParaRPr sz="1000"/>
          </a:p>
        </p:txBody>
      </p:sp>
      <p:sp>
        <p:nvSpPr>
          <p:cNvPr id="243" name="Google Shape;243;p37"/>
          <p:cNvSpPr/>
          <p:nvPr/>
        </p:nvSpPr>
        <p:spPr>
          <a:xfrm>
            <a:off x="6948489" y="2553450"/>
            <a:ext cx="470400" cy="2598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5</a:t>
            </a:r>
            <a:endParaRPr sz="1000"/>
          </a:p>
        </p:txBody>
      </p:sp>
      <p:sp>
        <p:nvSpPr>
          <p:cNvPr id="244" name="Google Shape;244;p37"/>
          <p:cNvSpPr/>
          <p:nvPr/>
        </p:nvSpPr>
        <p:spPr>
          <a:xfrm>
            <a:off x="5206775" y="712650"/>
            <a:ext cx="470400" cy="2598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7</a:t>
            </a:r>
            <a:endParaRPr sz="1000"/>
          </a:p>
        </p:txBody>
      </p:sp>
      <p:sp>
        <p:nvSpPr>
          <p:cNvPr id="245" name="Google Shape;245;p37"/>
          <p:cNvSpPr/>
          <p:nvPr/>
        </p:nvSpPr>
        <p:spPr>
          <a:xfrm>
            <a:off x="8130150" y="3187925"/>
            <a:ext cx="470400" cy="2598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13</a:t>
            </a:r>
            <a:endParaRPr sz="1000"/>
          </a:p>
        </p:txBody>
      </p:sp>
      <p:sp>
        <p:nvSpPr>
          <p:cNvPr id="246" name="Google Shape;246;p37"/>
          <p:cNvSpPr/>
          <p:nvPr/>
        </p:nvSpPr>
        <p:spPr>
          <a:xfrm>
            <a:off x="6880454" y="1632000"/>
            <a:ext cx="470400" cy="2598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3</a:t>
            </a:r>
            <a:endParaRPr sz="1000"/>
          </a:p>
        </p:txBody>
      </p:sp>
      <p:sp>
        <p:nvSpPr>
          <p:cNvPr id="247" name="Google Shape;247;p37"/>
          <p:cNvSpPr/>
          <p:nvPr/>
        </p:nvSpPr>
        <p:spPr>
          <a:xfrm>
            <a:off x="5523150" y="3206925"/>
            <a:ext cx="470400" cy="2598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8</a:t>
            </a:r>
            <a:endParaRPr sz="1000"/>
          </a:p>
        </p:txBody>
      </p:sp>
      <p:sp>
        <p:nvSpPr>
          <p:cNvPr id="248" name="Google Shape;248;p37"/>
          <p:cNvSpPr/>
          <p:nvPr/>
        </p:nvSpPr>
        <p:spPr>
          <a:xfrm>
            <a:off x="7186614" y="1191686"/>
            <a:ext cx="470400" cy="2598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2</a:t>
            </a:r>
            <a:endParaRPr sz="1000"/>
          </a:p>
        </p:txBody>
      </p:sp>
      <p:sp>
        <p:nvSpPr>
          <p:cNvPr id="249" name="Google Shape;249;p37"/>
          <p:cNvSpPr/>
          <p:nvPr/>
        </p:nvSpPr>
        <p:spPr>
          <a:xfrm>
            <a:off x="6411007" y="1891586"/>
            <a:ext cx="470400" cy="2598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6</a:t>
            </a:r>
            <a:endParaRPr sz="1000"/>
          </a:p>
        </p:txBody>
      </p:sp>
      <p:sp>
        <p:nvSpPr>
          <p:cNvPr id="250" name="Google Shape;250;p37"/>
          <p:cNvSpPr/>
          <p:nvPr/>
        </p:nvSpPr>
        <p:spPr>
          <a:xfrm>
            <a:off x="5206775" y="2809475"/>
            <a:ext cx="470400" cy="2598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1</a:t>
            </a:r>
            <a:endParaRPr sz="1000"/>
          </a:p>
        </p:txBody>
      </p:sp>
      <p:sp>
        <p:nvSpPr>
          <p:cNvPr id="251" name="Google Shape;251;p37"/>
          <p:cNvSpPr/>
          <p:nvPr/>
        </p:nvSpPr>
        <p:spPr>
          <a:xfrm>
            <a:off x="6044550" y="3206925"/>
            <a:ext cx="470400" cy="2598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9</a:t>
            </a:r>
            <a:endParaRPr sz="1000"/>
          </a:p>
        </p:txBody>
      </p:sp>
      <p:sp>
        <p:nvSpPr>
          <p:cNvPr id="252" name="Google Shape;252;p37"/>
          <p:cNvSpPr/>
          <p:nvPr/>
        </p:nvSpPr>
        <p:spPr>
          <a:xfrm>
            <a:off x="7547204" y="2439707"/>
            <a:ext cx="470400" cy="2598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4</a:t>
            </a:r>
            <a:endParaRPr sz="1000"/>
          </a:p>
        </p:txBody>
      </p:sp>
      <p:sp>
        <p:nvSpPr>
          <p:cNvPr id="253" name="Google Shape;253;p37"/>
          <p:cNvSpPr/>
          <p:nvPr/>
        </p:nvSpPr>
        <p:spPr>
          <a:xfrm>
            <a:off x="6565950" y="3206925"/>
            <a:ext cx="470400" cy="2598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10</a:t>
            </a:r>
            <a:endParaRPr sz="1000"/>
          </a:p>
        </p:txBody>
      </p:sp>
      <p:sp>
        <p:nvSpPr>
          <p:cNvPr id="254" name="Google Shape;254;p37"/>
          <p:cNvSpPr txBox="1"/>
          <p:nvPr/>
        </p:nvSpPr>
        <p:spPr>
          <a:xfrm>
            <a:off x="6199351" y="3500476"/>
            <a:ext cx="1584600" cy="259800"/>
          </a:xfrm>
          <a:prstGeom prst="rect">
            <a:avLst/>
          </a:prstGeom>
          <a:noFill/>
          <a:ln>
            <a:noFill/>
          </a:ln>
        </p:spPr>
        <p:txBody>
          <a:bodyPr spcFirstLastPara="1" wrap="square" lIns="32750" tIns="32750" rIns="32750" bIns="32750" anchor="t" anchorCtr="0">
            <a:noAutofit/>
          </a:bodyPr>
          <a:lstStyle/>
          <a:p>
            <a:pPr marL="0" marR="0" lvl="0" indent="0" algn="l" rtl="0">
              <a:lnSpc>
                <a:spcPct val="100000"/>
              </a:lnSpc>
              <a:spcBef>
                <a:spcPts val="0"/>
              </a:spcBef>
              <a:spcAft>
                <a:spcPts val="0"/>
              </a:spcAft>
              <a:buClr>
                <a:srgbClr val="929292"/>
              </a:buClr>
              <a:buSzPts val="700"/>
              <a:buFont typeface="Helvetica Neue"/>
              <a:buNone/>
            </a:pPr>
            <a:r>
              <a:rPr lang="en" sz="700">
                <a:solidFill>
                  <a:srgbClr val="929292"/>
                </a:solidFill>
                <a:latin typeface="Helvetica Neue"/>
                <a:ea typeface="Helvetica Neue"/>
                <a:cs typeface="Helvetica Neue"/>
                <a:sym typeface="Helvetica Neue"/>
              </a:rPr>
              <a:t>Drag these tags to the correct spot  </a:t>
            </a:r>
            <a:endParaRPr sz="900"/>
          </a:p>
        </p:txBody>
      </p:sp>
      <p:sp>
        <p:nvSpPr>
          <p:cNvPr id="255" name="Google Shape;255;p37"/>
          <p:cNvSpPr/>
          <p:nvPr/>
        </p:nvSpPr>
        <p:spPr>
          <a:xfrm>
            <a:off x="8130150" y="2850800"/>
            <a:ext cx="470400" cy="2598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14</a:t>
            </a:r>
            <a:endParaRPr sz="1000"/>
          </a:p>
        </p:txBody>
      </p:sp>
      <p:sp>
        <p:nvSpPr>
          <p:cNvPr id="256" name="Google Shape;256;p37"/>
          <p:cNvSpPr/>
          <p:nvPr/>
        </p:nvSpPr>
        <p:spPr>
          <a:xfrm>
            <a:off x="8130150" y="2513675"/>
            <a:ext cx="470400" cy="2598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15</a:t>
            </a:r>
            <a:endParaRPr sz="1000"/>
          </a:p>
        </p:txBody>
      </p:sp>
      <p:pic>
        <p:nvPicPr>
          <p:cNvPr id="257" name="Google Shape;257;p37"/>
          <p:cNvPicPr preferRelativeResize="0"/>
          <p:nvPr/>
        </p:nvPicPr>
        <p:blipFill>
          <a:blip r:embed="rId4">
            <a:alphaModFix/>
          </a:blip>
          <a:stretch>
            <a:fillRect/>
          </a:stretch>
        </p:blipFill>
        <p:spPr>
          <a:xfrm>
            <a:off x="7783950" y="0"/>
            <a:ext cx="1400175" cy="1009650"/>
          </a:xfrm>
          <a:prstGeom prst="rect">
            <a:avLst/>
          </a:prstGeom>
          <a:noFill/>
          <a:ln>
            <a:noFill/>
          </a:ln>
        </p:spPr>
      </p:pic>
      <p:sp>
        <p:nvSpPr>
          <p:cNvPr id="3" name="Arrow: Right 2">
            <a:extLst>
              <a:ext uri="{FF2B5EF4-FFF2-40B4-BE49-F238E27FC236}">
                <a16:creationId xmlns:a16="http://schemas.microsoft.com/office/drawing/2014/main" id="{D317608C-B6FE-4FD3-8AFF-C09E76C0C559}"/>
              </a:ext>
            </a:extLst>
          </p:cNvPr>
          <p:cNvSpPr/>
          <p:nvPr/>
        </p:nvSpPr>
        <p:spPr>
          <a:xfrm>
            <a:off x="-672810" y="431689"/>
            <a:ext cx="1271681" cy="8178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cs typeface="Arial"/>
              </a:rPr>
              <a:t>Also led to this</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pic>
        <p:nvPicPr>
          <p:cNvPr id="263" name="Google Shape;263;p38"/>
          <p:cNvPicPr preferRelativeResize="0"/>
          <p:nvPr/>
        </p:nvPicPr>
        <p:blipFill>
          <a:blip r:embed="rId3">
            <a:alphaModFix/>
          </a:blip>
          <a:stretch>
            <a:fillRect/>
          </a:stretch>
        </p:blipFill>
        <p:spPr>
          <a:xfrm>
            <a:off x="7753350" y="-6"/>
            <a:ext cx="1390650" cy="966788"/>
          </a:xfrm>
          <a:prstGeom prst="rect">
            <a:avLst/>
          </a:prstGeom>
          <a:noFill/>
          <a:ln>
            <a:noFill/>
          </a:ln>
        </p:spPr>
      </p:pic>
      <p:sp>
        <p:nvSpPr>
          <p:cNvPr id="5" name="TextBox 4">
            <a:extLst>
              <a:ext uri="{FF2B5EF4-FFF2-40B4-BE49-F238E27FC236}">
                <a16:creationId xmlns:a16="http://schemas.microsoft.com/office/drawing/2014/main" id="{77CF38F4-8643-D742-8F96-0042DD50DC6F}"/>
              </a:ext>
            </a:extLst>
          </p:cNvPr>
          <p:cNvSpPr txBox="1"/>
          <p:nvPr/>
        </p:nvSpPr>
        <p:spPr>
          <a:xfrm>
            <a:off x="1505" y="691"/>
            <a:ext cx="1023037" cy="923330"/>
          </a:xfrm>
          <a:prstGeom prst="rect">
            <a:avLst/>
          </a:prstGeom>
          <a:solidFill>
            <a:schemeClr val="accent4"/>
          </a:solidFill>
        </p:spPr>
        <p:txBody>
          <a:bodyPr wrap="square" rtlCol="0">
            <a:spAutoFit/>
          </a:bodyPr>
          <a:lstStyle/>
          <a:p>
            <a:r>
              <a:rPr lang="en-US"/>
              <a:t>Prototype</a:t>
            </a:r>
            <a:endParaRPr lang="en-US" sz="4000"/>
          </a:p>
          <a:p>
            <a:r>
              <a:rPr lang="en-US" sz="4000"/>
              <a:t>1</a:t>
            </a:r>
          </a:p>
        </p:txBody>
      </p:sp>
      <p:pic>
        <p:nvPicPr>
          <p:cNvPr id="3" name="Picture 3" descr="Rectangle&#10;&#10;Description automatically generated">
            <a:extLst>
              <a:ext uri="{FF2B5EF4-FFF2-40B4-BE49-F238E27FC236}">
                <a16:creationId xmlns:a16="http://schemas.microsoft.com/office/drawing/2014/main" id="{09AFF377-BD43-411A-B8DB-C2D85CBD4836}"/>
              </a:ext>
            </a:extLst>
          </p:cNvPr>
          <p:cNvPicPr>
            <a:picLocks noChangeAspect="1"/>
          </p:cNvPicPr>
          <p:nvPr/>
        </p:nvPicPr>
        <p:blipFill>
          <a:blip r:embed="rId4"/>
          <a:stretch>
            <a:fillRect/>
          </a:stretch>
        </p:blipFill>
        <p:spPr>
          <a:xfrm>
            <a:off x="444955" y="298156"/>
            <a:ext cx="7281181" cy="4622025"/>
          </a:xfrm>
          <a:prstGeom prst="rect">
            <a:avLst/>
          </a:prstGeom>
        </p:spPr>
      </p:pic>
      <p:sp>
        <p:nvSpPr>
          <p:cNvPr id="4" name="TextBox 3">
            <a:extLst>
              <a:ext uri="{FF2B5EF4-FFF2-40B4-BE49-F238E27FC236}">
                <a16:creationId xmlns:a16="http://schemas.microsoft.com/office/drawing/2014/main" id="{1BAFB751-CFF4-419B-937E-860DA8A90F63}"/>
              </a:ext>
            </a:extLst>
          </p:cNvPr>
          <p:cNvSpPr txBox="1"/>
          <p:nvPr/>
        </p:nvSpPr>
        <p:spPr>
          <a:xfrm>
            <a:off x="1030061" y="2758169"/>
            <a:ext cx="1396093"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latin typeface="Biome Light"/>
              </a:rPr>
              <a:t>cheat sheet</a:t>
            </a:r>
          </a:p>
        </p:txBody>
      </p:sp>
      <p:sp>
        <p:nvSpPr>
          <p:cNvPr id="10" name="TextBox 9">
            <a:extLst>
              <a:ext uri="{FF2B5EF4-FFF2-40B4-BE49-F238E27FC236}">
                <a16:creationId xmlns:a16="http://schemas.microsoft.com/office/drawing/2014/main" id="{B6EF72FA-6579-42FC-9003-6AA05B3C7B14}"/>
              </a:ext>
            </a:extLst>
          </p:cNvPr>
          <p:cNvSpPr txBox="1"/>
          <p:nvPr/>
        </p:nvSpPr>
        <p:spPr>
          <a:xfrm>
            <a:off x="2662918" y="2554062"/>
            <a:ext cx="2008414"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Biome Light"/>
              </a:rPr>
              <a:t>vector addition </a:t>
            </a:r>
            <a:endParaRPr lang="en-US"/>
          </a:p>
          <a:p>
            <a:pPr algn="ctr"/>
            <a:r>
              <a:rPr lang="en-US">
                <a:latin typeface="Biome Light"/>
              </a:rPr>
              <a:t>and </a:t>
            </a:r>
          </a:p>
          <a:p>
            <a:pPr algn="ctr"/>
            <a:r>
              <a:rPr lang="en-US">
                <a:latin typeface="Biome Light"/>
              </a:rPr>
              <a:t>multiplication</a:t>
            </a:r>
          </a:p>
        </p:txBody>
      </p:sp>
      <p:sp>
        <p:nvSpPr>
          <p:cNvPr id="12" name="TextBox 11">
            <a:extLst>
              <a:ext uri="{FF2B5EF4-FFF2-40B4-BE49-F238E27FC236}">
                <a16:creationId xmlns:a16="http://schemas.microsoft.com/office/drawing/2014/main" id="{23FF4708-776C-45FF-89B0-FD295AE56EB3}"/>
              </a:ext>
            </a:extLst>
          </p:cNvPr>
          <p:cNvSpPr txBox="1"/>
          <p:nvPr/>
        </p:nvSpPr>
        <p:spPr>
          <a:xfrm>
            <a:off x="4615542" y="2635704"/>
            <a:ext cx="1919968"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Biome Light"/>
              </a:rPr>
              <a:t>vector transformations</a:t>
            </a:r>
            <a:endParaRPr lang="en-US"/>
          </a:p>
        </p:txBody>
      </p:sp>
      <p:sp>
        <p:nvSpPr>
          <p:cNvPr id="2" name="Arrow: Right 1">
            <a:extLst>
              <a:ext uri="{FF2B5EF4-FFF2-40B4-BE49-F238E27FC236}">
                <a16:creationId xmlns:a16="http://schemas.microsoft.com/office/drawing/2014/main" id="{35DE8C20-F450-403D-9722-ABBEEE06F772}"/>
              </a:ext>
            </a:extLst>
          </p:cNvPr>
          <p:cNvSpPr/>
          <p:nvPr/>
        </p:nvSpPr>
        <p:spPr>
          <a:xfrm rot="7320000">
            <a:off x="3895794" y="1978904"/>
            <a:ext cx="681404" cy="227134"/>
          </a:xfrm>
          <a:prstGeom prst="rightArrow">
            <a:avLst/>
          </a:prstGeom>
          <a:solidFill>
            <a:srgbClr val="FF0000"/>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54C2A9AE-8852-4338-9582-5CD3CC01D060}"/>
              </a:ext>
            </a:extLst>
          </p:cNvPr>
          <p:cNvSpPr txBox="1"/>
          <p:nvPr/>
        </p:nvSpPr>
        <p:spPr>
          <a:xfrm>
            <a:off x="3672986" y="1460254"/>
            <a:ext cx="274319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Clicked this button</a:t>
            </a:r>
          </a:p>
        </p:txBody>
      </p:sp>
      <p:sp>
        <p:nvSpPr>
          <p:cNvPr id="7" name="TextBox 6">
            <a:extLst>
              <a:ext uri="{FF2B5EF4-FFF2-40B4-BE49-F238E27FC236}">
                <a16:creationId xmlns:a16="http://schemas.microsoft.com/office/drawing/2014/main" id="{B54139A4-F124-4CCD-957D-894CB1ADBE8C}"/>
              </a:ext>
            </a:extLst>
          </p:cNvPr>
          <p:cNvSpPr txBox="1"/>
          <p:nvPr/>
        </p:nvSpPr>
        <p:spPr>
          <a:xfrm>
            <a:off x="511418" y="416168"/>
            <a:ext cx="274319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err="1"/>
              <a:t>homescreen</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pic>
        <p:nvPicPr>
          <p:cNvPr id="263" name="Google Shape;263;p38"/>
          <p:cNvPicPr preferRelativeResize="0"/>
          <p:nvPr/>
        </p:nvPicPr>
        <p:blipFill>
          <a:blip r:embed="rId3">
            <a:alphaModFix/>
          </a:blip>
          <a:stretch>
            <a:fillRect/>
          </a:stretch>
        </p:blipFill>
        <p:spPr>
          <a:xfrm>
            <a:off x="7753350" y="-6"/>
            <a:ext cx="1390650" cy="966788"/>
          </a:xfrm>
          <a:prstGeom prst="rect">
            <a:avLst/>
          </a:prstGeom>
          <a:noFill/>
          <a:ln>
            <a:noFill/>
          </a:ln>
        </p:spPr>
      </p:pic>
      <p:sp>
        <p:nvSpPr>
          <p:cNvPr id="4" name="TextBox 3">
            <a:extLst>
              <a:ext uri="{FF2B5EF4-FFF2-40B4-BE49-F238E27FC236}">
                <a16:creationId xmlns:a16="http://schemas.microsoft.com/office/drawing/2014/main" id="{ED596899-47D8-8E40-A6FE-0E51464E1F47}"/>
              </a:ext>
            </a:extLst>
          </p:cNvPr>
          <p:cNvSpPr txBox="1"/>
          <p:nvPr/>
        </p:nvSpPr>
        <p:spPr>
          <a:xfrm>
            <a:off x="1505" y="691"/>
            <a:ext cx="1023037" cy="923330"/>
          </a:xfrm>
          <a:prstGeom prst="rect">
            <a:avLst/>
          </a:prstGeom>
          <a:solidFill>
            <a:schemeClr val="accent4"/>
          </a:solidFill>
        </p:spPr>
        <p:txBody>
          <a:bodyPr wrap="square" lIns="91440" tIns="45720" rIns="91440" bIns="45720" rtlCol="0" anchor="t">
            <a:spAutoFit/>
          </a:bodyPr>
          <a:lstStyle/>
          <a:p>
            <a:r>
              <a:rPr lang="en-US"/>
              <a:t>Prototype</a:t>
            </a:r>
            <a:endParaRPr lang="en-US" sz="4000"/>
          </a:p>
          <a:p>
            <a:r>
              <a:rPr lang="en-US" sz="4000"/>
              <a:t>1</a:t>
            </a:r>
          </a:p>
        </p:txBody>
      </p:sp>
      <p:pic>
        <p:nvPicPr>
          <p:cNvPr id="2" name="Picture 2" descr="Chart&#10;&#10;Description automatically generated">
            <a:extLst>
              <a:ext uri="{FF2B5EF4-FFF2-40B4-BE49-F238E27FC236}">
                <a16:creationId xmlns:a16="http://schemas.microsoft.com/office/drawing/2014/main" id="{A557C972-3BE5-483D-A50B-3F0BE8A9487F}"/>
              </a:ext>
            </a:extLst>
          </p:cNvPr>
          <p:cNvPicPr>
            <a:picLocks noChangeAspect="1"/>
          </p:cNvPicPr>
          <p:nvPr/>
        </p:nvPicPr>
        <p:blipFill>
          <a:blip r:embed="rId4"/>
          <a:stretch>
            <a:fillRect/>
          </a:stretch>
        </p:blipFill>
        <p:spPr>
          <a:xfrm>
            <a:off x="710293" y="243879"/>
            <a:ext cx="7437663" cy="4772972"/>
          </a:xfrm>
          <a:prstGeom prst="rect">
            <a:avLst/>
          </a:prstGeom>
        </p:spPr>
      </p:pic>
      <p:sp>
        <p:nvSpPr>
          <p:cNvPr id="3" name="TextBox 2">
            <a:extLst>
              <a:ext uri="{FF2B5EF4-FFF2-40B4-BE49-F238E27FC236}">
                <a16:creationId xmlns:a16="http://schemas.microsoft.com/office/drawing/2014/main" id="{4C04E036-0C6B-4362-B076-57613BAA292E}"/>
              </a:ext>
            </a:extLst>
          </p:cNvPr>
          <p:cNvSpPr txBox="1"/>
          <p:nvPr/>
        </p:nvSpPr>
        <p:spPr>
          <a:xfrm>
            <a:off x="853169" y="1057276"/>
            <a:ext cx="1396093" cy="2308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900">
                <a:latin typeface="Biome Light"/>
              </a:rPr>
              <a:t>original vector</a:t>
            </a:r>
          </a:p>
        </p:txBody>
      </p:sp>
      <p:sp>
        <p:nvSpPr>
          <p:cNvPr id="8" name="TextBox 7">
            <a:extLst>
              <a:ext uri="{FF2B5EF4-FFF2-40B4-BE49-F238E27FC236}">
                <a16:creationId xmlns:a16="http://schemas.microsoft.com/office/drawing/2014/main" id="{5E4B8E68-BC32-4DEB-8AA4-1EF0371643AF}"/>
              </a:ext>
            </a:extLst>
          </p:cNvPr>
          <p:cNvSpPr txBox="1"/>
          <p:nvPr/>
        </p:nvSpPr>
        <p:spPr>
          <a:xfrm>
            <a:off x="887187" y="1581151"/>
            <a:ext cx="1396093" cy="2308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900">
                <a:latin typeface="Biome Light"/>
              </a:rPr>
              <a:t>second vector</a:t>
            </a:r>
          </a:p>
        </p:txBody>
      </p:sp>
      <p:sp>
        <p:nvSpPr>
          <p:cNvPr id="9" name="TextBox 8">
            <a:extLst>
              <a:ext uri="{FF2B5EF4-FFF2-40B4-BE49-F238E27FC236}">
                <a16:creationId xmlns:a16="http://schemas.microsoft.com/office/drawing/2014/main" id="{1B6CD850-6031-4036-8799-F67E370F6227}"/>
              </a:ext>
            </a:extLst>
          </p:cNvPr>
          <p:cNvSpPr txBox="1"/>
          <p:nvPr/>
        </p:nvSpPr>
        <p:spPr>
          <a:xfrm>
            <a:off x="962026" y="1941740"/>
            <a:ext cx="1396093" cy="2308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900">
                <a:latin typeface="Biome Light"/>
              </a:rPr>
              <a:t>scalar value</a:t>
            </a:r>
          </a:p>
        </p:txBody>
      </p:sp>
      <p:sp>
        <p:nvSpPr>
          <p:cNvPr id="10" name="TextBox 9">
            <a:extLst>
              <a:ext uri="{FF2B5EF4-FFF2-40B4-BE49-F238E27FC236}">
                <a16:creationId xmlns:a16="http://schemas.microsoft.com/office/drawing/2014/main" id="{AAC38AE3-B1D4-4D27-9D23-9CCC9FC88011}"/>
              </a:ext>
            </a:extLst>
          </p:cNvPr>
          <p:cNvSpPr txBox="1"/>
          <p:nvPr/>
        </p:nvSpPr>
        <p:spPr>
          <a:xfrm>
            <a:off x="825954" y="2343151"/>
            <a:ext cx="1396093" cy="2308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900">
                <a:latin typeface="Biome Light"/>
              </a:rPr>
              <a:t>resultant vector</a:t>
            </a:r>
          </a:p>
        </p:txBody>
      </p:sp>
      <p:sp>
        <p:nvSpPr>
          <p:cNvPr id="5" name="Rectangle 4">
            <a:extLst>
              <a:ext uri="{FF2B5EF4-FFF2-40B4-BE49-F238E27FC236}">
                <a16:creationId xmlns:a16="http://schemas.microsoft.com/office/drawing/2014/main" id="{2860ECCD-235B-4B23-B7CA-B02EA88836B6}"/>
              </a:ext>
            </a:extLst>
          </p:cNvPr>
          <p:cNvSpPr/>
          <p:nvPr/>
        </p:nvSpPr>
        <p:spPr>
          <a:xfrm>
            <a:off x="828675" y="1672317"/>
            <a:ext cx="88446" cy="95250"/>
          </a:xfrm>
          <a:prstGeom prst="rect">
            <a:avLst/>
          </a:prstGeom>
          <a:noFill/>
          <a:ln w="12700">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74C86DB-FF90-4910-9186-1873DC08B9ED}"/>
              </a:ext>
            </a:extLst>
          </p:cNvPr>
          <p:cNvSpPr/>
          <p:nvPr/>
        </p:nvSpPr>
        <p:spPr>
          <a:xfrm>
            <a:off x="801461" y="2413905"/>
            <a:ext cx="88446" cy="95250"/>
          </a:xfrm>
          <a:prstGeom prst="rect">
            <a:avLst/>
          </a:prstGeom>
          <a:noFill/>
          <a:ln w="12700">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Rounded Corners 5">
            <a:extLst>
              <a:ext uri="{FF2B5EF4-FFF2-40B4-BE49-F238E27FC236}">
                <a16:creationId xmlns:a16="http://schemas.microsoft.com/office/drawing/2014/main" id="{42893FC3-18B2-4B09-BC06-0FC4B89D13A2}"/>
              </a:ext>
            </a:extLst>
          </p:cNvPr>
          <p:cNvSpPr/>
          <p:nvPr/>
        </p:nvSpPr>
        <p:spPr>
          <a:xfrm>
            <a:off x="7251246" y="964745"/>
            <a:ext cx="693964" cy="2245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Arial"/>
              </a:rPr>
              <a:t>back</a:t>
            </a:r>
            <a:endParaRPr lang="en-US"/>
          </a:p>
        </p:txBody>
      </p:sp>
      <p:sp>
        <p:nvSpPr>
          <p:cNvPr id="7" name="TextBox 6">
            <a:extLst>
              <a:ext uri="{FF2B5EF4-FFF2-40B4-BE49-F238E27FC236}">
                <a16:creationId xmlns:a16="http://schemas.microsoft.com/office/drawing/2014/main" id="{3B6126AF-F9B1-4714-95AE-4912E77BFADA}"/>
              </a:ext>
            </a:extLst>
          </p:cNvPr>
          <p:cNvSpPr txBox="1"/>
          <p:nvPr/>
        </p:nvSpPr>
        <p:spPr>
          <a:xfrm>
            <a:off x="738553" y="408841"/>
            <a:ext cx="393016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Vector addition and multiplication screen</a:t>
            </a:r>
          </a:p>
        </p:txBody>
      </p:sp>
    </p:spTree>
    <p:extLst>
      <p:ext uri="{BB962C8B-B14F-4D97-AF65-F5344CB8AC3E}">
        <p14:creationId xmlns:p14="http://schemas.microsoft.com/office/powerpoint/2010/main" val="2144713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pic>
        <p:nvPicPr>
          <p:cNvPr id="263" name="Google Shape;263;p38"/>
          <p:cNvPicPr preferRelativeResize="0"/>
          <p:nvPr/>
        </p:nvPicPr>
        <p:blipFill>
          <a:blip r:embed="rId3">
            <a:alphaModFix/>
          </a:blip>
          <a:stretch>
            <a:fillRect/>
          </a:stretch>
        </p:blipFill>
        <p:spPr>
          <a:xfrm>
            <a:off x="7753350" y="-6"/>
            <a:ext cx="1390650" cy="966788"/>
          </a:xfrm>
          <a:prstGeom prst="rect">
            <a:avLst/>
          </a:prstGeom>
          <a:noFill/>
          <a:ln>
            <a:noFill/>
          </a:ln>
        </p:spPr>
      </p:pic>
      <p:sp>
        <p:nvSpPr>
          <p:cNvPr id="4" name="TextBox 3">
            <a:extLst>
              <a:ext uri="{FF2B5EF4-FFF2-40B4-BE49-F238E27FC236}">
                <a16:creationId xmlns:a16="http://schemas.microsoft.com/office/drawing/2014/main" id="{ED596899-47D8-8E40-A6FE-0E51464E1F47}"/>
              </a:ext>
            </a:extLst>
          </p:cNvPr>
          <p:cNvSpPr txBox="1"/>
          <p:nvPr/>
        </p:nvSpPr>
        <p:spPr>
          <a:xfrm>
            <a:off x="1505" y="691"/>
            <a:ext cx="1023037" cy="923330"/>
          </a:xfrm>
          <a:prstGeom prst="rect">
            <a:avLst/>
          </a:prstGeom>
          <a:solidFill>
            <a:schemeClr val="accent4"/>
          </a:solidFill>
        </p:spPr>
        <p:txBody>
          <a:bodyPr wrap="square" lIns="91440" tIns="45720" rIns="91440" bIns="45720" rtlCol="0" anchor="t">
            <a:spAutoFit/>
          </a:bodyPr>
          <a:lstStyle/>
          <a:p>
            <a:r>
              <a:rPr lang="en-US"/>
              <a:t>Prototype</a:t>
            </a:r>
            <a:endParaRPr lang="en-US" sz="4000"/>
          </a:p>
          <a:p>
            <a:r>
              <a:rPr lang="en-US" sz="4000"/>
              <a:t>1</a:t>
            </a:r>
          </a:p>
        </p:txBody>
      </p:sp>
      <p:pic>
        <p:nvPicPr>
          <p:cNvPr id="6" name="Picture 6" descr="Chart&#10;&#10;Description automatically generated">
            <a:extLst>
              <a:ext uri="{FF2B5EF4-FFF2-40B4-BE49-F238E27FC236}">
                <a16:creationId xmlns:a16="http://schemas.microsoft.com/office/drawing/2014/main" id="{E8689C6D-9D2D-4D7E-B13E-CC51011CFFA5}"/>
              </a:ext>
            </a:extLst>
          </p:cNvPr>
          <p:cNvPicPr>
            <a:picLocks noChangeAspect="1"/>
          </p:cNvPicPr>
          <p:nvPr/>
        </p:nvPicPr>
        <p:blipFill>
          <a:blip r:embed="rId4"/>
          <a:stretch>
            <a:fillRect/>
          </a:stretch>
        </p:blipFill>
        <p:spPr>
          <a:xfrm>
            <a:off x="723901" y="181848"/>
            <a:ext cx="7476391" cy="4775616"/>
          </a:xfrm>
          <a:prstGeom prst="rect">
            <a:avLst/>
          </a:prstGeom>
        </p:spPr>
      </p:pic>
      <p:sp>
        <p:nvSpPr>
          <p:cNvPr id="7" name="Rectangle: Rounded Corners 6">
            <a:extLst>
              <a:ext uri="{FF2B5EF4-FFF2-40B4-BE49-F238E27FC236}">
                <a16:creationId xmlns:a16="http://schemas.microsoft.com/office/drawing/2014/main" id="{A869683C-1D81-4DAC-8820-1FB09033D1CA}"/>
              </a:ext>
            </a:extLst>
          </p:cNvPr>
          <p:cNvSpPr/>
          <p:nvPr/>
        </p:nvSpPr>
        <p:spPr>
          <a:xfrm>
            <a:off x="7251246" y="964745"/>
            <a:ext cx="693964" cy="2245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Arial"/>
              </a:rPr>
              <a:t>back</a:t>
            </a:r>
            <a:endParaRPr lang="en-US"/>
          </a:p>
        </p:txBody>
      </p:sp>
      <p:sp>
        <p:nvSpPr>
          <p:cNvPr id="16" name="TextBox 15">
            <a:extLst>
              <a:ext uri="{FF2B5EF4-FFF2-40B4-BE49-F238E27FC236}">
                <a16:creationId xmlns:a16="http://schemas.microsoft.com/office/drawing/2014/main" id="{13B428CC-9360-49E3-B4E6-34A52691BF52}"/>
              </a:ext>
            </a:extLst>
          </p:cNvPr>
          <p:cNvSpPr txBox="1"/>
          <p:nvPr/>
        </p:nvSpPr>
        <p:spPr>
          <a:xfrm>
            <a:off x="767861" y="364879"/>
            <a:ext cx="393016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Vector addition and multiplication screen</a:t>
            </a:r>
          </a:p>
        </p:txBody>
      </p:sp>
      <p:sp>
        <p:nvSpPr>
          <p:cNvPr id="18" name="Arrow: Right 17">
            <a:extLst>
              <a:ext uri="{FF2B5EF4-FFF2-40B4-BE49-F238E27FC236}">
                <a16:creationId xmlns:a16="http://schemas.microsoft.com/office/drawing/2014/main" id="{479A903E-817A-4EBD-970B-2468BBD0CE51}"/>
              </a:ext>
            </a:extLst>
          </p:cNvPr>
          <p:cNvSpPr/>
          <p:nvPr/>
        </p:nvSpPr>
        <p:spPr>
          <a:xfrm rot="14100000">
            <a:off x="853997" y="2750811"/>
            <a:ext cx="549519" cy="219807"/>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3341A61F-CD39-45F9-9B61-158C8B323DF4}"/>
              </a:ext>
            </a:extLst>
          </p:cNvPr>
          <p:cNvSpPr txBox="1"/>
          <p:nvPr/>
        </p:nvSpPr>
        <p:spPr>
          <a:xfrm>
            <a:off x="880383" y="3145971"/>
            <a:ext cx="1566183"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User ticks off box by clicking on it</a:t>
            </a:r>
          </a:p>
        </p:txBody>
      </p:sp>
    </p:spTree>
    <p:extLst>
      <p:ext uri="{BB962C8B-B14F-4D97-AF65-F5344CB8AC3E}">
        <p14:creationId xmlns:p14="http://schemas.microsoft.com/office/powerpoint/2010/main" val="35339138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pic>
        <p:nvPicPr>
          <p:cNvPr id="120" name="Google Shape;120;p29"/>
          <p:cNvPicPr preferRelativeResize="0"/>
          <p:nvPr/>
        </p:nvPicPr>
        <p:blipFill>
          <a:blip r:embed="rId3">
            <a:alphaModFix/>
          </a:blip>
          <a:stretch>
            <a:fillRect/>
          </a:stretch>
        </p:blipFill>
        <p:spPr>
          <a:xfrm>
            <a:off x="1790375" y="152400"/>
            <a:ext cx="6102687" cy="48387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pic>
        <p:nvPicPr>
          <p:cNvPr id="263" name="Google Shape;263;p38"/>
          <p:cNvPicPr preferRelativeResize="0"/>
          <p:nvPr/>
        </p:nvPicPr>
        <p:blipFill>
          <a:blip r:embed="rId3">
            <a:alphaModFix/>
          </a:blip>
          <a:stretch>
            <a:fillRect/>
          </a:stretch>
        </p:blipFill>
        <p:spPr>
          <a:xfrm>
            <a:off x="7753350" y="-6"/>
            <a:ext cx="1390650" cy="966788"/>
          </a:xfrm>
          <a:prstGeom prst="rect">
            <a:avLst/>
          </a:prstGeom>
          <a:noFill/>
          <a:ln>
            <a:noFill/>
          </a:ln>
        </p:spPr>
      </p:pic>
      <p:sp>
        <p:nvSpPr>
          <p:cNvPr id="4" name="TextBox 3">
            <a:extLst>
              <a:ext uri="{FF2B5EF4-FFF2-40B4-BE49-F238E27FC236}">
                <a16:creationId xmlns:a16="http://schemas.microsoft.com/office/drawing/2014/main" id="{ED596899-47D8-8E40-A6FE-0E51464E1F47}"/>
              </a:ext>
            </a:extLst>
          </p:cNvPr>
          <p:cNvSpPr txBox="1"/>
          <p:nvPr/>
        </p:nvSpPr>
        <p:spPr>
          <a:xfrm>
            <a:off x="1505" y="691"/>
            <a:ext cx="1023037" cy="923330"/>
          </a:xfrm>
          <a:prstGeom prst="rect">
            <a:avLst/>
          </a:prstGeom>
          <a:solidFill>
            <a:schemeClr val="accent4"/>
          </a:solidFill>
        </p:spPr>
        <p:txBody>
          <a:bodyPr wrap="square" lIns="91440" tIns="45720" rIns="91440" bIns="45720" rtlCol="0" anchor="t">
            <a:spAutoFit/>
          </a:bodyPr>
          <a:lstStyle/>
          <a:p>
            <a:r>
              <a:rPr lang="en-US"/>
              <a:t>Prototype</a:t>
            </a:r>
            <a:endParaRPr lang="en-US" sz="4000"/>
          </a:p>
          <a:p>
            <a:r>
              <a:rPr lang="en-US" sz="4000"/>
              <a:t>1</a:t>
            </a:r>
          </a:p>
        </p:txBody>
      </p:sp>
      <p:pic>
        <p:nvPicPr>
          <p:cNvPr id="6" name="Picture 6" descr="Chart&#10;&#10;Description automatically generated">
            <a:extLst>
              <a:ext uri="{FF2B5EF4-FFF2-40B4-BE49-F238E27FC236}">
                <a16:creationId xmlns:a16="http://schemas.microsoft.com/office/drawing/2014/main" id="{E8689C6D-9D2D-4D7E-B13E-CC51011CFFA5}"/>
              </a:ext>
            </a:extLst>
          </p:cNvPr>
          <p:cNvPicPr>
            <a:picLocks noChangeAspect="1"/>
          </p:cNvPicPr>
          <p:nvPr/>
        </p:nvPicPr>
        <p:blipFill>
          <a:blip r:embed="rId4"/>
          <a:stretch>
            <a:fillRect/>
          </a:stretch>
        </p:blipFill>
        <p:spPr>
          <a:xfrm>
            <a:off x="723901" y="181848"/>
            <a:ext cx="7476391" cy="4775616"/>
          </a:xfrm>
          <a:prstGeom prst="rect">
            <a:avLst/>
          </a:prstGeom>
        </p:spPr>
      </p:pic>
      <p:sp>
        <p:nvSpPr>
          <p:cNvPr id="7" name="Rectangle: Rounded Corners 6">
            <a:extLst>
              <a:ext uri="{FF2B5EF4-FFF2-40B4-BE49-F238E27FC236}">
                <a16:creationId xmlns:a16="http://schemas.microsoft.com/office/drawing/2014/main" id="{A869683C-1D81-4DAC-8820-1FB09033D1CA}"/>
              </a:ext>
            </a:extLst>
          </p:cNvPr>
          <p:cNvSpPr/>
          <p:nvPr/>
        </p:nvSpPr>
        <p:spPr>
          <a:xfrm>
            <a:off x="7251246" y="964745"/>
            <a:ext cx="693964" cy="2245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Arial"/>
              </a:rPr>
              <a:t>back</a:t>
            </a:r>
            <a:endParaRPr lang="en-US"/>
          </a:p>
        </p:txBody>
      </p:sp>
      <p:sp>
        <p:nvSpPr>
          <p:cNvPr id="16" name="TextBox 15">
            <a:extLst>
              <a:ext uri="{FF2B5EF4-FFF2-40B4-BE49-F238E27FC236}">
                <a16:creationId xmlns:a16="http://schemas.microsoft.com/office/drawing/2014/main" id="{13B428CC-9360-49E3-B4E6-34A52691BF52}"/>
              </a:ext>
            </a:extLst>
          </p:cNvPr>
          <p:cNvSpPr txBox="1"/>
          <p:nvPr/>
        </p:nvSpPr>
        <p:spPr>
          <a:xfrm>
            <a:off x="767861" y="364879"/>
            <a:ext cx="393016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Vector addition and multiplication screen</a:t>
            </a:r>
          </a:p>
        </p:txBody>
      </p:sp>
      <p:sp>
        <p:nvSpPr>
          <p:cNvPr id="18" name="Arrow: Right 17">
            <a:extLst>
              <a:ext uri="{FF2B5EF4-FFF2-40B4-BE49-F238E27FC236}">
                <a16:creationId xmlns:a16="http://schemas.microsoft.com/office/drawing/2014/main" id="{479A903E-817A-4EBD-970B-2468BBD0CE51}"/>
              </a:ext>
            </a:extLst>
          </p:cNvPr>
          <p:cNvSpPr/>
          <p:nvPr/>
        </p:nvSpPr>
        <p:spPr>
          <a:xfrm rot="-3480000">
            <a:off x="6977211" y="1430918"/>
            <a:ext cx="549519" cy="219807"/>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3341A61F-CD39-45F9-9B61-158C8B323DF4}"/>
              </a:ext>
            </a:extLst>
          </p:cNvPr>
          <p:cNvSpPr txBox="1"/>
          <p:nvPr/>
        </p:nvSpPr>
        <p:spPr>
          <a:xfrm>
            <a:off x="6370866" y="1832882"/>
            <a:ext cx="1566183"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User hits back button</a:t>
            </a:r>
          </a:p>
        </p:txBody>
      </p:sp>
    </p:spTree>
    <p:extLst>
      <p:ext uri="{BB962C8B-B14F-4D97-AF65-F5344CB8AC3E}">
        <p14:creationId xmlns:p14="http://schemas.microsoft.com/office/powerpoint/2010/main" val="11357233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pic>
        <p:nvPicPr>
          <p:cNvPr id="263" name="Google Shape;263;p38"/>
          <p:cNvPicPr preferRelativeResize="0"/>
          <p:nvPr/>
        </p:nvPicPr>
        <p:blipFill>
          <a:blip r:embed="rId3">
            <a:alphaModFix/>
          </a:blip>
          <a:stretch>
            <a:fillRect/>
          </a:stretch>
        </p:blipFill>
        <p:spPr>
          <a:xfrm>
            <a:off x="7753350" y="-6"/>
            <a:ext cx="1390650" cy="966788"/>
          </a:xfrm>
          <a:prstGeom prst="rect">
            <a:avLst/>
          </a:prstGeom>
          <a:noFill/>
          <a:ln>
            <a:noFill/>
          </a:ln>
        </p:spPr>
      </p:pic>
      <p:sp>
        <p:nvSpPr>
          <p:cNvPr id="5" name="TextBox 4">
            <a:extLst>
              <a:ext uri="{FF2B5EF4-FFF2-40B4-BE49-F238E27FC236}">
                <a16:creationId xmlns:a16="http://schemas.microsoft.com/office/drawing/2014/main" id="{77CF38F4-8643-D742-8F96-0042DD50DC6F}"/>
              </a:ext>
            </a:extLst>
          </p:cNvPr>
          <p:cNvSpPr txBox="1"/>
          <p:nvPr/>
        </p:nvSpPr>
        <p:spPr>
          <a:xfrm>
            <a:off x="1505" y="691"/>
            <a:ext cx="1023037" cy="923330"/>
          </a:xfrm>
          <a:prstGeom prst="rect">
            <a:avLst/>
          </a:prstGeom>
          <a:solidFill>
            <a:schemeClr val="accent4"/>
          </a:solidFill>
        </p:spPr>
        <p:txBody>
          <a:bodyPr wrap="square" lIns="91440" tIns="45720" rIns="91440" bIns="45720" rtlCol="0" anchor="t">
            <a:spAutoFit/>
          </a:bodyPr>
          <a:lstStyle/>
          <a:p>
            <a:r>
              <a:rPr lang="en-US"/>
              <a:t>Prototype</a:t>
            </a:r>
            <a:endParaRPr lang="en-US" sz="4000"/>
          </a:p>
          <a:p>
            <a:r>
              <a:rPr lang="en-US" sz="4000"/>
              <a:t>1</a:t>
            </a:r>
          </a:p>
        </p:txBody>
      </p:sp>
      <p:pic>
        <p:nvPicPr>
          <p:cNvPr id="3" name="Picture 3" descr="Rectangle&#10;&#10;Description automatically generated">
            <a:extLst>
              <a:ext uri="{FF2B5EF4-FFF2-40B4-BE49-F238E27FC236}">
                <a16:creationId xmlns:a16="http://schemas.microsoft.com/office/drawing/2014/main" id="{09AFF377-BD43-411A-B8DB-C2D85CBD4836}"/>
              </a:ext>
            </a:extLst>
          </p:cNvPr>
          <p:cNvPicPr>
            <a:picLocks noChangeAspect="1"/>
          </p:cNvPicPr>
          <p:nvPr/>
        </p:nvPicPr>
        <p:blipFill>
          <a:blip r:embed="rId4"/>
          <a:stretch>
            <a:fillRect/>
          </a:stretch>
        </p:blipFill>
        <p:spPr>
          <a:xfrm>
            <a:off x="444955" y="298156"/>
            <a:ext cx="7281181" cy="4622025"/>
          </a:xfrm>
          <a:prstGeom prst="rect">
            <a:avLst/>
          </a:prstGeom>
        </p:spPr>
      </p:pic>
      <p:sp>
        <p:nvSpPr>
          <p:cNvPr id="4" name="TextBox 3">
            <a:extLst>
              <a:ext uri="{FF2B5EF4-FFF2-40B4-BE49-F238E27FC236}">
                <a16:creationId xmlns:a16="http://schemas.microsoft.com/office/drawing/2014/main" id="{1BAFB751-CFF4-419B-937E-860DA8A90F63}"/>
              </a:ext>
            </a:extLst>
          </p:cNvPr>
          <p:cNvSpPr txBox="1"/>
          <p:nvPr/>
        </p:nvSpPr>
        <p:spPr>
          <a:xfrm>
            <a:off x="1030061" y="2758169"/>
            <a:ext cx="1396093"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latin typeface="Biome Light"/>
              </a:rPr>
              <a:t>cheat sheet</a:t>
            </a:r>
          </a:p>
        </p:txBody>
      </p:sp>
      <p:sp>
        <p:nvSpPr>
          <p:cNvPr id="10" name="TextBox 9">
            <a:extLst>
              <a:ext uri="{FF2B5EF4-FFF2-40B4-BE49-F238E27FC236}">
                <a16:creationId xmlns:a16="http://schemas.microsoft.com/office/drawing/2014/main" id="{B6EF72FA-6579-42FC-9003-6AA05B3C7B14}"/>
              </a:ext>
            </a:extLst>
          </p:cNvPr>
          <p:cNvSpPr txBox="1"/>
          <p:nvPr/>
        </p:nvSpPr>
        <p:spPr>
          <a:xfrm>
            <a:off x="2662918" y="2554062"/>
            <a:ext cx="2008414"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Biome Light"/>
              </a:rPr>
              <a:t>vector addition </a:t>
            </a:r>
            <a:endParaRPr lang="en-US"/>
          </a:p>
          <a:p>
            <a:pPr algn="ctr"/>
            <a:r>
              <a:rPr lang="en-US">
                <a:latin typeface="Biome Light"/>
              </a:rPr>
              <a:t>and </a:t>
            </a:r>
          </a:p>
          <a:p>
            <a:pPr algn="ctr"/>
            <a:r>
              <a:rPr lang="en-US">
                <a:latin typeface="Biome Light"/>
              </a:rPr>
              <a:t>multiplication</a:t>
            </a:r>
          </a:p>
        </p:txBody>
      </p:sp>
      <p:sp>
        <p:nvSpPr>
          <p:cNvPr id="12" name="TextBox 11">
            <a:extLst>
              <a:ext uri="{FF2B5EF4-FFF2-40B4-BE49-F238E27FC236}">
                <a16:creationId xmlns:a16="http://schemas.microsoft.com/office/drawing/2014/main" id="{23FF4708-776C-45FF-89B0-FD295AE56EB3}"/>
              </a:ext>
            </a:extLst>
          </p:cNvPr>
          <p:cNvSpPr txBox="1"/>
          <p:nvPr/>
        </p:nvSpPr>
        <p:spPr>
          <a:xfrm>
            <a:off x="4615542" y="2635704"/>
            <a:ext cx="1919968"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Biome Light"/>
              </a:rPr>
              <a:t>vector transformations</a:t>
            </a:r>
            <a:endParaRPr lang="en-US"/>
          </a:p>
        </p:txBody>
      </p:sp>
      <p:sp>
        <p:nvSpPr>
          <p:cNvPr id="2" name="Arrow: Right 1">
            <a:extLst>
              <a:ext uri="{FF2B5EF4-FFF2-40B4-BE49-F238E27FC236}">
                <a16:creationId xmlns:a16="http://schemas.microsoft.com/office/drawing/2014/main" id="{35DE8C20-F450-403D-9722-ABBEEE06F772}"/>
              </a:ext>
            </a:extLst>
          </p:cNvPr>
          <p:cNvSpPr/>
          <p:nvPr/>
        </p:nvSpPr>
        <p:spPr>
          <a:xfrm rot="7320000">
            <a:off x="5372169" y="1999315"/>
            <a:ext cx="681404" cy="227134"/>
          </a:xfrm>
          <a:prstGeom prst="rightArrow">
            <a:avLst/>
          </a:prstGeom>
          <a:solidFill>
            <a:srgbClr val="FF0000"/>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54C2A9AE-8852-4338-9582-5CD3CC01D060}"/>
              </a:ext>
            </a:extLst>
          </p:cNvPr>
          <p:cNvSpPr txBox="1"/>
          <p:nvPr/>
        </p:nvSpPr>
        <p:spPr>
          <a:xfrm>
            <a:off x="5319450" y="1460254"/>
            <a:ext cx="274319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Clicked this button</a:t>
            </a:r>
          </a:p>
        </p:txBody>
      </p:sp>
      <p:sp>
        <p:nvSpPr>
          <p:cNvPr id="7" name="TextBox 6">
            <a:extLst>
              <a:ext uri="{FF2B5EF4-FFF2-40B4-BE49-F238E27FC236}">
                <a16:creationId xmlns:a16="http://schemas.microsoft.com/office/drawing/2014/main" id="{B54139A4-F124-4CCD-957D-894CB1ADBE8C}"/>
              </a:ext>
            </a:extLst>
          </p:cNvPr>
          <p:cNvSpPr txBox="1"/>
          <p:nvPr/>
        </p:nvSpPr>
        <p:spPr>
          <a:xfrm>
            <a:off x="511418" y="416168"/>
            <a:ext cx="274319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err="1"/>
              <a:t>homescreen</a:t>
            </a:r>
          </a:p>
        </p:txBody>
      </p:sp>
    </p:spTree>
    <p:extLst>
      <p:ext uri="{BB962C8B-B14F-4D97-AF65-F5344CB8AC3E}">
        <p14:creationId xmlns:p14="http://schemas.microsoft.com/office/powerpoint/2010/main" val="40485921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pic>
        <p:nvPicPr>
          <p:cNvPr id="263" name="Google Shape;263;p38"/>
          <p:cNvPicPr preferRelativeResize="0"/>
          <p:nvPr/>
        </p:nvPicPr>
        <p:blipFill>
          <a:blip r:embed="rId3">
            <a:alphaModFix/>
          </a:blip>
          <a:stretch>
            <a:fillRect/>
          </a:stretch>
        </p:blipFill>
        <p:spPr>
          <a:xfrm>
            <a:off x="7753350" y="-6"/>
            <a:ext cx="1390650" cy="966788"/>
          </a:xfrm>
          <a:prstGeom prst="rect">
            <a:avLst/>
          </a:prstGeom>
          <a:noFill/>
          <a:ln>
            <a:noFill/>
          </a:ln>
        </p:spPr>
      </p:pic>
      <p:sp>
        <p:nvSpPr>
          <p:cNvPr id="4" name="TextBox 3">
            <a:extLst>
              <a:ext uri="{FF2B5EF4-FFF2-40B4-BE49-F238E27FC236}">
                <a16:creationId xmlns:a16="http://schemas.microsoft.com/office/drawing/2014/main" id="{ED596899-47D8-8E40-A6FE-0E51464E1F47}"/>
              </a:ext>
            </a:extLst>
          </p:cNvPr>
          <p:cNvSpPr txBox="1"/>
          <p:nvPr/>
        </p:nvSpPr>
        <p:spPr>
          <a:xfrm>
            <a:off x="1505" y="691"/>
            <a:ext cx="1023037" cy="923330"/>
          </a:xfrm>
          <a:prstGeom prst="rect">
            <a:avLst/>
          </a:prstGeom>
          <a:solidFill>
            <a:schemeClr val="accent4"/>
          </a:solidFill>
        </p:spPr>
        <p:txBody>
          <a:bodyPr wrap="square" lIns="91440" tIns="45720" rIns="91440" bIns="45720" rtlCol="0" anchor="t">
            <a:spAutoFit/>
          </a:bodyPr>
          <a:lstStyle/>
          <a:p>
            <a:r>
              <a:rPr lang="en-US"/>
              <a:t>Prototype</a:t>
            </a:r>
            <a:endParaRPr lang="en-US" sz="4000"/>
          </a:p>
          <a:p>
            <a:r>
              <a:rPr lang="en-US" sz="4000"/>
              <a:t>1</a:t>
            </a:r>
          </a:p>
        </p:txBody>
      </p:sp>
      <p:sp>
        <p:nvSpPr>
          <p:cNvPr id="7" name="Rectangle: Rounded Corners 6">
            <a:extLst>
              <a:ext uri="{FF2B5EF4-FFF2-40B4-BE49-F238E27FC236}">
                <a16:creationId xmlns:a16="http://schemas.microsoft.com/office/drawing/2014/main" id="{A869683C-1D81-4DAC-8820-1FB09033D1CA}"/>
              </a:ext>
            </a:extLst>
          </p:cNvPr>
          <p:cNvSpPr/>
          <p:nvPr/>
        </p:nvSpPr>
        <p:spPr>
          <a:xfrm>
            <a:off x="7251246" y="964745"/>
            <a:ext cx="693964" cy="2245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Arial"/>
              </a:rPr>
              <a:t>back</a:t>
            </a:r>
            <a:endParaRPr lang="en-US"/>
          </a:p>
        </p:txBody>
      </p:sp>
      <p:sp>
        <p:nvSpPr>
          <p:cNvPr id="5" name="Rectangle: Rounded Corners 4">
            <a:extLst>
              <a:ext uri="{FF2B5EF4-FFF2-40B4-BE49-F238E27FC236}">
                <a16:creationId xmlns:a16="http://schemas.microsoft.com/office/drawing/2014/main" id="{000CF5D2-7FDA-4FA3-9C09-91A418F011D8}"/>
              </a:ext>
            </a:extLst>
          </p:cNvPr>
          <p:cNvSpPr/>
          <p:nvPr/>
        </p:nvSpPr>
        <p:spPr>
          <a:xfrm>
            <a:off x="7253967" y="1008288"/>
            <a:ext cx="693964" cy="2245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Arial"/>
              </a:rPr>
              <a:t>back</a:t>
            </a:r>
            <a:endParaRPr lang="en-US"/>
          </a:p>
        </p:txBody>
      </p:sp>
      <p:sp>
        <p:nvSpPr>
          <p:cNvPr id="9" name="TextBox 8">
            <a:extLst>
              <a:ext uri="{FF2B5EF4-FFF2-40B4-BE49-F238E27FC236}">
                <a16:creationId xmlns:a16="http://schemas.microsoft.com/office/drawing/2014/main" id="{B46F3678-A69E-465D-BAD3-AD634437D503}"/>
              </a:ext>
            </a:extLst>
          </p:cNvPr>
          <p:cNvSpPr txBox="1"/>
          <p:nvPr/>
        </p:nvSpPr>
        <p:spPr>
          <a:xfrm>
            <a:off x="948419" y="893990"/>
            <a:ext cx="1396093" cy="2308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900">
                <a:latin typeface="Biome Light"/>
              </a:rPr>
              <a:t>original vector</a:t>
            </a:r>
          </a:p>
        </p:txBody>
      </p:sp>
      <p:sp>
        <p:nvSpPr>
          <p:cNvPr id="12" name="TextBox 11">
            <a:extLst>
              <a:ext uri="{FF2B5EF4-FFF2-40B4-BE49-F238E27FC236}">
                <a16:creationId xmlns:a16="http://schemas.microsoft.com/office/drawing/2014/main" id="{C70D50C4-CE6B-4436-AC8C-1DC1ED97DA4A}"/>
              </a:ext>
            </a:extLst>
          </p:cNvPr>
          <p:cNvSpPr txBox="1"/>
          <p:nvPr/>
        </p:nvSpPr>
        <p:spPr>
          <a:xfrm>
            <a:off x="785133" y="1288596"/>
            <a:ext cx="139609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900">
                <a:latin typeface="Biome Light"/>
              </a:rPr>
              <a:t>horizonal shear factor</a:t>
            </a:r>
            <a:endParaRPr lang="en-US"/>
          </a:p>
        </p:txBody>
      </p:sp>
      <p:sp>
        <p:nvSpPr>
          <p:cNvPr id="13" name="TextBox 12">
            <a:extLst>
              <a:ext uri="{FF2B5EF4-FFF2-40B4-BE49-F238E27FC236}">
                <a16:creationId xmlns:a16="http://schemas.microsoft.com/office/drawing/2014/main" id="{E9B3358E-6A4B-4A56-B792-10B1EABD815D}"/>
              </a:ext>
            </a:extLst>
          </p:cNvPr>
          <p:cNvSpPr txBox="1"/>
          <p:nvPr/>
        </p:nvSpPr>
        <p:spPr>
          <a:xfrm>
            <a:off x="887187" y="1662792"/>
            <a:ext cx="119879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900">
                <a:latin typeface="Biome Light"/>
              </a:rPr>
              <a:t>vertical shear factor</a:t>
            </a:r>
            <a:endParaRPr lang="en-US"/>
          </a:p>
        </p:txBody>
      </p:sp>
      <p:sp>
        <p:nvSpPr>
          <p:cNvPr id="14" name="TextBox 13">
            <a:extLst>
              <a:ext uri="{FF2B5EF4-FFF2-40B4-BE49-F238E27FC236}">
                <a16:creationId xmlns:a16="http://schemas.microsoft.com/office/drawing/2014/main" id="{DDCD4796-5B3A-4A1E-BB9A-DB3B7965C86F}"/>
              </a:ext>
            </a:extLst>
          </p:cNvPr>
          <p:cNvSpPr txBox="1"/>
          <p:nvPr/>
        </p:nvSpPr>
        <p:spPr>
          <a:xfrm>
            <a:off x="914401" y="2084612"/>
            <a:ext cx="1198790" cy="2308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900">
                <a:latin typeface="Biome Light"/>
              </a:rPr>
              <a:t>determinant</a:t>
            </a:r>
            <a:endParaRPr lang="en-US"/>
          </a:p>
        </p:txBody>
      </p:sp>
      <p:sp>
        <p:nvSpPr>
          <p:cNvPr id="15" name="TextBox 14">
            <a:extLst>
              <a:ext uri="{FF2B5EF4-FFF2-40B4-BE49-F238E27FC236}">
                <a16:creationId xmlns:a16="http://schemas.microsoft.com/office/drawing/2014/main" id="{015D5B92-E428-414F-9D48-225928822D3A}"/>
              </a:ext>
            </a:extLst>
          </p:cNvPr>
          <p:cNvSpPr txBox="1"/>
          <p:nvPr/>
        </p:nvSpPr>
        <p:spPr>
          <a:xfrm>
            <a:off x="887187" y="2479218"/>
            <a:ext cx="1198790" cy="2308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900">
                <a:latin typeface="Biome Light"/>
              </a:rPr>
              <a:t>eigenvector</a:t>
            </a:r>
            <a:endParaRPr lang="en-US"/>
          </a:p>
        </p:txBody>
      </p:sp>
      <p:pic>
        <p:nvPicPr>
          <p:cNvPr id="3" name="Picture 5" descr="Chart, line chart&#10;&#10;Description automatically generated">
            <a:extLst>
              <a:ext uri="{FF2B5EF4-FFF2-40B4-BE49-F238E27FC236}">
                <a16:creationId xmlns:a16="http://schemas.microsoft.com/office/drawing/2014/main" id="{D3D2A051-38F3-4003-B67D-61819A3B4BBC}"/>
              </a:ext>
            </a:extLst>
          </p:cNvPr>
          <p:cNvPicPr>
            <a:picLocks noChangeAspect="1"/>
          </p:cNvPicPr>
          <p:nvPr/>
        </p:nvPicPr>
        <p:blipFill>
          <a:blip r:embed="rId4"/>
          <a:stretch>
            <a:fillRect/>
          </a:stretch>
        </p:blipFill>
        <p:spPr>
          <a:xfrm>
            <a:off x="615043" y="264193"/>
            <a:ext cx="7492092" cy="4717167"/>
          </a:xfrm>
          <a:prstGeom prst="rect">
            <a:avLst/>
          </a:prstGeom>
        </p:spPr>
      </p:pic>
      <p:sp>
        <p:nvSpPr>
          <p:cNvPr id="6" name="Rectangle: Rounded Corners 5">
            <a:extLst>
              <a:ext uri="{FF2B5EF4-FFF2-40B4-BE49-F238E27FC236}">
                <a16:creationId xmlns:a16="http://schemas.microsoft.com/office/drawing/2014/main" id="{6DD5CD4B-00CA-42C8-B10F-02D6922C7DAA}"/>
              </a:ext>
            </a:extLst>
          </p:cNvPr>
          <p:cNvSpPr/>
          <p:nvPr/>
        </p:nvSpPr>
        <p:spPr>
          <a:xfrm>
            <a:off x="7249885" y="1011009"/>
            <a:ext cx="693964" cy="2245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Arial"/>
              </a:rPr>
              <a:t>back</a:t>
            </a:r>
            <a:endParaRPr lang="en-US"/>
          </a:p>
        </p:txBody>
      </p:sp>
      <p:sp>
        <p:nvSpPr>
          <p:cNvPr id="8" name="TextBox 7">
            <a:extLst>
              <a:ext uri="{FF2B5EF4-FFF2-40B4-BE49-F238E27FC236}">
                <a16:creationId xmlns:a16="http://schemas.microsoft.com/office/drawing/2014/main" id="{47AC77BB-6BD8-41B2-A26D-7700B3F06813}"/>
              </a:ext>
            </a:extLst>
          </p:cNvPr>
          <p:cNvSpPr txBox="1"/>
          <p:nvPr/>
        </p:nvSpPr>
        <p:spPr>
          <a:xfrm>
            <a:off x="917123" y="923926"/>
            <a:ext cx="1396093" cy="2308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900">
                <a:latin typeface="Biome Light"/>
              </a:rPr>
              <a:t>original vector</a:t>
            </a:r>
          </a:p>
        </p:txBody>
      </p:sp>
      <p:sp>
        <p:nvSpPr>
          <p:cNvPr id="10" name="TextBox 9">
            <a:extLst>
              <a:ext uri="{FF2B5EF4-FFF2-40B4-BE49-F238E27FC236}">
                <a16:creationId xmlns:a16="http://schemas.microsoft.com/office/drawing/2014/main" id="{F0E841E4-494C-4BDC-A48C-26B8E34C4D47}"/>
              </a:ext>
            </a:extLst>
          </p:cNvPr>
          <p:cNvSpPr txBox="1"/>
          <p:nvPr/>
        </p:nvSpPr>
        <p:spPr>
          <a:xfrm>
            <a:off x="726622" y="1318532"/>
            <a:ext cx="139609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900">
                <a:latin typeface="Biome Light"/>
              </a:rPr>
              <a:t>horizonal shear factor</a:t>
            </a:r>
            <a:endParaRPr lang="en-US"/>
          </a:p>
        </p:txBody>
      </p:sp>
      <p:sp>
        <p:nvSpPr>
          <p:cNvPr id="11" name="TextBox 10">
            <a:extLst>
              <a:ext uri="{FF2B5EF4-FFF2-40B4-BE49-F238E27FC236}">
                <a16:creationId xmlns:a16="http://schemas.microsoft.com/office/drawing/2014/main" id="{D870A77E-408E-44F3-B06D-9B6BE8E6B549}"/>
              </a:ext>
            </a:extLst>
          </p:cNvPr>
          <p:cNvSpPr txBox="1"/>
          <p:nvPr/>
        </p:nvSpPr>
        <p:spPr>
          <a:xfrm>
            <a:off x="821873" y="1719942"/>
            <a:ext cx="119879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900">
                <a:latin typeface="Biome Light"/>
              </a:rPr>
              <a:t>vertical shear factor</a:t>
            </a:r>
            <a:endParaRPr lang="en-US"/>
          </a:p>
        </p:txBody>
      </p:sp>
      <p:sp>
        <p:nvSpPr>
          <p:cNvPr id="21" name="TextBox 20">
            <a:extLst>
              <a:ext uri="{FF2B5EF4-FFF2-40B4-BE49-F238E27FC236}">
                <a16:creationId xmlns:a16="http://schemas.microsoft.com/office/drawing/2014/main" id="{24E120CB-4240-490A-83FE-94ECB58FAA55}"/>
              </a:ext>
            </a:extLst>
          </p:cNvPr>
          <p:cNvSpPr txBox="1"/>
          <p:nvPr/>
        </p:nvSpPr>
        <p:spPr>
          <a:xfrm>
            <a:off x="821872" y="2087333"/>
            <a:ext cx="1198790" cy="2308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900">
                <a:latin typeface="Biome Light"/>
              </a:rPr>
              <a:t>determinant</a:t>
            </a:r>
            <a:endParaRPr lang="en-US"/>
          </a:p>
        </p:txBody>
      </p:sp>
      <p:sp>
        <p:nvSpPr>
          <p:cNvPr id="23" name="TextBox 22">
            <a:extLst>
              <a:ext uri="{FF2B5EF4-FFF2-40B4-BE49-F238E27FC236}">
                <a16:creationId xmlns:a16="http://schemas.microsoft.com/office/drawing/2014/main" id="{875544A4-287A-4A4E-9872-0F407CBAE5E0}"/>
              </a:ext>
            </a:extLst>
          </p:cNvPr>
          <p:cNvSpPr txBox="1"/>
          <p:nvPr/>
        </p:nvSpPr>
        <p:spPr>
          <a:xfrm>
            <a:off x="1005568" y="2413903"/>
            <a:ext cx="84500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900">
                <a:latin typeface="Biome Light"/>
              </a:rPr>
              <a:t>resultant vector</a:t>
            </a:r>
            <a:endParaRPr lang="en-US"/>
          </a:p>
        </p:txBody>
      </p:sp>
      <p:sp>
        <p:nvSpPr>
          <p:cNvPr id="25" name="TextBox 24">
            <a:extLst>
              <a:ext uri="{FF2B5EF4-FFF2-40B4-BE49-F238E27FC236}">
                <a16:creationId xmlns:a16="http://schemas.microsoft.com/office/drawing/2014/main" id="{49C9D7FA-AC70-4004-A6BD-931BD942B9EB}"/>
              </a:ext>
            </a:extLst>
          </p:cNvPr>
          <p:cNvSpPr txBox="1"/>
          <p:nvPr/>
        </p:nvSpPr>
        <p:spPr>
          <a:xfrm>
            <a:off x="914401" y="2907843"/>
            <a:ext cx="1198790" cy="2308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900">
                <a:latin typeface="Biome Light"/>
              </a:rPr>
              <a:t>eigenvalue</a:t>
            </a:r>
            <a:endParaRPr lang="en-US"/>
          </a:p>
        </p:txBody>
      </p:sp>
      <p:sp>
        <p:nvSpPr>
          <p:cNvPr id="28" name="TextBox 27">
            <a:extLst>
              <a:ext uri="{FF2B5EF4-FFF2-40B4-BE49-F238E27FC236}">
                <a16:creationId xmlns:a16="http://schemas.microsoft.com/office/drawing/2014/main" id="{C114CDDA-5903-4B47-935C-103DB11B99C2}"/>
              </a:ext>
            </a:extLst>
          </p:cNvPr>
          <p:cNvSpPr txBox="1"/>
          <p:nvPr/>
        </p:nvSpPr>
        <p:spPr>
          <a:xfrm>
            <a:off x="819151" y="3322861"/>
            <a:ext cx="1198790" cy="2308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900">
                <a:latin typeface="Biome Light"/>
              </a:rPr>
              <a:t>second vector</a:t>
            </a:r>
            <a:endParaRPr lang="en-US"/>
          </a:p>
        </p:txBody>
      </p:sp>
      <p:sp>
        <p:nvSpPr>
          <p:cNvPr id="29" name="TextBox 28">
            <a:extLst>
              <a:ext uri="{FF2B5EF4-FFF2-40B4-BE49-F238E27FC236}">
                <a16:creationId xmlns:a16="http://schemas.microsoft.com/office/drawing/2014/main" id="{861727A9-3F82-4AF3-8E2E-E5E0BC5EFB3B}"/>
              </a:ext>
            </a:extLst>
          </p:cNvPr>
          <p:cNvSpPr txBox="1"/>
          <p:nvPr/>
        </p:nvSpPr>
        <p:spPr>
          <a:xfrm>
            <a:off x="887186" y="3697058"/>
            <a:ext cx="1198790" cy="2308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900">
                <a:latin typeface="Biome Light"/>
              </a:rPr>
              <a:t>x-axis reflection </a:t>
            </a:r>
          </a:p>
        </p:txBody>
      </p:sp>
      <p:sp>
        <p:nvSpPr>
          <p:cNvPr id="30" name="TextBox 29">
            <a:extLst>
              <a:ext uri="{FF2B5EF4-FFF2-40B4-BE49-F238E27FC236}">
                <a16:creationId xmlns:a16="http://schemas.microsoft.com/office/drawing/2014/main" id="{F69B0E6F-A8DA-4E6B-84BE-58921D5C216C}"/>
              </a:ext>
            </a:extLst>
          </p:cNvPr>
          <p:cNvSpPr txBox="1"/>
          <p:nvPr/>
        </p:nvSpPr>
        <p:spPr>
          <a:xfrm>
            <a:off x="887185" y="3873950"/>
            <a:ext cx="1198790" cy="2308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900">
                <a:latin typeface="Biome Light"/>
              </a:rPr>
              <a:t>y-axis reflection </a:t>
            </a:r>
          </a:p>
        </p:txBody>
      </p:sp>
      <p:sp>
        <p:nvSpPr>
          <p:cNvPr id="27" name="Rectangle 26">
            <a:extLst>
              <a:ext uri="{FF2B5EF4-FFF2-40B4-BE49-F238E27FC236}">
                <a16:creationId xmlns:a16="http://schemas.microsoft.com/office/drawing/2014/main" id="{FF96D3A3-16A2-4732-B2F6-1276D9DC1F86}"/>
              </a:ext>
            </a:extLst>
          </p:cNvPr>
          <p:cNvSpPr/>
          <p:nvPr/>
        </p:nvSpPr>
        <p:spPr>
          <a:xfrm>
            <a:off x="828675" y="1386567"/>
            <a:ext cx="88446" cy="95250"/>
          </a:xfrm>
          <a:prstGeom prst="rect">
            <a:avLst/>
          </a:prstGeom>
          <a:noFill/>
          <a:ln w="12700">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07651FB1-CD21-4999-B4B5-C43477B3A968}"/>
              </a:ext>
            </a:extLst>
          </p:cNvPr>
          <p:cNvSpPr/>
          <p:nvPr/>
        </p:nvSpPr>
        <p:spPr>
          <a:xfrm>
            <a:off x="828675" y="1801585"/>
            <a:ext cx="88446" cy="95250"/>
          </a:xfrm>
          <a:prstGeom prst="rect">
            <a:avLst/>
          </a:prstGeom>
          <a:noFill/>
          <a:ln w="12700">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0EF24A75-9392-43A2-96CB-EB095D2807B5}"/>
              </a:ext>
            </a:extLst>
          </p:cNvPr>
          <p:cNvSpPr/>
          <p:nvPr/>
        </p:nvSpPr>
        <p:spPr>
          <a:xfrm>
            <a:off x="828675" y="2155371"/>
            <a:ext cx="88446" cy="95250"/>
          </a:xfrm>
          <a:prstGeom prst="rect">
            <a:avLst/>
          </a:prstGeom>
          <a:noFill/>
          <a:ln w="12700">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AF14691A-542D-4FC4-96A6-7AC946CBC203}"/>
              </a:ext>
            </a:extLst>
          </p:cNvPr>
          <p:cNvSpPr/>
          <p:nvPr/>
        </p:nvSpPr>
        <p:spPr>
          <a:xfrm>
            <a:off x="828675" y="2570388"/>
            <a:ext cx="88446" cy="95250"/>
          </a:xfrm>
          <a:prstGeom prst="rect">
            <a:avLst/>
          </a:prstGeom>
          <a:noFill/>
          <a:ln w="12700">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0E94BBFD-D1FD-4D3E-B81E-8D85D1846849}"/>
              </a:ext>
            </a:extLst>
          </p:cNvPr>
          <p:cNvSpPr/>
          <p:nvPr/>
        </p:nvSpPr>
        <p:spPr>
          <a:xfrm>
            <a:off x="828675" y="2978603"/>
            <a:ext cx="88446" cy="95250"/>
          </a:xfrm>
          <a:prstGeom prst="rect">
            <a:avLst/>
          </a:prstGeom>
          <a:noFill/>
          <a:ln w="12700">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5E53E9D3-EAA6-4255-9234-A13C1A329CC5}"/>
              </a:ext>
            </a:extLst>
          </p:cNvPr>
          <p:cNvSpPr/>
          <p:nvPr/>
        </p:nvSpPr>
        <p:spPr>
          <a:xfrm>
            <a:off x="828675" y="3393621"/>
            <a:ext cx="88446" cy="95250"/>
          </a:xfrm>
          <a:prstGeom prst="rect">
            <a:avLst/>
          </a:prstGeom>
          <a:noFill/>
          <a:ln w="12700">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12976143-F914-407D-8D46-B02F59ED17B9}"/>
              </a:ext>
            </a:extLst>
          </p:cNvPr>
          <p:cNvSpPr/>
          <p:nvPr/>
        </p:nvSpPr>
        <p:spPr>
          <a:xfrm>
            <a:off x="828675" y="3767817"/>
            <a:ext cx="88446" cy="95250"/>
          </a:xfrm>
          <a:prstGeom prst="rect">
            <a:avLst/>
          </a:prstGeom>
          <a:noFill/>
          <a:ln w="12700">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5FBE473D-1CF5-4A4F-BB76-EA08D0BB57C5}"/>
              </a:ext>
            </a:extLst>
          </p:cNvPr>
          <p:cNvSpPr/>
          <p:nvPr/>
        </p:nvSpPr>
        <p:spPr>
          <a:xfrm>
            <a:off x="828675" y="3944710"/>
            <a:ext cx="88446" cy="95250"/>
          </a:xfrm>
          <a:prstGeom prst="rect">
            <a:avLst/>
          </a:prstGeom>
          <a:noFill/>
          <a:ln w="12700">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23E8DE6E-9E65-44F2-BE50-6032D551D5DB}"/>
              </a:ext>
            </a:extLst>
          </p:cNvPr>
          <p:cNvSpPr txBox="1"/>
          <p:nvPr/>
        </p:nvSpPr>
        <p:spPr>
          <a:xfrm>
            <a:off x="676275" y="370114"/>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Vector transformation screen</a:t>
            </a:r>
          </a:p>
        </p:txBody>
      </p:sp>
    </p:spTree>
    <p:extLst>
      <p:ext uri="{BB962C8B-B14F-4D97-AF65-F5344CB8AC3E}">
        <p14:creationId xmlns:p14="http://schemas.microsoft.com/office/powerpoint/2010/main" val="327020056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Shape 267"/>
        <p:cNvGrpSpPr/>
        <p:nvPr/>
      </p:nvGrpSpPr>
      <p:grpSpPr>
        <a:xfrm>
          <a:off x="0" y="0"/>
          <a:ext cx="0" cy="0"/>
          <a:chOff x="0" y="0"/>
          <a:chExt cx="0" cy="0"/>
        </a:xfrm>
      </p:grpSpPr>
      <p:pic>
        <p:nvPicPr>
          <p:cNvPr id="268" name="Google Shape;268;p39" descr="Image"/>
          <p:cNvPicPr preferRelativeResize="0"/>
          <p:nvPr/>
        </p:nvPicPr>
        <p:blipFill rotWithShape="1">
          <a:blip r:embed="rId3">
            <a:alphaModFix/>
          </a:blip>
          <a:srcRect/>
          <a:stretch/>
        </p:blipFill>
        <p:spPr>
          <a:xfrm>
            <a:off x="404600" y="-40650"/>
            <a:ext cx="4959900" cy="5107274"/>
          </a:xfrm>
          <a:prstGeom prst="rect">
            <a:avLst/>
          </a:prstGeom>
          <a:noFill/>
          <a:ln>
            <a:noFill/>
          </a:ln>
        </p:spPr>
      </p:pic>
      <p:grpSp>
        <p:nvGrpSpPr>
          <p:cNvPr id="269" name="Google Shape;269;p39"/>
          <p:cNvGrpSpPr/>
          <p:nvPr/>
        </p:nvGrpSpPr>
        <p:grpSpPr>
          <a:xfrm>
            <a:off x="8094239" y="4055539"/>
            <a:ext cx="498589" cy="351920"/>
            <a:chOff x="0" y="0"/>
            <a:chExt cx="709129" cy="667400"/>
          </a:xfrm>
        </p:grpSpPr>
        <p:pic>
          <p:nvPicPr>
            <p:cNvPr id="270" name="Google Shape;270;p39" descr="Image"/>
            <p:cNvPicPr preferRelativeResize="0"/>
            <p:nvPr/>
          </p:nvPicPr>
          <p:blipFill rotWithShape="1">
            <a:blip r:embed="rId4">
              <a:alphaModFix/>
            </a:blip>
            <a:srcRect/>
            <a:stretch/>
          </p:blipFill>
          <p:spPr>
            <a:xfrm>
              <a:off x="0" y="0"/>
              <a:ext cx="594831" cy="667400"/>
            </a:xfrm>
            <a:prstGeom prst="rect">
              <a:avLst/>
            </a:prstGeom>
            <a:noFill/>
            <a:ln>
              <a:noFill/>
            </a:ln>
          </p:spPr>
        </p:pic>
        <p:sp>
          <p:nvSpPr>
            <p:cNvPr id="271" name="Google Shape;271;p39"/>
            <p:cNvSpPr txBox="1"/>
            <p:nvPr/>
          </p:nvSpPr>
          <p:spPr>
            <a:xfrm>
              <a:off x="480529" y="333699"/>
              <a:ext cx="228600" cy="273600"/>
            </a:xfrm>
            <a:prstGeom prst="rect">
              <a:avLst/>
            </a:prstGeom>
            <a:noFill/>
            <a:ln>
              <a:noFill/>
            </a:ln>
          </p:spPr>
          <p:txBody>
            <a:bodyPr spcFirstLastPara="1" wrap="square" lIns="32750" tIns="32750" rIns="32750" bIns="32750" anchor="t" anchorCtr="0">
              <a:noAutofit/>
            </a:bodyPr>
            <a:lstStyle/>
            <a:p>
              <a:pPr marL="0" marR="0" lvl="0" indent="0" algn="l" rtl="0">
                <a:lnSpc>
                  <a:spcPct val="100000"/>
                </a:lnSpc>
                <a:spcBef>
                  <a:spcPts val="0"/>
                </a:spcBef>
                <a:spcAft>
                  <a:spcPts val="0"/>
                </a:spcAft>
                <a:buClr>
                  <a:srgbClr val="000000"/>
                </a:buClr>
                <a:buSzPts val="800"/>
                <a:buFont typeface="Helvetica Neue"/>
                <a:buNone/>
              </a:pPr>
              <a:r>
                <a:rPr lang="en" sz="800" b="0" i="0" u="none" strike="noStrike" cap="none">
                  <a:solidFill>
                    <a:srgbClr val="000000"/>
                  </a:solidFill>
                  <a:latin typeface="Helvetica Neue"/>
                  <a:ea typeface="Helvetica Neue"/>
                  <a:cs typeface="Helvetica Neue"/>
                  <a:sym typeface="Helvetica Neue"/>
                </a:rPr>
                <a:t>5</a:t>
              </a:r>
              <a:endParaRPr sz="900"/>
            </a:p>
          </p:txBody>
        </p:sp>
      </p:grpSp>
      <p:sp>
        <p:nvSpPr>
          <p:cNvPr id="272" name="Google Shape;272;p39"/>
          <p:cNvSpPr txBox="1"/>
          <p:nvPr/>
        </p:nvSpPr>
        <p:spPr>
          <a:xfrm>
            <a:off x="6033850" y="1095222"/>
            <a:ext cx="2907000" cy="1626600"/>
          </a:xfrm>
          <a:prstGeom prst="rect">
            <a:avLst/>
          </a:prstGeom>
          <a:noFill/>
          <a:ln>
            <a:noFill/>
          </a:ln>
        </p:spPr>
        <p:txBody>
          <a:bodyPr spcFirstLastPara="1" wrap="square" lIns="32750" tIns="32750" rIns="32750" bIns="32750" anchor="ctr" anchorCtr="0">
            <a:noAutofit/>
          </a:bodyPr>
          <a:lstStyle/>
          <a:p>
            <a:pPr marL="0" marR="0" lvl="0" indent="0" algn="l" rtl="0">
              <a:lnSpc>
                <a:spcPct val="100000"/>
              </a:lnSpc>
              <a:spcBef>
                <a:spcPts val="0"/>
              </a:spcBef>
              <a:spcAft>
                <a:spcPts val="0"/>
              </a:spcAft>
              <a:buClr>
                <a:srgbClr val="000000"/>
              </a:buClr>
              <a:buSzPts val="700"/>
              <a:buFont typeface="Helvetica Neue"/>
              <a:buNone/>
            </a:pPr>
            <a:r>
              <a:rPr lang="en" sz="1100" b="1" i="0" u="none" strike="noStrike" cap="none">
                <a:solidFill>
                  <a:srgbClr val="000000"/>
                </a:solidFill>
                <a:latin typeface="Helvetica Neue"/>
                <a:ea typeface="Helvetica Neue"/>
                <a:cs typeface="Helvetica Neue"/>
                <a:sym typeface="Helvetica Neue"/>
              </a:rPr>
              <a:t>Feedback Grid:</a:t>
            </a:r>
            <a:endParaRPr sz="1100"/>
          </a:p>
          <a:p>
            <a:pPr marL="0" marR="0" lvl="0" indent="0" algn="l" rtl="0">
              <a:lnSpc>
                <a:spcPct val="100000"/>
              </a:lnSpc>
              <a:spcBef>
                <a:spcPts val="0"/>
              </a:spcBef>
              <a:spcAft>
                <a:spcPts val="0"/>
              </a:spcAft>
              <a:buClr>
                <a:srgbClr val="000000"/>
              </a:buClr>
              <a:buSzPts val="700"/>
              <a:buFont typeface="Helvetica Neue"/>
              <a:buNone/>
            </a:pPr>
            <a:endParaRPr sz="1100" b="1" i="0" u="none" strike="noStrike" cap="none">
              <a:solidFill>
                <a:srgbClr val="000000"/>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000000"/>
              </a:buClr>
              <a:buSzPts val="700"/>
              <a:buFont typeface="Helvetica Neue"/>
              <a:buNone/>
            </a:pPr>
            <a:r>
              <a:rPr lang="en" sz="1100" b="0" i="0" u="none" strike="noStrike" cap="none">
                <a:solidFill>
                  <a:srgbClr val="000000"/>
                </a:solidFill>
                <a:latin typeface="Helvetica Neue"/>
                <a:ea typeface="Helvetica Neue"/>
                <a:cs typeface="Helvetica Neue"/>
                <a:sym typeface="Helvetica Neue"/>
              </a:rPr>
              <a:t>Use to take notes when getting feedback from individual users.  Have one person do the talking, and a second take notes, but steer the conversation to cover all 4 areas.</a:t>
            </a:r>
            <a:endParaRPr sz="1100"/>
          </a:p>
        </p:txBody>
      </p:sp>
      <p:graphicFrame>
        <p:nvGraphicFramePr>
          <p:cNvPr id="273" name="Google Shape;273;p39"/>
          <p:cNvGraphicFramePr/>
          <p:nvPr/>
        </p:nvGraphicFramePr>
        <p:xfrm>
          <a:off x="5951431" y="2721780"/>
          <a:ext cx="2965900" cy="919600"/>
        </p:xfrm>
        <a:graphic>
          <a:graphicData uri="http://schemas.openxmlformats.org/drawingml/2006/table">
            <a:tbl>
              <a:tblPr bandRow="1">
                <a:noFill/>
                <a:tableStyleId>{46409119-0364-41FD-8744-DC8955837773}</a:tableStyleId>
              </a:tblPr>
              <a:tblGrid>
                <a:gridCol w="281500">
                  <a:extLst>
                    <a:ext uri="{9D8B030D-6E8A-4147-A177-3AD203B41FA5}">
                      <a16:colId xmlns:a16="http://schemas.microsoft.com/office/drawing/2014/main" val="20000"/>
                    </a:ext>
                  </a:extLst>
                </a:gridCol>
                <a:gridCol w="2684400">
                  <a:extLst>
                    <a:ext uri="{9D8B030D-6E8A-4147-A177-3AD203B41FA5}">
                      <a16:colId xmlns:a16="http://schemas.microsoft.com/office/drawing/2014/main" val="20001"/>
                    </a:ext>
                  </a:extLst>
                </a:gridCol>
              </a:tblGrid>
              <a:tr h="229900">
                <a:tc>
                  <a:txBody>
                    <a:bodyPr/>
                    <a:lstStyle/>
                    <a:p>
                      <a:pPr marL="0" marR="0" lvl="0" indent="0" algn="ctr" rtl="0">
                        <a:lnSpc>
                          <a:spcPct val="100000"/>
                        </a:lnSpc>
                        <a:spcBef>
                          <a:spcPts val="0"/>
                        </a:spcBef>
                        <a:spcAft>
                          <a:spcPts val="0"/>
                        </a:spcAft>
                        <a:buClr>
                          <a:schemeClr val="dk1"/>
                        </a:buClr>
                        <a:buSzPts val="500"/>
                        <a:buFont typeface="Helvetica Neue"/>
                        <a:buNone/>
                      </a:pPr>
                      <a:r>
                        <a:rPr lang="en" sz="900" b="1" u="none" strike="noStrike" cap="none"/>
                        <a:t>+</a:t>
                      </a:r>
                      <a:endParaRPr sz="900"/>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600"/>
                        <a:buFont typeface="Helvetica Neue"/>
                        <a:buNone/>
                      </a:pPr>
                      <a:r>
                        <a:rPr lang="en" sz="900" u="none" strike="noStrike" cap="none"/>
                        <a:t>What did they like about it?</a:t>
                      </a:r>
                      <a:endParaRPr sz="900"/>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229900">
                <a:tc>
                  <a:txBody>
                    <a:bodyPr/>
                    <a:lstStyle/>
                    <a:p>
                      <a:pPr marL="0" marR="0" lvl="0" indent="0" algn="ctr" rtl="0">
                        <a:lnSpc>
                          <a:spcPct val="100000"/>
                        </a:lnSpc>
                        <a:spcBef>
                          <a:spcPts val="0"/>
                        </a:spcBef>
                        <a:spcAft>
                          <a:spcPts val="0"/>
                        </a:spcAft>
                        <a:buClr>
                          <a:schemeClr val="dk1"/>
                        </a:buClr>
                        <a:buSzPts val="600"/>
                        <a:buFont typeface="Helvetica Neue"/>
                        <a:buNone/>
                      </a:pPr>
                      <a:r>
                        <a:rPr lang="en" sz="900" b="1" u="none" strike="noStrike" cap="none"/>
                        <a:t>∆</a:t>
                      </a:r>
                      <a:endParaRPr sz="900"/>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a:txBody>
                    <a:bodyPr/>
                    <a:lstStyle/>
                    <a:p>
                      <a:pPr marL="0" marR="0" lvl="0" indent="0" algn="l" rtl="0">
                        <a:lnSpc>
                          <a:spcPct val="100000"/>
                        </a:lnSpc>
                        <a:spcBef>
                          <a:spcPts val="0"/>
                        </a:spcBef>
                        <a:spcAft>
                          <a:spcPts val="0"/>
                        </a:spcAft>
                        <a:buClr>
                          <a:schemeClr val="dk1"/>
                        </a:buClr>
                        <a:buSzPts val="500"/>
                        <a:buFont typeface="Helvetica Neue"/>
                        <a:buNone/>
                      </a:pPr>
                      <a:r>
                        <a:rPr lang="en" sz="900" u="none" strike="noStrike" cap="none"/>
                        <a:t>What would they like changed?</a:t>
                      </a:r>
                      <a:endParaRPr sz="900"/>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extLst>
                  <a:ext uri="{0D108BD9-81ED-4DB2-BD59-A6C34878D82A}">
                    <a16:rowId xmlns:a16="http://schemas.microsoft.com/office/drawing/2014/main" val="10001"/>
                  </a:ext>
                </a:extLst>
              </a:tr>
              <a:tr h="229900">
                <a:tc>
                  <a:txBody>
                    <a:bodyPr/>
                    <a:lstStyle/>
                    <a:p>
                      <a:pPr marL="0" marR="0" lvl="0" indent="0" algn="ctr" rtl="0">
                        <a:lnSpc>
                          <a:spcPct val="100000"/>
                        </a:lnSpc>
                        <a:spcBef>
                          <a:spcPts val="0"/>
                        </a:spcBef>
                        <a:spcAft>
                          <a:spcPts val="0"/>
                        </a:spcAft>
                        <a:buClr>
                          <a:schemeClr val="dk1"/>
                        </a:buClr>
                        <a:buSzPts val="500"/>
                        <a:buFont typeface="Helvetica Neue"/>
                        <a:buNone/>
                      </a:pPr>
                      <a:r>
                        <a:rPr lang="en" sz="900" b="1" u="none" strike="noStrike" cap="none"/>
                        <a:t>?</a:t>
                      </a:r>
                      <a:endParaRPr sz="900"/>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500"/>
                        <a:buFont typeface="Helvetica Neue"/>
                        <a:buNone/>
                      </a:pPr>
                      <a:r>
                        <a:rPr lang="en" sz="900" u="none" strike="noStrike" cap="none"/>
                        <a:t>What questions did they ask?</a:t>
                      </a:r>
                      <a:endParaRPr sz="900"/>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229900">
                <a:tc>
                  <a:txBody>
                    <a:bodyPr/>
                    <a:lstStyle/>
                    <a:p>
                      <a:pPr marL="0" marR="0" lvl="0" indent="0" algn="l" rtl="0">
                        <a:lnSpc>
                          <a:spcPct val="100000"/>
                        </a:lnSpc>
                        <a:spcBef>
                          <a:spcPts val="0"/>
                        </a:spcBef>
                        <a:spcAft>
                          <a:spcPts val="0"/>
                        </a:spcAft>
                        <a:buClr>
                          <a:schemeClr val="dk1"/>
                        </a:buClr>
                        <a:buSzPts val="500"/>
                        <a:buFont typeface="Helvetica Neue"/>
                        <a:buNone/>
                      </a:pPr>
                      <a:endParaRPr sz="9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a:txBody>
                    <a:bodyPr/>
                    <a:lstStyle/>
                    <a:p>
                      <a:pPr marL="0" marR="0" lvl="0" indent="0" algn="l" rtl="0">
                        <a:lnSpc>
                          <a:spcPct val="100000"/>
                        </a:lnSpc>
                        <a:spcBef>
                          <a:spcPts val="0"/>
                        </a:spcBef>
                        <a:spcAft>
                          <a:spcPts val="0"/>
                        </a:spcAft>
                        <a:buClr>
                          <a:schemeClr val="dk1"/>
                        </a:buClr>
                        <a:buSzPts val="500"/>
                        <a:buFont typeface="Helvetica Neue"/>
                        <a:buNone/>
                      </a:pPr>
                      <a:r>
                        <a:rPr lang="en" sz="900" u="none" strike="noStrike" cap="none"/>
                        <a:t>What new ideas came out of the discussion?</a:t>
                      </a:r>
                      <a:endParaRPr sz="900"/>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extLst>
                  <a:ext uri="{0D108BD9-81ED-4DB2-BD59-A6C34878D82A}">
                    <a16:rowId xmlns:a16="http://schemas.microsoft.com/office/drawing/2014/main" val="10003"/>
                  </a:ext>
                </a:extLst>
              </a:tr>
            </a:tbl>
          </a:graphicData>
        </a:graphic>
      </p:graphicFrame>
      <p:graphicFrame>
        <p:nvGraphicFramePr>
          <p:cNvPr id="274" name="Google Shape;274;p39"/>
          <p:cNvGraphicFramePr/>
          <p:nvPr>
            <p:extLst>
              <p:ext uri="{D42A27DB-BD31-4B8C-83A1-F6EECF244321}">
                <p14:modId xmlns:p14="http://schemas.microsoft.com/office/powerpoint/2010/main" val="3351066136"/>
              </p:ext>
            </p:extLst>
          </p:nvPr>
        </p:nvGraphicFramePr>
        <p:xfrm>
          <a:off x="415016" y="571499"/>
          <a:ext cx="2178700" cy="1082560"/>
        </p:xfrm>
        <a:graphic>
          <a:graphicData uri="http://schemas.openxmlformats.org/drawingml/2006/table">
            <a:tbl>
              <a:tblPr bandRow="1">
                <a:noFill/>
                <a:tableStyleId>{46409119-0364-41FD-8744-DC8955837773}</a:tableStyleId>
              </a:tblPr>
              <a:tblGrid>
                <a:gridCol w="2178700">
                  <a:extLst>
                    <a:ext uri="{9D8B030D-6E8A-4147-A177-3AD203B41FA5}">
                      <a16:colId xmlns:a16="http://schemas.microsoft.com/office/drawing/2014/main" val="20000"/>
                    </a:ext>
                  </a:extLst>
                </a:gridCol>
              </a:tblGrid>
              <a:tr h="203325">
                <a:tc>
                  <a:txBody>
                    <a:bodyPr/>
                    <a:lstStyle/>
                    <a:p>
                      <a:pPr marL="0" marR="0" lvl="0" indent="0" algn="l" rtl="0">
                        <a:lnSpc>
                          <a:spcPct val="100000"/>
                        </a:lnSpc>
                        <a:spcBef>
                          <a:spcPts val="0"/>
                        </a:spcBef>
                        <a:spcAft>
                          <a:spcPts val="0"/>
                        </a:spcAft>
                        <a:buClr>
                          <a:schemeClr val="dk1"/>
                        </a:buClr>
                        <a:buSzPts val="500"/>
                        <a:buFont typeface="Helvetica Neue"/>
                        <a:buNone/>
                      </a:pPr>
                      <a:r>
                        <a:rPr lang="en-US" sz="800" u="none" strike="noStrike" cap="none"/>
                        <a:t>Liked the availability of functions that we have,</a:t>
                      </a:r>
                    </a:p>
                    <a:p>
                      <a:pPr marL="0" marR="0" lvl="0" indent="0" algn="l">
                        <a:lnSpc>
                          <a:spcPct val="100000"/>
                        </a:lnSpc>
                        <a:spcBef>
                          <a:spcPts val="0"/>
                        </a:spcBef>
                        <a:spcAft>
                          <a:spcPts val="0"/>
                        </a:spcAft>
                        <a:buSzPts val="500"/>
                        <a:buFont typeface="Helvetica Neue"/>
                        <a:buNone/>
                      </a:pPr>
                      <a:r>
                        <a:rPr lang="en-US" sz="800" u="none" strike="noStrike" cap="none"/>
                        <a:t>Very specific to common problems/questions that first year students may encounter</a:t>
                      </a:r>
                    </a:p>
                    <a:p>
                      <a:pPr marL="0" marR="0" lvl="0" indent="0" algn="l">
                        <a:lnSpc>
                          <a:spcPct val="100000"/>
                        </a:lnSpc>
                        <a:spcBef>
                          <a:spcPts val="0"/>
                        </a:spcBef>
                        <a:spcAft>
                          <a:spcPts val="0"/>
                        </a:spcAft>
                        <a:buSzPts val="500"/>
                        <a:buFont typeface="Helvetica Neue"/>
                        <a:buNone/>
                      </a:pPr>
                      <a:r>
                        <a:rPr lang="en-US" sz="800" u="none" strike="noStrike" cap="none"/>
                        <a:t>Very accessible</a:t>
                      </a:r>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extLst>
                  <a:ext uri="{0D108BD9-81ED-4DB2-BD59-A6C34878D82A}">
                    <a16:rowId xmlns:a16="http://schemas.microsoft.com/office/drawing/2014/main" val="10003"/>
                  </a:ext>
                </a:extLst>
              </a:tr>
              <a:tr h="203325">
                <a:tc>
                  <a:txBody>
                    <a:bodyPr/>
                    <a:lstStyle/>
                    <a:p>
                      <a:pPr marL="0" marR="0" lvl="0" indent="0" algn="l">
                        <a:lnSpc>
                          <a:spcPct val="100000"/>
                        </a:lnSpc>
                        <a:spcBef>
                          <a:spcPts val="0"/>
                        </a:spcBef>
                        <a:spcAft>
                          <a:spcPts val="0"/>
                        </a:spcAft>
                        <a:buNone/>
                      </a:pPr>
                      <a:r>
                        <a:rPr lang="en-US" sz="800" b="0" i="0" u="none" strike="noStrike" cap="none" noProof="0">
                          <a:latin typeface="Helvetica Neue"/>
                        </a:rPr>
                        <a:t>The design of the website looked clean, (minimalistic, simple) making it easy to tell what does what</a:t>
                      </a:r>
                      <a:endParaRPr/>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graphicFrame>
        <p:nvGraphicFramePr>
          <p:cNvPr id="275" name="Google Shape;275;p39"/>
          <p:cNvGraphicFramePr/>
          <p:nvPr>
            <p:extLst>
              <p:ext uri="{D42A27DB-BD31-4B8C-83A1-F6EECF244321}">
                <p14:modId xmlns:p14="http://schemas.microsoft.com/office/powerpoint/2010/main" val="2440574370"/>
              </p:ext>
            </p:extLst>
          </p:nvPr>
        </p:nvGraphicFramePr>
        <p:xfrm>
          <a:off x="3482652" y="659063"/>
          <a:ext cx="2255325" cy="2152785"/>
        </p:xfrm>
        <a:graphic>
          <a:graphicData uri="http://schemas.openxmlformats.org/drawingml/2006/table">
            <a:tbl>
              <a:tblPr bandRow="1">
                <a:noFill/>
                <a:tableStyleId>{46409119-0364-41FD-8744-DC8955837773}</a:tableStyleId>
              </a:tblPr>
              <a:tblGrid>
                <a:gridCol w="2255325">
                  <a:extLst>
                    <a:ext uri="{9D8B030D-6E8A-4147-A177-3AD203B41FA5}">
                      <a16:colId xmlns:a16="http://schemas.microsoft.com/office/drawing/2014/main" val="20000"/>
                    </a:ext>
                  </a:extLst>
                </a:gridCol>
              </a:tblGrid>
              <a:tr h="203325">
                <a:tc>
                  <a:txBody>
                    <a:bodyPr/>
                    <a:lstStyle/>
                    <a:p>
                      <a:pPr marL="0" marR="0" lvl="0" indent="0" algn="l" rtl="0">
                        <a:lnSpc>
                          <a:spcPct val="100000"/>
                        </a:lnSpc>
                        <a:spcBef>
                          <a:spcPts val="0"/>
                        </a:spcBef>
                        <a:spcAft>
                          <a:spcPts val="0"/>
                        </a:spcAft>
                        <a:buClr>
                          <a:schemeClr val="dk1"/>
                        </a:buClr>
                        <a:buSzPts val="500"/>
                        <a:buFont typeface="Helvetica Neue"/>
                        <a:buNone/>
                      </a:pPr>
                      <a:r>
                        <a:rPr lang="en-US" sz="800" u="none" strike="noStrike" cap="none"/>
                        <a:t>Doesn’t like that the menu is covering a large portion of the screen, should be able to hide the menu</a:t>
                      </a: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203325">
                <a:tc>
                  <a:txBody>
                    <a:bodyPr/>
                    <a:lstStyle/>
                    <a:p>
                      <a:pPr marL="0" marR="0" lvl="0" indent="0" algn="l" rtl="0">
                        <a:lnSpc>
                          <a:spcPct val="100000"/>
                        </a:lnSpc>
                        <a:spcBef>
                          <a:spcPts val="0"/>
                        </a:spcBef>
                        <a:spcAft>
                          <a:spcPts val="0"/>
                        </a:spcAft>
                        <a:buClr>
                          <a:schemeClr val="dk1"/>
                        </a:buClr>
                        <a:buSzPts val="500"/>
                        <a:buFont typeface="Helvetica Neue"/>
                        <a:buNone/>
                      </a:pPr>
                      <a:r>
                        <a:rPr lang="en-US" sz="800" u="none" strike="noStrike" cap="none"/>
                        <a:t>Menu looks disorganized, try organizing menu</a:t>
                      </a: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extLst>
                  <a:ext uri="{0D108BD9-81ED-4DB2-BD59-A6C34878D82A}">
                    <a16:rowId xmlns:a16="http://schemas.microsoft.com/office/drawing/2014/main" val="10001"/>
                  </a:ext>
                </a:extLst>
              </a:tr>
              <a:tr h="203325">
                <a:tc>
                  <a:txBody>
                    <a:bodyPr/>
                    <a:lstStyle/>
                    <a:p>
                      <a:pPr marL="0" marR="0" lvl="0" indent="0" algn="l" rtl="0">
                        <a:lnSpc>
                          <a:spcPct val="100000"/>
                        </a:lnSpc>
                        <a:spcBef>
                          <a:spcPts val="0"/>
                        </a:spcBef>
                        <a:spcAft>
                          <a:spcPts val="0"/>
                        </a:spcAft>
                        <a:buClr>
                          <a:schemeClr val="dk1"/>
                        </a:buClr>
                        <a:buSzPts val="500"/>
                        <a:buFont typeface="Helvetica Neue"/>
                        <a:buNone/>
                      </a:pPr>
                      <a:r>
                        <a:rPr lang="en-US" sz="800" u="none" strike="noStrike" cap="none"/>
                        <a:t>Some first year's may not know certain terms, adding descriptions would be helpful</a:t>
                      </a: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203325">
                <a:tc>
                  <a:txBody>
                    <a:bodyPr/>
                    <a:lstStyle/>
                    <a:p>
                      <a:pPr marL="0" marR="0" lvl="0" indent="0" algn="l" rtl="0">
                        <a:lnSpc>
                          <a:spcPct val="100000"/>
                        </a:lnSpc>
                        <a:spcBef>
                          <a:spcPts val="0"/>
                        </a:spcBef>
                        <a:spcAft>
                          <a:spcPts val="0"/>
                        </a:spcAft>
                        <a:buClr>
                          <a:schemeClr val="dk1"/>
                        </a:buClr>
                        <a:buSzPts val="500"/>
                        <a:buFont typeface="Helvetica Neue"/>
                        <a:buNone/>
                      </a:pPr>
                      <a:r>
                        <a:rPr lang="en-US" sz="800" u="none" strike="noStrike" cap="none"/>
                        <a:t>Add a dark mode</a:t>
                      </a: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extLst>
                  <a:ext uri="{0D108BD9-81ED-4DB2-BD59-A6C34878D82A}">
                    <a16:rowId xmlns:a16="http://schemas.microsoft.com/office/drawing/2014/main" val="10003"/>
                  </a:ext>
                </a:extLst>
              </a:tr>
              <a:tr h="203325">
                <a:tc>
                  <a:txBody>
                    <a:bodyPr/>
                    <a:lstStyle/>
                    <a:p>
                      <a:pPr marL="0" marR="0" lvl="0" indent="0" algn="l" rtl="0">
                        <a:lnSpc>
                          <a:spcPct val="100000"/>
                        </a:lnSpc>
                        <a:spcBef>
                          <a:spcPts val="0"/>
                        </a:spcBef>
                        <a:spcAft>
                          <a:spcPts val="0"/>
                        </a:spcAft>
                        <a:buClr>
                          <a:schemeClr val="dk1"/>
                        </a:buClr>
                        <a:buSzPts val="500"/>
                        <a:buFont typeface="Helvetica Neue"/>
                        <a:buNone/>
                      </a:pPr>
                      <a:r>
                        <a:rPr lang="en-US" sz="800" u="none" strike="noStrike" cap="none"/>
                        <a:t>When you hover over the point of the vector, show coordinates and maybe add description of the vector</a:t>
                      </a: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203325">
                <a:tc>
                  <a:txBody>
                    <a:bodyPr/>
                    <a:lstStyle/>
                    <a:p>
                      <a:pPr marL="0" marR="0" lvl="0" indent="0" algn="l" rtl="0">
                        <a:lnSpc>
                          <a:spcPct val="100000"/>
                        </a:lnSpc>
                        <a:spcBef>
                          <a:spcPts val="0"/>
                        </a:spcBef>
                        <a:spcAft>
                          <a:spcPts val="0"/>
                        </a:spcAft>
                        <a:buClr>
                          <a:schemeClr val="dk1"/>
                        </a:buClr>
                        <a:buSzPts val="500"/>
                        <a:buFont typeface="Helvetica Neue"/>
                        <a:buNone/>
                      </a:pP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extLst>
                  <a:ext uri="{0D108BD9-81ED-4DB2-BD59-A6C34878D82A}">
                    <a16:rowId xmlns:a16="http://schemas.microsoft.com/office/drawing/2014/main" val="10005"/>
                  </a:ext>
                </a:extLst>
              </a:tr>
              <a:tr h="203325">
                <a:tc>
                  <a:txBody>
                    <a:bodyPr/>
                    <a:lstStyle/>
                    <a:p>
                      <a:pPr marL="0" marR="0" lvl="0" indent="0" algn="l" rtl="0">
                        <a:lnSpc>
                          <a:spcPct val="100000"/>
                        </a:lnSpc>
                        <a:spcBef>
                          <a:spcPts val="0"/>
                        </a:spcBef>
                        <a:spcAft>
                          <a:spcPts val="0"/>
                        </a:spcAft>
                        <a:buClr>
                          <a:schemeClr val="dk1"/>
                        </a:buClr>
                        <a:buSzPts val="500"/>
                        <a:buFont typeface="Helvetica Neue"/>
                        <a:buNone/>
                      </a:pP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r h="203325">
                <a:tc>
                  <a:txBody>
                    <a:bodyPr/>
                    <a:lstStyle/>
                    <a:p>
                      <a:pPr marL="0" marR="0" lvl="0" indent="0" algn="l" rtl="0">
                        <a:lnSpc>
                          <a:spcPct val="100000"/>
                        </a:lnSpc>
                        <a:spcBef>
                          <a:spcPts val="0"/>
                        </a:spcBef>
                        <a:spcAft>
                          <a:spcPts val="0"/>
                        </a:spcAft>
                        <a:buClr>
                          <a:schemeClr val="dk1"/>
                        </a:buClr>
                        <a:buSzPts val="500"/>
                        <a:buFont typeface="Helvetica Neue"/>
                        <a:buNone/>
                      </a:pP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extLst>
                  <a:ext uri="{0D108BD9-81ED-4DB2-BD59-A6C34878D82A}">
                    <a16:rowId xmlns:a16="http://schemas.microsoft.com/office/drawing/2014/main" val="10007"/>
                  </a:ext>
                </a:extLst>
              </a:tr>
            </a:tbl>
          </a:graphicData>
        </a:graphic>
      </p:graphicFrame>
      <p:graphicFrame>
        <p:nvGraphicFramePr>
          <p:cNvPr id="276" name="Google Shape;276;p39"/>
          <p:cNvGraphicFramePr/>
          <p:nvPr>
            <p:extLst>
              <p:ext uri="{D42A27DB-BD31-4B8C-83A1-F6EECF244321}">
                <p14:modId xmlns:p14="http://schemas.microsoft.com/office/powerpoint/2010/main" val="1103731233"/>
              </p:ext>
            </p:extLst>
          </p:nvPr>
        </p:nvGraphicFramePr>
        <p:xfrm>
          <a:off x="142875" y="2558142"/>
          <a:ext cx="2623463" cy="1911057"/>
        </p:xfrm>
        <a:graphic>
          <a:graphicData uri="http://schemas.openxmlformats.org/drawingml/2006/table">
            <a:tbl>
              <a:tblPr bandRow="1">
                <a:noFill/>
                <a:tableStyleId>{46409119-0364-41FD-8744-DC8955837773}</a:tableStyleId>
              </a:tblPr>
              <a:tblGrid>
                <a:gridCol w="2623463">
                  <a:extLst>
                    <a:ext uri="{9D8B030D-6E8A-4147-A177-3AD203B41FA5}">
                      <a16:colId xmlns:a16="http://schemas.microsoft.com/office/drawing/2014/main" val="20000"/>
                    </a:ext>
                  </a:extLst>
                </a:gridCol>
              </a:tblGrid>
              <a:tr h="700767">
                <a:tc>
                  <a:txBody>
                    <a:bodyPr/>
                    <a:lstStyle/>
                    <a:p>
                      <a:pPr marL="0" marR="0" lvl="0" indent="0" algn="l">
                        <a:lnSpc>
                          <a:spcPct val="100000"/>
                        </a:lnSpc>
                        <a:spcBef>
                          <a:spcPts val="0"/>
                        </a:spcBef>
                        <a:spcAft>
                          <a:spcPts val="0"/>
                        </a:spcAft>
                        <a:buNone/>
                      </a:pPr>
                      <a:r>
                        <a:rPr lang="en-US" sz="800" b="0" i="0" u="none" strike="noStrike" cap="none" noProof="0">
                          <a:latin typeface="Helvetica Neue"/>
                        </a:rPr>
                        <a:t>When you're switching the value of the vector and you have your original vector and you have any of the transformations, when you swap the original vectors values, will the resultant vector change in real time?</a:t>
                      </a:r>
                      <a:endParaRPr/>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196050">
                <a:tc>
                  <a:txBody>
                    <a:bodyPr/>
                    <a:lstStyle/>
                    <a:p>
                      <a:pPr marL="0" marR="0" lvl="0" indent="0" algn="l">
                        <a:lnSpc>
                          <a:spcPct val="100000"/>
                        </a:lnSpc>
                        <a:spcBef>
                          <a:spcPts val="0"/>
                        </a:spcBef>
                        <a:spcAft>
                          <a:spcPts val="0"/>
                        </a:spcAft>
                        <a:buNone/>
                      </a:pPr>
                      <a:r>
                        <a:rPr lang="en-US" sz="800" b="0" i="0" u="none" strike="noStrike" cap="none" noProof="0">
                          <a:latin typeface="Helvetica Neue"/>
                        </a:rPr>
                        <a:t>Is there any way to manipulate the size of the matrix box? Ie. If you can make it change dimensions</a:t>
                      </a:r>
                      <a:endParaRPr/>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extLst>
                  <a:ext uri="{0D108BD9-81ED-4DB2-BD59-A6C34878D82A}">
                    <a16:rowId xmlns:a16="http://schemas.microsoft.com/office/drawing/2014/main" val="10001"/>
                  </a:ext>
                </a:extLst>
              </a:tr>
              <a:tr h="196050">
                <a:tc>
                  <a:txBody>
                    <a:bodyPr/>
                    <a:lstStyle/>
                    <a:p>
                      <a:pPr marL="0" marR="0" lvl="0" indent="0" algn="l">
                        <a:lnSpc>
                          <a:spcPct val="100000"/>
                        </a:lnSpc>
                        <a:spcBef>
                          <a:spcPts val="0"/>
                        </a:spcBef>
                        <a:spcAft>
                          <a:spcPts val="0"/>
                        </a:spcAft>
                        <a:buNone/>
                      </a:pPr>
                      <a:r>
                        <a:rPr lang="en-US" sz="800" b="0" i="0" u="none" strike="noStrike" cap="none" noProof="0">
                          <a:latin typeface="Helvetica Neue"/>
                        </a:rPr>
                        <a:t>Can you add more than 2 vectors?</a:t>
                      </a:r>
                    </a:p>
                    <a:p>
                      <a:pPr marL="0" marR="0" lvl="0" indent="0" algn="l">
                        <a:lnSpc>
                          <a:spcPct val="100000"/>
                        </a:lnSpc>
                        <a:spcBef>
                          <a:spcPts val="0"/>
                        </a:spcBef>
                        <a:spcAft>
                          <a:spcPts val="0"/>
                        </a:spcAft>
                        <a:buNone/>
                      </a:pPr>
                      <a:r>
                        <a:rPr lang="en-US" sz="800" b="0" i="0" u="none" strike="noStrike" cap="none" noProof="0">
                          <a:latin typeface="Helvetica Neue"/>
                        </a:rPr>
                        <a:t>It's good to have multiple vectors so that you can save the vector and change its visibility</a:t>
                      </a:r>
                      <a:endParaRPr/>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196050">
                <a:tc>
                  <a:txBody>
                    <a:bodyPr/>
                    <a:lstStyle/>
                    <a:p>
                      <a:pPr marL="0" marR="0" lvl="0" indent="0" algn="l">
                        <a:lnSpc>
                          <a:spcPct val="100000"/>
                        </a:lnSpc>
                        <a:spcBef>
                          <a:spcPts val="0"/>
                        </a:spcBef>
                        <a:spcAft>
                          <a:spcPts val="0"/>
                        </a:spcAft>
                        <a:buNone/>
                      </a:pPr>
                      <a:r>
                        <a:rPr lang="en-US" sz="800" b="0" i="0" u="none" strike="noStrike" cap="none" noProof="0">
                          <a:latin typeface="Helvetica Neue"/>
                        </a:rPr>
                        <a:t>Will the grid have values?</a:t>
                      </a:r>
                      <a:endParaRPr/>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extLst>
                  <a:ext uri="{0D108BD9-81ED-4DB2-BD59-A6C34878D82A}">
                    <a16:rowId xmlns:a16="http://schemas.microsoft.com/office/drawing/2014/main" val="10003"/>
                  </a:ext>
                </a:extLst>
              </a:tr>
              <a:tr h="196050">
                <a:tc>
                  <a:txBody>
                    <a:bodyPr/>
                    <a:lstStyle/>
                    <a:p>
                      <a:pPr marL="0" marR="0" lvl="0" indent="0" algn="l">
                        <a:lnSpc>
                          <a:spcPct val="100000"/>
                        </a:lnSpc>
                        <a:spcBef>
                          <a:spcPts val="0"/>
                        </a:spcBef>
                        <a:spcAft>
                          <a:spcPts val="0"/>
                        </a:spcAft>
                        <a:buNone/>
                      </a:pPr>
                      <a:r>
                        <a:rPr lang="en-US" sz="800" b="0" i="0" u="none" strike="noStrike" cap="none" noProof="0">
                          <a:latin typeface="Helvetica Neue"/>
                        </a:rPr>
                        <a:t>If someone inputs a large vector, would the grid/axis scale? Or would it be too large for the screen?</a:t>
                      </a:r>
                      <a:endParaRPr/>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graphicFrame>
        <p:nvGraphicFramePr>
          <p:cNvPr id="277" name="Google Shape;277;p39"/>
          <p:cNvGraphicFramePr/>
          <p:nvPr>
            <p:extLst>
              <p:ext uri="{D42A27DB-BD31-4B8C-83A1-F6EECF244321}">
                <p14:modId xmlns:p14="http://schemas.microsoft.com/office/powerpoint/2010/main" val="496738747"/>
              </p:ext>
            </p:extLst>
          </p:nvPr>
        </p:nvGraphicFramePr>
        <p:xfrm>
          <a:off x="3540343" y="2930496"/>
          <a:ext cx="2169400" cy="1669790"/>
        </p:xfrm>
        <a:graphic>
          <a:graphicData uri="http://schemas.openxmlformats.org/drawingml/2006/table">
            <a:tbl>
              <a:tblPr bandRow="1">
                <a:noFill/>
                <a:tableStyleId>{46409119-0364-41FD-8744-DC8955837773}</a:tableStyleId>
              </a:tblPr>
              <a:tblGrid>
                <a:gridCol w="2169400">
                  <a:extLst>
                    <a:ext uri="{9D8B030D-6E8A-4147-A177-3AD203B41FA5}">
                      <a16:colId xmlns:a16="http://schemas.microsoft.com/office/drawing/2014/main" val="20000"/>
                    </a:ext>
                  </a:extLst>
                </a:gridCol>
              </a:tblGrid>
              <a:tr h="196050">
                <a:tc>
                  <a:txBody>
                    <a:bodyPr/>
                    <a:lstStyle/>
                    <a:p>
                      <a:pPr marL="0" marR="0" lvl="0" indent="0" algn="l" rtl="0">
                        <a:lnSpc>
                          <a:spcPct val="100000"/>
                        </a:lnSpc>
                        <a:spcBef>
                          <a:spcPts val="0"/>
                        </a:spcBef>
                        <a:spcAft>
                          <a:spcPts val="0"/>
                        </a:spcAft>
                        <a:buClr>
                          <a:schemeClr val="dk1"/>
                        </a:buClr>
                        <a:buSzPts val="500"/>
                        <a:buFont typeface="Helvetica Neue"/>
                        <a:buNone/>
                      </a:pPr>
                      <a:r>
                        <a:rPr lang="en-US" sz="800" u="none" strike="noStrike" cap="none"/>
                        <a:t>Add a menu that can hide the menu</a:t>
                      </a: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196050">
                <a:tc>
                  <a:txBody>
                    <a:bodyPr/>
                    <a:lstStyle/>
                    <a:p>
                      <a:pPr marL="0" marR="0" lvl="0" indent="0" algn="l" rtl="0">
                        <a:lnSpc>
                          <a:spcPct val="100000"/>
                        </a:lnSpc>
                        <a:spcBef>
                          <a:spcPts val="0"/>
                        </a:spcBef>
                        <a:spcAft>
                          <a:spcPts val="0"/>
                        </a:spcAft>
                        <a:buClr>
                          <a:schemeClr val="dk1"/>
                        </a:buClr>
                        <a:buSzPts val="500"/>
                        <a:buFont typeface="Helvetica Neue"/>
                        <a:buNone/>
                      </a:pPr>
                      <a:r>
                        <a:rPr lang="en-US" sz="800" u="none" strike="noStrike" cap="none"/>
                        <a:t>Add a dark mode</a:t>
                      </a: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extLst>
                  <a:ext uri="{0D108BD9-81ED-4DB2-BD59-A6C34878D82A}">
                    <a16:rowId xmlns:a16="http://schemas.microsoft.com/office/drawing/2014/main" val="10001"/>
                  </a:ext>
                </a:extLst>
              </a:tr>
              <a:tr h="196050">
                <a:tc>
                  <a:txBody>
                    <a:bodyPr/>
                    <a:lstStyle/>
                    <a:p>
                      <a:pPr marL="0" marR="0" lvl="0" indent="0" algn="l" rtl="0">
                        <a:lnSpc>
                          <a:spcPct val="100000"/>
                        </a:lnSpc>
                        <a:spcBef>
                          <a:spcPts val="0"/>
                        </a:spcBef>
                        <a:spcAft>
                          <a:spcPts val="0"/>
                        </a:spcAft>
                        <a:buClr>
                          <a:schemeClr val="dk1"/>
                        </a:buClr>
                        <a:buSzPts val="500"/>
                        <a:buFont typeface="Helvetica Neue"/>
                        <a:buNone/>
                      </a:pPr>
                      <a:r>
                        <a:rPr lang="en-US" sz="800" u="none" strike="noStrike" cap="none"/>
                        <a:t>Add descriptions to each transformations</a:t>
                      </a: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196050">
                <a:tc>
                  <a:txBody>
                    <a:bodyPr/>
                    <a:lstStyle/>
                    <a:p>
                      <a:pPr marL="0" marR="0" lvl="0" indent="0" algn="l" rtl="0">
                        <a:lnSpc>
                          <a:spcPct val="100000"/>
                        </a:lnSpc>
                        <a:spcBef>
                          <a:spcPts val="0"/>
                        </a:spcBef>
                        <a:spcAft>
                          <a:spcPts val="0"/>
                        </a:spcAft>
                        <a:buClr>
                          <a:schemeClr val="dk1"/>
                        </a:buClr>
                        <a:buSzPts val="500"/>
                        <a:buFont typeface="Helvetica Neue"/>
                        <a:buNone/>
                      </a:pPr>
                      <a:r>
                        <a:rPr lang="en-US" sz="800" u="none" strike="noStrike" cap="none"/>
                        <a:t>Add description to tip of vector when hovered over</a:t>
                      </a: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extLst>
                  <a:ext uri="{0D108BD9-81ED-4DB2-BD59-A6C34878D82A}">
                    <a16:rowId xmlns:a16="http://schemas.microsoft.com/office/drawing/2014/main" val="10003"/>
                  </a:ext>
                </a:extLst>
              </a:tr>
              <a:tr h="196050">
                <a:tc>
                  <a:txBody>
                    <a:bodyPr/>
                    <a:lstStyle/>
                    <a:p>
                      <a:pPr marL="0" marR="0" lvl="0" indent="0" algn="l" rtl="0">
                        <a:lnSpc>
                          <a:spcPct val="100000"/>
                        </a:lnSpc>
                        <a:spcBef>
                          <a:spcPts val="0"/>
                        </a:spcBef>
                        <a:spcAft>
                          <a:spcPts val="0"/>
                        </a:spcAft>
                        <a:buClr>
                          <a:schemeClr val="dk1"/>
                        </a:buClr>
                        <a:buSzPts val="500"/>
                        <a:buFont typeface="Helvetica Neue"/>
                        <a:buNone/>
                      </a:pP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196050">
                <a:tc>
                  <a:txBody>
                    <a:bodyPr/>
                    <a:lstStyle/>
                    <a:p>
                      <a:pPr marL="0" marR="0" lvl="0" indent="0" algn="l" rtl="0">
                        <a:lnSpc>
                          <a:spcPct val="100000"/>
                        </a:lnSpc>
                        <a:spcBef>
                          <a:spcPts val="0"/>
                        </a:spcBef>
                        <a:spcAft>
                          <a:spcPts val="0"/>
                        </a:spcAft>
                        <a:buClr>
                          <a:schemeClr val="dk1"/>
                        </a:buClr>
                        <a:buSzPts val="500"/>
                        <a:buFont typeface="Helvetica Neue"/>
                        <a:buNone/>
                      </a:pP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extLst>
                  <a:ext uri="{0D108BD9-81ED-4DB2-BD59-A6C34878D82A}">
                    <a16:rowId xmlns:a16="http://schemas.microsoft.com/office/drawing/2014/main" val="10005"/>
                  </a:ext>
                </a:extLst>
              </a:tr>
              <a:tr h="196050">
                <a:tc>
                  <a:txBody>
                    <a:bodyPr/>
                    <a:lstStyle/>
                    <a:p>
                      <a:pPr marL="0" marR="0" lvl="0" indent="0" algn="l" rtl="0">
                        <a:lnSpc>
                          <a:spcPct val="100000"/>
                        </a:lnSpc>
                        <a:spcBef>
                          <a:spcPts val="0"/>
                        </a:spcBef>
                        <a:spcAft>
                          <a:spcPts val="0"/>
                        </a:spcAft>
                        <a:buClr>
                          <a:schemeClr val="dk1"/>
                        </a:buClr>
                        <a:buSzPts val="500"/>
                        <a:buFont typeface="Helvetica Neue"/>
                        <a:buNone/>
                      </a:pP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r h="196050">
                <a:tc>
                  <a:txBody>
                    <a:bodyPr/>
                    <a:lstStyle/>
                    <a:p>
                      <a:pPr marL="0" marR="0" lvl="0" indent="0" algn="l" rtl="0">
                        <a:lnSpc>
                          <a:spcPct val="100000"/>
                        </a:lnSpc>
                        <a:spcBef>
                          <a:spcPts val="0"/>
                        </a:spcBef>
                        <a:spcAft>
                          <a:spcPts val="0"/>
                        </a:spcAft>
                        <a:buClr>
                          <a:schemeClr val="dk1"/>
                        </a:buClr>
                        <a:buSzPts val="500"/>
                        <a:buFont typeface="Helvetica Neue"/>
                        <a:buNone/>
                      </a:pP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extLst>
                  <a:ext uri="{0D108BD9-81ED-4DB2-BD59-A6C34878D82A}">
                    <a16:rowId xmlns:a16="http://schemas.microsoft.com/office/drawing/2014/main" val="10007"/>
                  </a:ext>
                </a:extLst>
              </a:tr>
            </a:tbl>
          </a:graphicData>
        </a:graphic>
      </p:graphicFrame>
      <p:sp>
        <p:nvSpPr>
          <p:cNvPr id="278" name="Google Shape;278;p39"/>
          <p:cNvSpPr txBox="1"/>
          <p:nvPr/>
        </p:nvSpPr>
        <p:spPr>
          <a:xfrm>
            <a:off x="2673375" y="2869925"/>
            <a:ext cx="633300" cy="27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pic>
        <p:nvPicPr>
          <p:cNvPr id="279" name="Google Shape;279;p39"/>
          <p:cNvPicPr preferRelativeResize="0"/>
          <p:nvPr/>
        </p:nvPicPr>
        <p:blipFill>
          <a:blip r:embed="rId5">
            <a:alphaModFix/>
          </a:blip>
          <a:stretch>
            <a:fillRect/>
          </a:stretch>
        </p:blipFill>
        <p:spPr>
          <a:xfrm>
            <a:off x="6005589" y="3411475"/>
            <a:ext cx="186756" cy="210100"/>
          </a:xfrm>
          <a:prstGeom prst="rect">
            <a:avLst/>
          </a:prstGeom>
          <a:noFill/>
          <a:ln>
            <a:noFill/>
          </a:ln>
        </p:spPr>
      </p:pic>
      <p:sp>
        <p:nvSpPr>
          <p:cNvPr id="280" name="Google Shape;280;p39"/>
          <p:cNvSpPr txBox="1"/>
          <p:nvPr/>
        </p:nvSpPr>
        <p:spPr>
          <a:xfrm rot="214836">
            <a:off x="5369637" y="4776037"/>
            <a:ext cx="2007920" cy="228136"/>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700"/>
              <a:t>https://www.svgrepo.com/svg/120932/light-bulb</a:t>
            </a:r>
            <a:endParaRPr sz="700"/>
          </a:p>
        </p:txBody>
      </p:sp>
      <p:pic>
        <p:nvPicPr>
          <p:cNvPr id="281" name="Google Shape;281;p39"/>
          <p:cNvPicPr preferRelativeResize="0"/>
          <p:nvPr/>
        </p:nvPicPr>
        <p:blipFill>
          <a:blip r:embed="rId6">
            <a:alphaModFix/>
          </a:blip>
          <a:stretch>
            <a:fillRect/>
          </a:stretch>
        </p:blipFill>
        <p:spPr>
          <a:xfrm>
            <a:off x="7762875" y="0"/>
            <a:ext cx="1381125" cy="1000125"/>
          </a:xfrm>
          <a:prstGeom prst="rect">
            <a:avLst/>
          </a:prstGeom>
          <a:noFill/>
          <a:ln>
            <a:noFill/>
          </a:ln>
        </p:spPr>
      </p:pic>
      <p:sp>
        <p:nvSpPr>
          <p:cNvPr id="16" name="TextBox 15">
            <a:extLst>
              <a:ext uri="{FF2B5EF4-FFF2-40B4-BE49-F238E27FC236}">
                <a16:creationId xmlns:a16="http://schemas.microsoft.com/office/drawing/2014/main" id="{D0D5D493-A588-1C43-8233-ED55845BC791}"/>
              </a:ext>
            </a:extLst>
          </p:cNvPr>
          <p:cNvSpPr txBox="1"/>
          <p:nvPr/>
        </p:nvSpPr>
        <p:spPr>
          <a:xfrm>
            <a:off x="6192345" y="175665"/>
            <a:ext cx="1023037" cy="923330"/>
          </a:xfrm>
          <a:prstGeom prst="rect">
            <a:avLst/>
          </a:prstGeom>
          <a:solidFill>
            <a:schemeClr val="accent4"/>
          </a:solidFill>
        </p:spPr>
        <p:txBody>
          <a:bodyPr wrap="square" rtlCol="0">
            <a:spAutoFit/>
          </a:bodyPr>
          <a:lstStyle/>
          <a:p>
            <a:pPr algn="ctr"/>
            <a:r>
              <a:rPr lang="en-US"/>
              <a:t>Prototype</a:t>
            </a:r>
            <a:endParaRPr lang="en-US" sz="4000"/>
          </a:p>
          <a:p>
            <a:r>
              <a:rPr lang="en-US" sz="4000"/>
              <a:t>1</a:t>
            </a:r>
          </a:p>
        </p:txBody>
      </p:sp>
      <p:sp>
        <p:nvSpPr>
          <p:cNvPr id="2" name="Google Shape;174;p33">
            <a:extLst>
              <a:ext uri="{FF2B5EF4-FFF2-40B4-BE49-F238E27FC236}">
                <a16:creationId xmlns:a16="http://schemas.microsoft.com/office/drawing/2014/main" id="{7F4D5FD1-531B-41C8-81A2-E6B5103A4209}"/>
              </a:ext>
            </a:extLst>
          </p:cNvPr>
          <p:cNvSpPr txBox="1"/>
          <p:nvPr/>
        </p:nvSpPr>
        <p:spPr>
          <a:xfrm>
            <a:off x="7218702" y="1098390"/>
            <a:ext cx="1529206" cy="351900"/>
          </a:xfrm>
          <a:prstGeom prst="rect">
            <a:avLst/>
          </a:prstGeom>
          <a:noFill/>
          <a:ln>
            <a:noFill/>
          </a:ln>
        </p:spPr>
        <p:txBody>
          <a:bodyPr spcFirstLastPara="1" wrap="square" lIns="91425" tIns="91425" rIns="91425" bIns="91425" anchor="t" anchorCtr="0">
            <a:noAutofit/>
          </a:bodyPr>
          <a:lstStyle/>
          <a:p>
            <a:pPr algn="ctr"/>
            <a:r>
              <a:rPr lang="en" sz="1000">
                <a:latin typeface="Helvetica Neue"/>
                <a:sym typeface="Helvetica Neue"/>
              </a:rPr>
              <a:t>first year who has taken linear algebra: Mason C.</a:t>
            </a:r>
            <a:endParaRPr lang="en-US"/>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Shape 285"/>
        <p:cNvGrpSpPr/>
        <p:nvPr/>
      </p:nvGrpSpPr>
      <p:grpSpPr>
        <a:xfrm>
          <a:off x="0" y="0"/>
          <a:ext cx="0" cy="0"/>
          <a:chOff x="0" y="0"/>
          <a:chExt cx="0" cy="0"/>
        </a:xfrm>
      </p:grpSpPr>
      <p:sp>
        <p:nvSpPr>
          <p:cNvPr id="286" name="Google Shape;286;p40"/>
          <p:cNvSpPr txBox="1">
            <a:spLocks noGrp="1"/>
          </p:cNvSpPr>
          <p:nvPr>
            <p:ph type="title"/>
          </p:nvPr>
        </p:nvSpPr>
        <p:spPr>
          <a:xfrm>
            <a:off x="669727" y="133945"/>
            <a:ext cx="7804500" cy="1138500"/>
          </a:xfrm>
          <a:prstGeom prst="rect">
            <a:avLst/>
          </a:prstGeom>
        </p:spPr>
        <p:txBody>
          <a:bodyPr spcFirstLastPara="1" wrap="square" lIns="32750" tIns="32750" rIns="32750" bIns="32750" anchor="ctr" anchorCtr="0">
            <a:noAutofit/>
          </a:bodyPr>
          <a:lstStyle/>
          <a:p>
            <a:pPr marL="0" lvl="0" indent="0" algn="ctr" rtl="0">
              <a:spcBef>
                <a:spcPts val="0"/>
              </a:spcBef>
              <a:spcAft>
                <a:spcPts val="0"/>
              </a:spcAft>
              <a:buNone/>
            </a:pPr>
            <a:r>
              <a:rPr lang="en"/>
              <a:t>Action Plan</a:t>
            </a:r>
            <a:endParaRPr/>
          </a:p>
        </p:txBody>
      </p:sp>
      <p:sp>
        <p:nvSpPr>
          <p:cNvPr id="287" name="Google Shape;287;p40"/>
          <p:cNvSpPr txBox="1">
            <a:spLocks noGrp="1"/>
          </p:cNvSpPr>
          <p:nvPr>
            <p:ph type="body" idx="1"/>
          </p:nvPr>
        </p:nvSpPr>
        <p:spPr>
          <a:xfrm>
            <a:off x="609600" y="3495595"/>
            <a:ext cx="7864500" cy="1185600"/>
          </a:xfrm>
          <a:prstGeom prst="rect">
            <a:avLst/>
          </a:prstGeom>
        </p:spPr>
        <p:txBody>
          <a:bodyPr spcFirstLastPara="1" wrap="square" lIns="32750" tIns="32750" rIns="32750" bIns="32750" anchor="ctr" anchorCtr="0">
            <a:noAutofit/>
          </a:bodyPr>
          <a:lstStyle/>
          <a:p>
            <a:pPr marL="0" lvl="0" indent="0" algn="l" rtl="0">
              <a:spcBef>
                <a:spcPts val="2700"/>
              </a:spcBef>
              <a:spcAft>
                <a:spcPts val="0"/>
              </a:spcAft>
              <a:buNone/>
            </a:pPr>
            <a:r>
              <a:rPr lang="en"/>
              <a:t>This is for practice.  Act on feedback from real users!</a:t>
            </a:r>
            <a:endParaRPr/>
          </a:p>
        </p:txBody>
      </p:sp>
      <p:graphicFrame>
        <p:nvGraphicFramePr>
          <p:cNvPr id="288" name="Google Shape;288;p40"/>
          <p:cNvGraphicFramePr/>
          <p:nvPr>
            <p:extLst>
              <p:ext uri="{D42A27DB-BD31-4B8C-83A1-F6EECF244321}">
                <p14:modId xmlns:p14="http://schemas.microsoft.com/office/powerpoint/2010/main" val="453772542"/>
              </p:ext>
            </p:extLst>
          </p:nvPr>
        </p:nvGraphicFramePr>
        <p:xfrm>
          <a:off x="952500" y="1809750"/>
          <a:ext cx="7239000" cy="2011560"/>
        </p:xfrm>
        <a:graphic>
          <a:graphicData uri="http://schemas.openxmlformats.org/drawingml/2006/table">
            <a:tbl>
              <a:tblPr>
                <a:noFill/>
                <a:tableStyleId>{1F80AF68-5743-4459-B11A-37F9AA1FBC22}</a:tableStyleId>
              </a:tblPr>
              <a:tblGrid>
                <a:gridCol w="3619500">
                  <a:extLst>
                    <a:ext uri="{9D8B030D-6E8A-4147-A177-3AD203B41FA5}">
                      <a16:colId xmlns:a16="http://schemas.microsoft.com/office/drawing/2014/main" val="20000"/>
                    </a:ext>
                  </a:extLst>
                </a:gridCol>
                <a:gridCol w="36195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a:t>What they said:</a:t>
                      </a:r>
                      <a:endParaRPr/>
                    </a:p>
                  </a:txBody>
                  <a:tcPr marL="91425" marR="91425" marT="91425" marB="91425"/>
                </a:tc>
                <a:tc>
                  <a:txBody>
                    <a:bodyPr/>
                    <a:lstStyle/>
                    <a:p>
                      <a:pPr marL="0" lvl="0" indent="0" algn="l" rtl="0">
                        <a:spcBef>
                          <a:spcPts val="0"/>
                        </a:spcBef>
                        <a:spcAft>
                          <a:spcPts val="0"/>
                        </a:spcAft>
                        <a:buNone/>
                      </a:pPr>
                      <a:r>
                        <a:rPr lang="en"/>
                        <a:t>How we will improve:</a:t>
                      </a:r>
                      <a:endParaRPr/>
                    </a:p>
                  </a:txBody>
                  <a:tcPr marL="91425" marR="91425" marT="91425" marB="91425"/>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US"/>
                        <a:t>Menu looked disorganized</a:t>
                      </a:r>
                      <a:endParaRPr/>
                    </a:p>
                  </a:txBody>
                  <a:tcPr marL="91425" marR="91425" marT="91425" marB="91425"/>
                </a:tc>
                <a:tc>
                  <a:txBody>
                    <a:bodyPr/>
                    <a:lstStyle/>
                    <a:p>
                      <a:pPr marL="0" lvl="0" indent="0" algn="l" rtl="0">
                        <a:spcBef>
                          <a:spcPts val="0"/>
                        </a:spcBef>
                        <a:spcAft>
                          <a:spcPts val="0"/>
                        </a:spcAft>
                        <a:buNone/>
                      </a:pPr>
                      <a:r>
                        <a:rPr lang="en-US"/>
                        <a:t>Add sub menu's for different transformations</a:t>
                      </a:r>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US"/>
                        <a:t>Menu took up too much room</a:t>
                      </a:r>
                      <a:endParaRPr/>
                    </a:p>
                  </a:txBody>
                  <a:tcPr marL="91425" marR="91425" marT="91425" marB="91425"/>
                </a:tc>
                <a:tc>
                  <a:txBody>
                    <a:bodyPr/>
                    <a:lstStyle/>
                    <a:p>
                      <a:pPr marL="0" lvl="0" indent="0" algn="l" rtl="0">
                        <a:spcBef>
                          <a:spcPts val="0"/>
                        </a:spcBef>
                        <a:spcAft>
                          <a:spcPts val="0"/>
                        </a:spcAft>
                        <a:buNone/>
                      </a:pPr>
                      <a:r>
                        <a:rPr lang="en-US"/>
                        <a:t>Add a button to open and hide the menu</a:t>
                      </a:r>
                      <a:endParaRPr/>
                    </a:p>
                  </a:txBody>
                  <a:tcPr marL="91425" marR="91425" marT="91425" marB="91425"/>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en-US"/>
                        <a:t>Some transformations may be confusing at first glance</a:t>
                      </a:r>
                      <a:endParaRPr/>
                    </a:p>
                  </a:txBody>
                  <a:tcPr marL="91425" marR="91425" marT="91425" marB="91425"/>
                </a:tc>
                <a:tc>
                  <a:txBody>
                    <a:bodyPr/>
                    <a:lstStyle/>
                    <a:p>
                      <a:pPr marL="0" lvl="0" indent="0" algn="l" rtl="0">
                        <a:spcBef>
                          <a:spcPts val="0"/>
                        </a:spcBef>
                        <a:spcAft>
                          <a:spcPts val="0"/>
                        </a:spcAft>
                        <a:buNone/>
                      </a:pPr>
                      <a:r>
                        <a:rPr lang="en-US"/>
                        <a:t>Add descriptions and instructions for each transformation</a:t>
                      </a:r>
                      <a:endParaRPr/>
                    </a:p>
                  </a:txBody>
                  <a:tcPr marL="91425" marR="91425" marT="91425" marB="91425"/>
                </a:tc>
                <a:extLst>
                  <a:ext uri="{0D108BD9-81ED-4DB2-BD59-A6C34878D82A}">
                    <a16:rowId xmlns:a16="http://schemas.microsoft.com/office/drawing/2014/main" val="10003"/>
                  </a:ext>
                </a:extLst>
              </a:tr>
            </a:tbl>
          </a:graphicData>
        </a:graphic>
      </p:graphicFrame>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bg>
      <p:bgPr>
        <a:gradFill flip="none" rotWithShape="1">
          <a:gsLst>
            <a:gs pos="0">
              <a:schemeClr val="accent6">
                <a:lumMod val="0"/>
                <a:lumOff val="100000"/>
              </a:schemeClr>
            </a:gs>
            <a:gs pos="35000">
              <a:schemeClr val="accent6">
                <a:lumMod val="0"/>
                <a:lumOff val="100000"/>
              </a:schemeClr>
            </a:gs>
            <a:gs pos="100000">
              <a:schemeClr val="accent6">
                <a:lumMod val="100000"/>
              </a:schemeClr>
            </a:gs>
          </a:gsLst>
          <a:path path="circle">
            <a:fillToRect l="50000" t="-80000" r="50000" b="180000"/>
          </a:path>
          <a:tileRect/>
        </a:gra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710DDD2-A7F3-4EFF-B6B3-AC08337BC842}"/>
              </a:ext>
            </a:extLst>
          </p:cNvPr>
          <p:cNvSpPr>
            <a:spLocks noGrp="1"/>
          </p:cNvSpPr>
          <p:nvPr>
            <p:ph type="title"/>
          </p:nvPr>
        </p:nvSpPr>
        <p:spPr/>
        <p:txBody>
          <a:bodyPr/>
          <a:lstStyle/>
          <a:p>
            <a:r>
              <a:rPr lang="en-US"/>
              <a:t>Questions for TA</a:t>
            </a:r>
          </a:p>
        </p:txBody>
      </p:sp>
      <p:sp>
        <p:nvSpPr>
          <p:cNvPr id="6" name="TextBox 5">
            <a:extLst>
              <a:ext uri="{FF2B5EF4-FFF2-40B4-BE49-F238E27FC236}">
                <a16:creationId xmlns:a16="http://schemas.microsoft.com/office/drawing/2014/main" id="{61BDF24D-E43C-48A0-9988-08623FF22770}"/>
              </a:ext>
            </a:extLst>
          </p:cNvPr>
          <p:cNvSpPr txBox="1"/>
          <p:nvPr/>
        </p:nvSpPr>
        <p:spPr>
          <a:xfrm>
            <a:off x="1587759" y="1195365"/>
            <a:ext cx="6451113"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If you have questions for TAs put them on a pink gradient background.  If you prefer, you can add a black slide for raw interview notes, and summarize them on the empathy map.  If you have two note-takers, you could use two text boxes.</a:t>
            </a:r>
          </a:p>
        </p:txBody>
      </p:sp>
    </p:spTree>
    <p:extLst>
      <p:ext uri="{BB962C8B-B14F-4D97-AF65-F5344CB8AC3E}">
        <p14:creationId xmlns:p14="http://schemas.microsoft.com/office/powerpoint/2010/main" val="63490307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bg>
      <p:bgPr>
        <a:solidFill>
          <a:schemeClr val="accent6">
            <a:lumMod val="40000"/>
            <a:lumOff val="60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710DDD2-A7F3-4EFF-B6B3-AC08337BC842}"/>
              </a:ext>
            </a:extLst>
          </p:cNvPr>
          <p:cNvSpPr>
            <a:spLocks noGrp="1"/>
          </p:cNvSpPr>
          <p:nvPr>
            <p:ph type="title"/>
          </p:nvPr>
        </p:nvSpPr>
        <p:spPr/>
        <p:txBody>
          <a:bodyPr/>
          <a:lstStyle/>
          <a:p>
            <a:r>
              <a:rPr lang="en-US"/>
              <a:t>Week 4 Feedback</a:t>
            </a:r>
          </a:p>
        </p:txBody>
      </p:sp>
      <p:sp>
        <p:nvSpPr>
          <p:cNvPr id="6" name="TextBox 5">
            <a:extLst>
              <a:ext uri="{FF2B5EF4-FFF2-40B4-BE49-F238E27FC236}">
                <a16:creationId xmlns:a16="http://schemas.microsoft.com/office/drawing/2014/main" id="{61BDF24D-E43C-48A0-9988-08623FF22770}"/>
              </a:ext>
            </a:extLst>
          </p:cNvPr>
          <p:cNvSpPr txBox="1"/>
          <p:nvPr/>
        </p:nvSpPr>
        <p:spPr>
          <a:xfrm>
            <a:off x="1372027" y="1195365"/>
            <a:ext cx="6451113" cy="307777"/>
          </a:xfrm>
          <a:prstGeom prst="rect">
            <a:avLst/>
          </a:prstGeom>
          <a:solidFill>
            <a:schemeClr val="accent6"/>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By next week, you should get feedback from four potential users of your app.</a:t>
            </a:r>
          </a:p>
        </p:txBody>
      </p:sp>
      <p:sp>
        <p:nvSpPr>
          <p:cNvPr id="4" name="TextBox 3">
            <a:extLst>
              <a:ext uri="{FF2B5EF4-FFF2-40B4-BE49-F238E27FC236}">
                <a16:creationId xmlns:a16="http://schemas.microsoft.com/office/drawing/2014/main" id="{AB224371-FD84-4862-BD2E-80135F37909C}"/>
              </a:ext>
            </a:extLst>
          </p:cNvPr>
          <p:cNvSpPr txBox="1"/>
          <p:nvPr/>
        </p:nvSpPr>
        <p:spPr>
          <a:xfrm>
            <a:off x="1209281" y="2251315"/>
            <a:ext cx="6451113" cy="1815882"/>
          </a:xfrm>
          <a:prstGeom prst="rect">
            <a:avLst/>
          </a:prstGeom>
          <a:solidFill>
            <a:schemeClr val="accent6"/>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This week you should clean up your slides (deleting extra slides you didn't use, add explanations for unusual things you did) because you will get 5% for the slides so far.  You will get</a:t>
            </a:r>
          </a:p>
          <a:p>
            <a:r>
              <a:rPr lang="en-US"/>
              <a:t>2% for filling everything out (I.e., a reasonable number of boxes in each table, not necessarily every box)</a:t>
            </a:r>
          </a:p>
          <a:p>
            <a:r>
              <a:rPr lang="en-US"/>
              <a:t>1% for prototype originality and insight (subjective)</a:t>
            </a:r>
          </a:p>
          <a:p>
            <a:r>
              <a:rPr lang="en-US"/>
              <a:t>2% for copying the blue arrows to show </a:t>
            </a:r>
            <a:r>
              <a:rPr lang="en-US" err="1"/>
              <a:t>trancability</a:t>
            </a:r>
            <a:r>
              <a:rPr lang="en-US"/>
              <a:t> (</a:t>
            </a:r>
            <a:r>
              <a:rPr lang="en-US" err="1"/>
              <a:t>e.g</a:t>
            </a:r>
            <a:r>
              <a:rPr lang="en-US"/>
              <a:t>, how information from an interview led to a HMW statement) and explain the two examples here</a:t>
            </a:r>
          </a:p>
        </p:txBody>
      </p:sp>
      <p:sp>
        <p:nvSpPr>
          <p:cNvPr id="2" name="Arrow: Right 1">
            <a:extLst>
              <a:ext uri="{FF2B5EF4-FFF2-40B4-BE49-F238E27FC236}">
                <a16:creationId xmlns:a16="http://schemas.microsoft.com/office/drawing/2014/main" id="{9C1F6020-ECC3-4704-AC89-D7D4FCC527B2}"/>
              </a:ext>
            </a:extLst>
          </p:cNvPr>
          <p:cNvSpPr/>
          <p:nvPr/>
        </p:nvSpPr>
        <p:spPr>
          <a:xfrm>
            <a:off x="2436422" y="4384564"/>
            <a:ext cx="1271681" cy="4844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Arial"/>
              </a:rPr>
              <a:t>Led to this</a:t>
            </a:r>
          </a:p>
        </p:txBody>
      </p:sp>
      <p:sp>
        <p:nvSpPr>
          <p:cNvPr id="3" name="Arrow: Pentagon 2">
            <a:extLst>
              <a:ext uri="{FF2B5EF4-FFF2-40B4-BE49-F238E27FC236}">
                <a16:creationId xmlns:a16="http://schemas.microsoft.com/office/drawing/2014/main" id="{DC2A8C4D-9AA5-48EE-B644-12EDA926CD59}"/>
              </a:ext>
            </a:extLst>
          </p:cNvPr>
          <p:cNvSpPr/>
          <p:nvPr/>
        </p:nvSpPr>
        <p:spPr>
          <a:xfrm>
            <a:off x="1211216" y="4383617"/>
            <a:ext cx="980254" cy="484450"/>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cs typeface="Arial"/>
              </a:rPr>
              <a:t>This info</a:t>
            </a:r>
            <a:endParaRPr lang="en-US"/>
          </a:p>
        </p:txBody>
      </p:sp>
      <p:sp>
        <p:nvSpPr>
          <p:cNvPr id="7" name="Arrow: Pentagon 6">
            <a:extLst>
              <a:ext uri="{FF2B5EF4-FFF2-40B4-BE49-F238E27FC236}">
                <a16:creationId xmlns:a16="http://schemas.microsoft.com/office/drawing/2014/main" id="{770320C8-6904-4559-A6B8-FAB30D1D8F77}"/>
              </a:ext>
            </a:extLst>
          </p:cNvPr>
          <p:cNvSpPr/>
          <p:nvPr/>
        </p:nvSpPr>
        <p:spPr>
          <a:xfrm>
            <a:off x="5137799" y="4368478"/>
            <a:ext cx="980254" cy="484450"/>
          </a:xfrm>
          <a:prstGeom prst="homePlate">
            <a:avLst/>
          </a:prstGeom>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Arial"/>
              </a:rPr>
              <a:t>This info</a:t>
            </a:r>
            <a:endParaRPr lang="en-US"/>
          </a:p>
        </p:txBody>
      </p:sp>
      <p:sp>
        <p:nvSpPr>
          <p:cNvPr id="9" name="Arrow: Right 8">
            <a:extLst>
              <a:ext uri="{FF2B5EF4-FFF2-40B4-BE49-F238E27FC236}">
                <a16:creationId xmlns:a16="http://schemas.microsoft.com/office/drawing/2014/main" id="{10043FE8-5111-480E-91C1-A254608D3867}"/>
              </a:ext>
            </a:extLst>
          </p:cNvPr>
          <p:cNvSpPr/>
          <p:nvPr/>
        </p:nvSpPr>
        <p:spPr>
          <a:xfrm>
            <a:off x="6289316" y="4369425"/>
            <a:ext cx="1271681" cy="484450"/>
          </a:xfrm>
          <a:prstGeom prst="rightArrow">
            <a:avLst/>
          </a:prstGeom>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Arial"/>
              </a:rPr>
              <a:t>Led to this</a:t>
            </a:r>
          </a:p>
        </p:txBody>
      </p:sp>
      <p:sp>
        <p:nvSpPr>
          <p:cNvPr id="10" name="Arrow: Pentagon 9">
            <a:extLst>
              <a:ext uri="{FF2B5EF4-FFF2-40B4-BE49-F238E27FC236}">
                <a16:creationId xmlns:a16="http://schemas.microsoft.com/office/drawing/2014/main" id="{8873983E-5907-457C-B889-9B899F4567E5}"/>
              </a:ext>
            </a:extLst>
          </p:cNvPr>
          <p:cNvSpPr/>
          <p:nvPr/>
        </p:nvSpPr>
        <p:spPr>
          <a:xfrm>
            <a:off x="7731312" y="204738"/>
            <a:ext cx="1247232" cy="809829"/>
          </a:xfrm>
          <a:prstGeom prst="homePlate">
            <a:avLst/>
          </a:prstGeom>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r>
              <a:rPr lang="en-US">
                <a:ea typeface="+mn-lt"/>
                <a:cs typeface="+mn-lt"/>
              </a:rPr>
              <a:t>Great work! 5/5</a:t>
            </a:r>
            <a:br>
              <a:rPr lang="en-US">
                <a:ea typeface="+mn-lt"/>
                <a:cs typeface="+mn-lt"/>
              </a:rPr>
            </a:br>
            <a:r>
              <a:rPr lang="en-US">
                <a:ea typeface="+mn-lt"/>
                <a:cs typeface="+mn-lt"/>
              </a:rPr>
              <a:t>Jamie =)</a:t>
            </a:r>
          </a:p>
        </p:txBody>
      </p:sp>
    </p:spTree>
    <p:extLst>
      <p:ext uri="{BB962C8B-B14F-4D97-AF65-F5344CB8AC3E}">
        <p14:creationId xmlns:p14="http://schemas.microsoft.com/office/powerpoint/2010/main" val="311370690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bg>
      <p:bgPr>
        <a:solidFill>
          <a:schemeClr val="accent6">
            <a:lumMod val="40000"/>
            <a:lumOff val="60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710DDD2-A7F3-4EFF-B6B3-AC08337BC842}"/>
              </a:ext>
            </a:extLst>
          </p:cNvPr>
          <p:cNvSpPr>
            <a:spLocks noGrp="1"/>
          </p:cNvSpPr>
          <p:nvPr>
            <p:ph type="title"/>
          </p:nvPr>
        </p:nvSpPr>
        <p:spPr>
          <a:xfrm>
            <a:off x="649316" y="-138198"/>
            <a:ext cx="7804500" cy="1138500"/>
          </a:xfrm>
        </p:spPr>
        <p:txBody>
          <a:bodyPr/>
          <a:lstStyle/>
          <a:p>
            <a:r>
              <a:rPr lang="en-US"/>
              <a:t>Week 4 Feedback</a:t>
            </a:r>
          </a:p>
        </p:txBody>
      </p:sp>
      <p:sp>
        <p:nvSpPr>
          <p:cNvPr id="2" name="Arrow: Right 1">
            <a:extLst>
              <a:ext uri="{FF2B5EF4-FFF2-40B4-BE49-F238E27FC236}">
                <a16:creationId xmlns:a16="http://schemas.microsoft.com/office/drawing/2014/main" id="{9C1F6020-ECC3-4704-AC89-D7D4FCC527B2}"/>
              </a:ext>
            </a:extLst>
          </p:cNvPr>
          <p:cNvSpPr/>
          <p:nvPr/>
        </p:nvSpPr>
        <p:spPr>
          <a:xfrm>
            <a:off x="2354779" y="1622314"/>
            <a:ext cx="1271681" cy="4844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Arial"/>
              </a:rPr>
              <a:t>Led to this</a:t>
            </a:r>
          </a:p>
        </p:txBody>
      </p:sp>
      <p:sp>
        <p:nvSpPr>
          <p:cNvPr id="3" name="Arrow: Pentagon 2">
            <a:extLst>
              <a:ext uri="{FF2B5EF4-FFF2-40B4-BE49-F238E27FC236}">
                <a16:creationId xmlns:a16="http://schemas.microsoft.com/office/drawing/2014/main" id="{DC2A8C4D-9AA5-48EE-B644-12EDA926CD59}"/>
              </a:ext>
            </a:extLst>
          </p:cNvPr>
          <p:cNvSpPr/>
          <p:nvPr/>
        </p:nvSpPr>
        <p:spPr>
          <a:xfrm>
            <a:off x="1075145" y="1628171"/>
            <a:ext cx="980254" cy="484450"/>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cs typeface="Arial"/>
              </a:rPr>
              <a:t>This info</a:t>
            </a:r>
            <a:endParaRPr lang="en-US"/>
          </a:p>
        </p:txBody>
      </p:sp>
      <p:sp>
        <p:nvSpPr>
          <p:cNvPr id="7" name="Arrow: Pentagon 6">
            <a:extLst>
              <a:ext uri="{FF2B5EF4-FFF2-40B4-BE49-F238E27FC236}">
                <a16:creationId xmlns:a16="http://schemas.microsoft.com/office/drawing/2014/main" id="{770320C8-6904-4559-A6B8-FAB30D1D8F77}"/>
              </a:ext>
            </a:extLst>
          </p:cNvPr>
          <p:cNvSpPr/>
          <p:nvPr/>
        </p:nvSpPr>
        <p:spPr>
          <a:xfrm>
            <a:off x="5573227" y="1619835"/>
            <a:ext cx="980254" cy="484450"/>
          </a:xfrm>
          <a:prstGeom prst="homePlate">
            <a:avLst/>
          </a:prstGeom>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Arial"/>
              </a:rPr>
              <a:t>This info</a:t>
            </a:r>
            <a:endParaRPr lang="en-US"/>
          </a:p>
        </p:txBody>
      </p:sp>
      <p:sp>
        <p:nvSpPr>
          <p:cNvPr id="9" name="Arrow: Right 8">
            <a:extLst>
              <a:ext uri="{FF2B5EF4-FFF2-40B4-BE49-F238E27FC236}">
                <a16:creationId xmlns:a16="http://schemas.microsoft.com/office/drawing/2014/main" id="{10043FE8-5111-480E-91C1-A254608D3867}"/>
              </a:ext>
            </a:extLst>
          </p:cNvPr>
          <p:cNvSpPr/>
          <p:nvPr/>
        </p:nvSpPr>
        <p:spPr>
          <a:xfrm>
            <a:off x="6724745" y="1627586"/>
            <a:ext cx="1271681" cy="484450"/>
          </a:xfrm>
          <a:prstGeom prst="rightArrow">
            <a:avLst/>
          </a:prstGeom>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Arial"/>
              </a:rPr>
              <a:t>Led to this</a:t>
            </a:r>
          </a:p>
        </p:txBody>
      </p:sp>
      <p:sp>
        <p:nvSpPr>
          <p:cNvPr id="8" name="TextBox 7">
            <a:extLst>
              <a:ext uri="{FF2B5EF4-FFF2-40B4-BE49-F238E27FC236}">
                <a16:creationId xmlns:a16="http://schemas.microsoft.com/office/drawing/2014/main" id="{9D871414-A84B-4978-884C-F22C0C26EFC6}"/>
              </a:ext>
            </a:extLst>
          </p:cNvPr>
          <p:cNvSpPr txBox="1"/>
          <p:nvPr/>
        </p:nvSpPr>
        <p:spPr>
          <a:xfrm>
            <a:off x="281668" y="798739"/>
            <a:ext cx="8546645" cy="523220"/>
          </a:xfrm>
          <a:prstGeom prst="rect">
            <a:avLst/>
          </a:prstGeom>
          <a:solidFill>
            <a:schemeClr val="accent6"/>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2% for copying the blue arrows to show trancability (e.g, how information from an interview led to a HMW statement) and explain the two examples here​</a:t>
            </a:r>
          </a:p>
        </p:txBody>
      </p:sp>
      <p:sp>
        <p:nvSpPr>
          <p:cNvPr id="10" name="TextBox 9">
            <a:extLst>
              <a:ext uri="{FF2B5EF4-FFF2-40B4-BE49-F238E27FC236}">
                <a16:creationId xmlns:a16="http://schemas.microsoft.com/office/drawing/2014/main" id="{178E6253-3ACA-45D6-85F8-E0B60CA5197C}"/>
              </a:ext>
            </a:extLst>
          </p:cNvPr>
          <p:cNvSpPr txBox="1"/>
          <p:nvPr/>
        </p:nvSpPr>
        <p:spPr>
          <a:xfrm>
            <a:off x="342900" y="2268311"/>
            <a:ext cx="4022270" cy="21698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900"/>
              <a:t>When we were conducting the interviews, often, we heard the interviewees say that they struggled to comprehend vector transformations such as rotation and shear. They had to look at images and videos of these transformations in order to fully grasp the concept. Along with this, the TA that we interviewed also mentioned that the thing first years tend to struggle with is tying the calculations like inverse matrices or matrix multiplication to something physical that they can actually understand, and how it can be represented in the arithmetic. It was also mentioned that although software exists to solve these issues, there isn't a software that solves it all together (variety). Having said this, if first years were able to access some sort of software that would allow them to visualize various transformations, it would be easier for them to fully understand the concepts of transformations on vectors, instead of just comprehending it as random algebra applied to vectors. It would also be easier to visualize multiple transformations within the same piece of software</a:t>
            </a:r>
          </a:p>
        </p:txBody>
      </p:sp>
      <p:sp>
        <p:nvSpPr>
          <p:cNvPr id="11" name="TextBox 10">
            <a:extLst>
              <a:ext uri="{FF2B5EF4-FFF2-40B4-BE49-F238E27FC236}">
                <a16:creationId xmlns:a16="http://schemas.microsoft.com/office/drawing/2014/main" id="{830A08BB-0D2D-4924-AE4E-92E1CE323F3D}"/>
              </a:ext>
            </a:extLst>
          </p:cNvPr>
          <p:cNvSpPr txBox="1"/>
          <p:nvPr/>
        </p:nvSpPr>
        <p:spPr>
          <a:xfrm>
            <a:off x="4472669" y="2268310"/>
            <a:ext cx="4518930" cy="24468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900"/>
              <a:t>During the interviews, when we asked if they struggled to understand/comprehend vector transformations in 2 dimensions, they said that they did struggle, but were able to figure it out eventually because some 2 dimensional vectors can simply be drawn out on paper. However, when it came to 3 dimensions, it was much harder to visualize because it isn't something that can be easily drawn on a 2 dimensional surface. Due to this, when it came to vector transformations that occurred in dimensions greater than 3, we got the general idea that visualization became exponentially harder as the dimension increased. This led to our questions after the HMW process regarded a software that can handle 3 dimensions. When thinking about 3 dimensions, it is not as simple as simply moving x and y coordinates on the screen because the z coordinate will change the entire perspective of the vector, and thus change both the x and y coordinates. Thinking about this realistically, when we were writing our background labs, if there were many shapes, the elm IDE would begin to lag heavily every time it was compiled. Taking this into consideration along with time and our own coding capabilities, we were able to carefully think about the limits of our software, which is important because we did not want to prototype an app that is out of our reach given our current circumstances.</a:t>
            </a:r>
          </a:p>
        </p:txBody>
      </p:sp>
    </p:spTree>
    <p:extLst>
      <p:ext uri="{BB962C8B-B14F-4D97-AF65-F5344CB8AC3E}">
        <p14:creationId xmlns:p14="http://schemas.microsoft.com/office/powerpoint/2010/main" val="301915699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pic>
        <p:nvPicPr>
          <p:cNvPr id="268" name="Google Shape;268;p39" descr="Image"/>
          <p:cNvPicPr preferRelativeResize="0"/>
          <p:nvPr/>
        </p:nvPicPr>
        <p:blipFill rotWithShape="1">
          <a:blip r:embed="rId3">
            <a:alphaModFix/>
          </a:blip>
          <a:srcRect/>
          <a:stretch/>
        </p:blipFill>
        <p:spPr>
          <a:xfrm>
            <a:off x="404600" y="-40650"/>
            <a:ext cx="4959900" cy="5107274"/>
          </a:xfrm>
          <a:prstGeom prst="rect">
            <a:avLst/>
          </a:prstGeom>
          <a:noFill/>
          <a:ln>
            <a:noFill/>
          </a:ln>
        </p:spPr>
      </p:pic>
      <p:grpSp>
        <p:nvGrpSpPr>
          <p:cNvPr id="269" name="Google Shape;269;p39"/>
          <p:cNvGrpSpPr/>
          <p:nvPr/>
        </p:nvGrpSpPr>
        <p:grpSpPr>
          <a:xfrm>
            <a:off x="8094239" y="4055539"/>
            <a:ext cx="498589" cy="351920"/>
            <a:chOff x="0" y="0"/>
            <a:chExt cx="709129" cy="667400"/>
          </a:xfrm>
        </p:grpSpPr>
        <p:pic>
          <p:nvPicPr>
            <p:cNvPr id="270" name="Google Shape;270;p39" descr="Image"/>
            <p:cNvPicPr preferRelativeResize="0"/>
            <p:nvPr/>
          </p:nvPicPr>
          <p:blipFill rotWithShape="1">
            <a:blip r:embed="rId4">
              <a:alphaModFix/>
            </a:blip>
            <a:srcRect/>
            <a:stretch/>
          </p:blipFill>
          <p:spPr>
            <a:xfrm>
              <a:off x="0" y="0"/>
              <a:ext cx="594831" cy="667400"/>
            </a:xfrm>
            <a:prstGeom prst="rect">
              <a:avLst/>
            </a:prstGeom>
            <a:noFill/>
            <a:ln>
              <a:noFill/>
            </a:ln>
          </p:spPr>
        </p:pic>
        <p:sp>
          <p:nvSpPr>
            <p:cNvPr id="271" name="Google Shape;271;p39"/>
            <p:cNvSpPr txBox="1"/>
            <p:nvPr/>
          </p:nvSpPr>
          <p:spPr>
            <a:xfrm>
              <a:off x="480529" y="333699"/>
              <a:ext cx="228600" cy="273600"/>
            </a:xfrm>
            <a:prstGeom prst="rect">
              <a:avLst/>
            </a:prstGeom>
            <a:noFill/>
            <a:ln>
              <a:noFill/>
            </a:ln>
          </p:spPr>
          <p:txBody>
            <a:bodyPr spcFirstLastPara="1" wrap="square" lIns="32750" tIns="32750" rIns="32750" bIns="32750" anchor="t" anchorCtr="0">
              <a:noAutofit/>
            </a:bodyPr>
            <a:lstStyle/>
            <a:p>
              <a:pPr marL="0" marR="0" lvl="0" indent="0" algn="l" rtl="0">
                <a:lnSpc>
                  <a:spcPct val="100000"/>
                </a:lnSpc>
                <a:spcBef>
                  <a:spcPts val="0"/>
                </a:spcBef>
                <a:spcAft>
                  <a:spcPts val="0"/>
                </a:spcAft>
                <a:buClr>
                  <a:srgbClr val="000000"/>
                </a:buClr>
                <a:buSzPts val="800"/>
                <a:buFont typeface="Helvetica Neue"/>
                <a:buNone/>
              </a:pPr>
              <a:r>
                <a:rPr lang="en" sz="800" b="0" i="0" u="none" strike="noStrike" cap="none">
                  <a:solidFill>
                    <a:srgbClr val="000000"/>
                  </a:solidFill>
                  <a:latin typeface="Helvetica Neue"/>
                  <a:ea typeface="Helvetica Neue"/>
                  <a:cs typeface="Helvetica Neue"/>
                  <a:sym typeface="Helvetica Neue"/>
                </a:rPr>
                <a:t>5</a:t>
              </a:r>
              <a:endParaRPr sz="900"/>
            </a:p>
          </p:txBody>
        </p:sp>
      </p:grpSp>
      <p:sp>
        <p:nvSpPr>
          <p:cNvPr id="272" name="Google Shape;272;p39"/>
          <p:cNvSpPr txBox="1"/>
          <p:nvPr/>
        </p:nvSpPr>
        <p:spPr>
          <a:xfrm>
            <a:off x="6033850" y="1095222"/>
            <a:ext cx="2907000" cy="1626600"/>
          </a:xfrm>
          <a:prstGeom prst="rect">
            <a:avLst/>
          </a:prstGeom>
          <a:noFill/>
          <a:ln>
            <a:noFill/>
          </a:ln>
        </p:spPr>
        <p:txBody>
          <a:bodyPr spcFirstLastPara="1" wrap="square" lIns="32750" tIns="32750" rIns="32750" bIns="32750" anchor="ctr" anchorCtr="0">
            <a:noAutofit/>
          </a:bodyPr>
          <a:lstStyle/>
          <a:p>
            <a:pPr marL="0" marR="0" lvl="0" indent="0" algn="l" rtl="0">
              <a:lnSpc>
                <a:spcPct val="100000"/>
              </a:lnSpc>
              <a:spcBef>
                <a:spcPts val="0"/>
              </a:spcBef>
              <a:spcAft>
                <a:spcPts val="0"/>
              </a:spcAft>
              <a:buClr>
                <a:srgbClr val="000000"/>
              </a:buClr>
              <a:buSzPts val="700"/>
              <a:buFont typeface="Helvetica Neue"/>
              <a:buNone/>
            </a:pPr>
            <a:r>
              <a:rPr lang="en" sz="1100" b="1" i="0" u="none" strike="noStrike" cap="none">
                <a:solidFill>
                  <a:srgbClr val="000000"/>
                </a:solidFill>
                <a:latin typeface="Helvetica Neue"/>
                <a:ea typeface="Helvetica Neue"/>
                <a:cs typeface="Helvetica Neue"/>
                <a:sym typeface="Helvetica Neue"/>
              </a:rPr>
              <a:t>Feedback Grid:</a:t>
            </a:r>
            <a:endParaRPr sz="1100"/>
          </a:p>
          <a:p>
            <a:pPr marL="0" marR="0" lvl="0" indent="0" algn="l" rtl="0">
              <a:lnSpc>
                <a:spcPct val="100000"/>
              </a:lnSpc>
              <a:spcBef>
                <a:spcPts val="0"/>
              </a:spcBef>
              <a:spcAft>
                <a:spcPts val="0"/>
              </a:spcAft>
              <a:buClr>
                <a:srgbClr val="000000"/>
              </a:buClr>
              <a:buSzPts val="700"/>
              <a:buFont typeface="Helvetica Neue"/>
              <a:buNone/>
            </a:pPr>
            <a:endParaRPr sz="1100" b="1" i="0" u="none" strike="noStrike" cap="none">
              <a:solidFill>
                <a:srgbClr val="000000"/>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000000"/>
              </a:buClr>
              <a:buSzPts val="700"/>
              <a:buFont typeface="Helvetica Neue"/>
              <a:buNone/>
            </a:pPr>
            <a:r>
              <a:rPr lang="en" sz="1100" b="0" i="0" u="none" strike="noStrike" cap="none">
                <a:solidFill>
                  <a:srgbClr val="000000"/>
                </a:solidFill>
                <a:latin typeface="Helvetica Neue"/>
                <a:ea typeface="Helvetica Neue"/>
                <a:cs typeface="Helvetica Neue"/>
                <a:sym typeface="Helvetica Neue"/>
              </a:rPr>
              <a:t>Use to take notes when getting feedback from individual users.  Have one person do the talking, and a second take notes, but steer the conversation to cover all 4 areas.</a:t>
            </a:r>
            <a:endParaRPr sz="1100"/>
          </a:p>
        </p:txBody>
      </p:sp>
      <p:graphicFrame>
        <p:nvGraphicFramePr>
          <p:cNvPr id="273" name="Google Shape;273;p39"/>
          <p:cNvGraphicFramePr/>
          <p:nvPr/>
        </p:nvGraphicFramePr>
        <p:xfrm>
          <a:off x="5951431" y="2721780"/>
          <a:ext cx="2965900" cy="919600"/>
        </p:xfrm>
        <a:graphic>
          <a:graphicData uri="http://schemas.openxmlformats.org/drawingml/2006/table">
            <a:tbl>
              <a:tblPr bandRow="1">
                <a:noFill/>
                <a:tableStyleId>{46409119-0364-41FD-8744-DC8955837773}</a:tableStyleId>
              </a:tblPr>
              <a:tblGrid>
                <a:gridCol w="281500">
                  <a:extLst>
                    <a:ext uri="{9D8B030D-6E8A-4147-A177-3AD203B41FA5}">
                      <a16:colId xmlns:a16="http://schemas.microsoft.com/office/drawing/2014/main" val="20000"/>
                    </a:ext>
                  </a:extLst>
                </a:gridCol>
                <a:gridCol w="2684400">
                  <a:extLst>
                    <a:ext uri="{9D8B030D-6E8A-4147-A177-3AD203B41FA5}">
                      <a16:colId xmlns:a16="http://schemas.microsoft.com/office/drawing/2014/main" val="20001"/>
                    </a:ext>
                  </a:extLst>
                </a:gridCol>
              </a:tblGrid>
              <a:tr h="229900">
                <a:tc>
                  <a:txBody>
                    <a:bodyPr/>
                    <a:lstStyle/>
                    <a:p>
                      <a:pPr marL="0" marR="0" lvl="0" indent="0" algn="ctr" rtl="0">
                        <a:lnSpc>
                          <a:spcPct val="100000"/>
                        </a:lnSpc>
                        <a:spcBef>
                          <a:spcPts val="0"/>
                        </a:spcBef>
                        <a:spcAft>
                          <a:spcPts val="0"/>
                        </a:spcAft>
                        <a:buClr>
                          <a:schemeClr val="dk1"/>
                        </a:buClr>
                        <a:buSzPts val="500"/>
                        <a:buFont typeface="Helvetica Neue"/>
                        <a:buNone/>
                      </a:pPr>
                      <a:r>
                        <a:rPr lang="en" sz="900" b="1" u="none" strike="noStrike" cap="none"/>
                        <a:t>+</a:t>
                      </a:r>
                      <a:endParaRPr sz="900"/>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600"/>
                        <a:buFont typeface="Helvetica Neue"/>
                        <a:buNone/>
                      </a:pPr>
                      <a:r>
                        <a:rPr lang="en" sz="900" u="none" strike="noStrike" cap="none"/>
                        <a:t>What did they like about it?</a:t>
                      </a:r>
                      <a:endParaRPr sz="900"/>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229900">
                <a:tc>
                  <a:txBody>
                    <a:bodyPr/>
                    <a:lstStyle/>
                    <a:p>
                      <a:pPr marL="0" marR="0" lvl="0" indent="0" algn="ctr" rtl="0">
                        <a:lnSpc>
                          <a:spcPct val="100000"/>
                        </a:lnSpc>
                        <a:spcBef>
                          <a:spcPts val="0"/>
                        </a:spcBef>
                        <a:spcAft>
                          <a:spcPts val="0"/>
                        </a:spcAft>
                        <a:buClr>
                          <a:schemeClr val="dk1"/>
                        </a:buClr>
                        <a:buSzPts val="600"/>
                        <a:buFont typeface="Helvetica Neue"/>
                        <a:buNone/>
                      </a:pPr>
                      <a:r>
                        <a:rPr lang="en" sz="900" b="1" u="none" strike="noStrike" cap="none"/>
                        <a:t>∆</a:t>
                      </a:r>
                      <a:endParaRPr sz="900"/>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a:txBody>
                    <a:bodyPr/>
                    <a:lstStyle/>
                    <a:p>
                      <a:pPr marL="0" marR="0" lvl="0" indent="0" algn="l" rtl="0">
                        <a:lnSpc>
                          <a:spcPct val="100000"/>
                        </a:lnSpc>
                        <a:spcBef>
                          <a:spcPts val="0"/>
                        </a:spcBef>
                        <a:spcAft>
                          <a:spcPts val="0"/>
                        </a:spcAft>
                        <a:buClr>
                          <a:schemeClr val="dk1"/>
                        </a:buClr>
                        <a:buSzPts val="500"/>
                        <a:buFont typeface="Helvetica Neue"/>
                        <a:buNone/>
                      </a:pPr>
                      <a:r>
                        <a:rPr lang="en" sz="900" u="none" strike="noStrike" cap="none"/>
                        <a:t>What would they like changed?</a:t>
                      </a:r>
                      <a:endParaRPr sz="900"/>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extLst>
                  <a:ext uri="{0D108BD9-81ED-4DB2-BD59-A6C34878D82A}">
                    <a16:rowId xmlns:a16="http://schemas.microsoft.com/office/drawing/2014/main" val="10001"/>
                  </a:ext>
                </a:extLst>
              </a:tr>
              <a:tr h="229900">
                <a:tc>
                  <a:txBody>
                    <a:bodyPr/>
                    <a:lstStyle/>
                    <a:p>
                      <a:pPr marL="0" marR="0" lvl="0" indent="0" algn="ctr" rtl="0">
                        <a:lnSpc>
                          <a:spcPct val="100000"/>
                        </a:lnSpc>
                        <a:spcBef>
                          <a:spcPts val="0"/>
                        </a:spcBef>
                        <a:spcAft>
                          <a:spcPts val="0"/>
                        </a:spcAft>
                        <a:buClr>
                          <a:schemeClr val="dk1"/>
                        </a:buClr>
                        <a:buSzPts val="500"/>
                        <a:buFont typeface="Helvetica Neue"/>
                        <a:buNone/>
                      </a:pPr>
                      <a:r>
                        <a:rPr lang="en" sz="900" b="1" u="none" strike="noStrike" cap="none"/>
                        <a:t>?</a:t>
                      </a:r>
                      <a:endParaRPr sz="900"/>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500"/>
                        <a:buFont typeface="Helvetica Neue"/>
                        <a:buNone/>
                      </a:pPr>
                      <a:r>
                        <a:rPr lang="en" sz="900" u="none" strike="noStrike" cap="none"/>
                        <a:t>What questions did they ask?</a:t>
                      </a:r>
                      <a:endParaRPr sz="900"/>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229900">
                <a:tc>
                  <a:txBody>
                    <a:bodyPr/>
                    <a:lstStyle/>
                    <a:p>
                      <a:pPr marL="0" marR="0" lvl="0" indent="0" algn="l" rtl="0">
                        <a:lnSpc>
                          <a:spcPct val="100000"/>
                        </a:lnSpc>
                        <a:spcBef>
                          <a:spcPts val="0"/>
                        </a:spcBef>
                        <a:spcAft>
                          <a:spcPts val="0"/>
                        </a:spcAft>
                        <a:buClr>
                          <a:schemeClr val="dk1"/>
                        </a:buClr>
                        <a:buSzPts val="500"/>
                        <a:buFont typeface="Helvetica Neue"/>
                        <a:buNone/>
                      </a:pPr>
                      <a:endParaRPr sz="9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a:txBody>
                    <a:bodyPr/>
                    <a:lstStyle/>
                    <a:p>
                      <a:pPr marL="0" marR="0" lvl="0" indent="0" algn="l" rtl="0">
                        <a:lnSpc>
                          <a:spcPct val="100000"/>
                        </a:lnSpc>
                        <a:spcBef>
                          <a:spcPts val="0"/>
                        </a:spcBef>
                        <a:spcAft>
                          <a:spcPts val="0"/>
                        </a:spcAft>
                        <a:buClr>
                          <a:schemeClr val="dk1"/>
                        </a:buClr>
                        <a:buSzPts val="500"/>
                        <a:buFont typeface="Helvetica Neue"/>
                        <a:buNone/>
                      </a:pPr>
                      <a:r>
                        <a:rPr lang="en" sz="900" u="none" strike="noStrike" cap="none"/>
                        <a:t>What new ideas came out of the discussion?</a:t>
                      </a:r>
                      <a:endParaRPr sz="900"/>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extLst>
                  <a:ext uri="{0D108BD9-81ED-4DB2-BD59-A6C34878D82A}">
                    <a16:rowId xmlns:a16="http://schemas.microsoft.com/office/drawing/2014/main" val="10003"/>
                  </a:ext>
                </a:extLst>
              </a:tr>
            </a:tbl>
          </a:graphicData>
        </a:graphic>
      </p:graphicFrame>
      <p:graphicFrame>
        <p:nvGraphicFramePr>
          <p:cNvPr id="274" name="Google Shape;274;p39"/>
          <p:cNvGraphicFramePr/>
          <p:nvPr>
            <p:extLst>
              <p:ext uri="{D42A27DB-BD31-4B8C-83A1-F6EECF244321}">
                <p14:modId xmlns:p14="http://schemas.microsoft.com/office/powerpoint/2010/main" val="364703346"/>
              </p:ext>
            </p:extLst>
          </p:nvPr>
        </p:nvGraphicFramePr>
        <p:xfrm>
          <a:off x="318702" y="659063"/>
          <a:ext cx="2178700" cy="2152785"/>
        </p:xfrm>
        <a:graphic>
          <a:graphicData uri="http://schemas.openxmlformats.org/drawingml/2006/table">
            <a:tbl>
              <a:tblPr bandRow="1">
                <a:noFill/>
                <a:tableStyleId>{46409119-0364-41FD-8744-DC8955837773}</a:tableStyleId>
              </a:tblPr>
              <a:tblGrid>
                <a:gridCol w="2178700">
                  <a:extLst>
                    <a:ext uri="{9D8B030D-6E8A-4147-A177-3AD203B41FA5}">
                      <a16:colId xmlns:a16="http://schemas.microsoft.com/office/drawing/2014/main" val="20000"/>
                    </a:ext>
                  </a:extLst>
                </a:gridCol>
              </a:tblGrid>
              <a:tr h="203325">
                <a:tc>
                  <a:txBody>
                    <a:bodyPr/>
                    <a:lstStyle/>
                    <a:p>
                      <a:pPr marL="0" marR="0" lvl="0" indent="0" algn="l" rtl="0">
                        <a:lnSpc>
                          <a:spcPct val="100000"/>
                        </a:lnSpc>
                        <a:spcBef>
                          <a:spcPts val="0"/>
                        </a:spcBef>
                        <a:spcAft>
                          <a:spcPts val="0"/>
                        </a:spcAft>
                        <a:buClr>
                          <a:schemeClr val="dk1"/>
                        </a:buClr>
                        <a:buSzPts val="500"/>
                        <a:buFont typeface="Helvetica Neue"/>
                        <a:buNone/>
                      </a:pPr>
                      <a:r>
                        <a:rPr lang="en-US" sz="800" u="none" strike="noStrike" cap="none" err="1"/>
                        <a:t>Homescreen</a:t>
                      </a:r>
                      <a:r>
                        <a:rPr lang="en-US" sz="800" u="none" strike="noStrike" cap="none"/>
                        <a:t> is pretty clear, has 3 buttons , indicating every function. </a:t>
                      </a:r>
                    </a:p>
                    <a:p>
                      <a:pPr marL="0" marR="0" lvl="0" indent="0" algn="l">
                        <a:lnSpc>
                          <a:spcPct val="100000"/>
                        </a:lnSpc>
                        <a:spcBef>
                          <a:spcPts val="0"/>
                        </a:spcBef>
                        <a:spcAft>
                          <a:spcPts val="0"/>
                        </a:spcAft>
                        <a:buSzPts val="500"/>
                        <a:buFont typeface="Helvetica Neue"/>
                        <a:buNone/>
                      </a:pPr>
                      <a:endParaRPr lang="en-US"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203325">
                <a:tc>
                  <a:txBody>
                    <a:bodyPr/>
                    <a:lstStyle/>
                    <a:p>
                      <a:pPr marL="0" marR="0" lvl="0" indent="0" algn="l" rtl="0">
                        <a:lnSpc>
                          <a:spcPct val="100000"/>
                        </a:lnSpc>
                        <a:spcBef>
                          <a:spcPts val="0"/>
                        </a:spcBef>
                        <a:spcAft>
                          <a:spcPts val="0"/>
                        </a:spcAft>
                        <a:buClr>
                          <a:schemeClr val="dk1"/>
                        </a:buClr>
                        <a:buSzPts val="500"/>
                        <a:buFont typeface="Helvetica Neue"/>
                        <a:buNone/>
                      </a:pPr>
                      <a:r>
                        <a:rPr lang="en-US" sz="800" u="none" strike="noStrike" cap="none"/>
                        <a:t>The red arrow obviously indicates the vector addition and multiplication, which is helpful for users to enter by clicking the button</a:t>
                      </a:r>
                      <a:endParaRPr sz="800" u="none" strike="noStrike" cap="none" err="1"/>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extLst>
                  <a:ext uri="{0D108BD9-81ED-4DB2-BD59-A6C34878D82A}">
                    <a16:rowId xmlns:a16="http://schemas.microsoft.com/office/drawing/2014/main" val="10001"/>
                  </a:ext>
                </a:extLst>
              </a:tr>
              <a:tr h="203325">
                <a:tc>
                  <a:txBody>
                    <a:bodyPr/>
                    <a:lstStyle/>
                    <a:p>
                      <a:pPr marL="0" marR="0" lvl="0" indent="0" algn="l" rtl="0">
                        <a:lnSpc>
                          <a:spcPct val="100000"/>
                        </a:lnSpc>
                        <a:spcBef>
                          <a:spcPts val="0"/>
                        </a:spcBef>
                        <a:spcAft>
                          <a:spcPts val="0"/>
                        </a:spcAft>
                        <a:buClr>
                          <a:schemeClr val="dk1"/>
                        </a:buClr>
                        <a:buSzPts val="500"/>
                        <a:buFont typeface="Helvetica Neue"/>
                        <a:buNone/>
                      </a:pPr>
                      <a:r>
                        <a:rPr lang="en-US" sz="800" u="none" strike="noStrike" cap="none"/>
                        <a:t>The grid is good for focusing on the subject</a:t>
                      </a: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203325">
                <a:tc>
                  <a:txBody>
                    <a:bodyPr/>
                    <a:lstStyle/>
                    <a:p>
                      <a:pPr marL="0" marR="0" lvl="0" indent="0" algn="l" rtl="0">
                        <a:lnSpc>
                          <a:spcPct val="100000"/>
                        </a:lnSpc>
                        <a:spcBef>
                          <a:spcPts val="0"/>
                        </a:spcBef>
                        <a:spcAft>
                          <a:spcPts val="0"/>
                        </a:spcAft>
                        <a:buClr>
                          <a:schemeClr val="dk1"/>
                        </a:buClr>
                        <a:buSzPts val="500"/>
                        <a:buFont typeface="Helvetica Neue"/>
                        <a:buNone/>
                      </a:pPr>
                      <a:r>
                        <a:rPr lang="en-US" sz="800" u="none" strike="noStrike" cap="none"/>
                        <a:t>It is great to select or </a:t>
                      </a:r>
                      <a:r>
                        <a:rPr lang="en-US" sz="800" u="none" strike="noStrike" cap="none" err="1"/>
                        <a:t>diselect</a:t>
                      </a:r>
                      <a:r>
                        <a:rPr lang="en-US" sz="800" u="none" strike="noStrike" cap="none"/>
                        <a:t> matrices to see the whole process</a:t>
                      </a: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extLst>
                  <a:ext uri="{0D108BD9-81ED-4DB2-BD59-A6C34878D82A}">
                    <a16:rowId xmlns:a16="http://schemas.microsoft.com/office/drawing/2014/main" val="10003"/>
                  </a:ext>
                </a:extLst>
              </a:tr>
              <a:tr h="203325">
                <a:tc>
                  <a:txBody>
                    <a:bodyPr/>
                    <a:lstStyle/>
                    <a:p>
                      <a:pPr marL="0" marR="0" lvl="0" indent="0" algn="l" rtl="0">
                        <a:lnSpc>
                          <a:spcPct val="100000"/>
                        </a:lnSpc>
                        <a:spcBef>
                          <a:spcPts val="0"/>
                        </a:spcBef>
                        <a:spcAft>
                          <a:spcPts val="0"/>
                        </a:spcAft>
                        <a:buClr>
                          <a:schemeClr val="dk1"/>
                        </a:buClr>
                        <a:buSzPts val="500"/>
                        <a:buFont typeface="Helvetica Neue"/>
                        <a:buNone/>
                      </a:pP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203325">
                <a:tc>
                  <a:txBody>
                    <a:bodyPr/>
                    <a:lstStyle/>
                    <a:p>
                      <a:pPr marL="0" marR="0" lvl="0" indent="0" algn="l" rtl="0">
                        <a:lnSpc>
                          <a:spcPct val="100000"/>
                        </a:lnSpc>
                        <a:spcBef>
                          <a:spcPts val="0"/>
                        </a:spcBef>
                        <a:spcAft>
                          <a:spcPts val="0"/>
                        </a:spcAft>
                        <a:buClr>
                          <a:schemeClr val="dk1"/>
                        </a:buClr>
                        <a:buSzPts val="500"/>
                        <a:buFont typeface="Helvetica Neue"/>
                        <a:buNone/>
                      </a:pP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extLst>
                  <a:ext uri="{0D108BD9-81ED-4DB2-BD59-A6C34878D82A}">
                    <a16:rowId xmlns:a16="http://schemas.microsoft.com/office/drawing/2014/main" val="10005"/>
                  </a:ext>
                </a:extLst>
              </a:tr>
              <a:tr h="203325">
                <a:tc>
                  <a:txBody>
                    <a:bodyPr/>
                    <a:lstStyle/>
                    <a:p>
                      <a:pPr marL="0" marR="0" lvl="0" indent="0" algn="l" rtl="0">
                        <a:lnSpc>
                          <a:spcPct val="100000"/>
                        </a:lnSpc>
                        <a:spcBef>
                          <a:spcPts val="0"/>
                        </a:spcBef>
                        <a:spcAft>
                          <a:spcPts val="0"/>
                        </a:spcAft>
                        <a:buClr>
                          <a:schemeClr val="dk1"/>
                        </a:buClr>
                        <a:buSzPts val="500"/>
                        <a:buFont typeface="Helvetica Neue"/>
                        <a:buNone/>
                      </a:pP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r h="203325">
                <a:tc>
                  <a:txBody>
                    <a:bodyPr/>
                    <a:lstStyle/>
                    <a:p>
                      <a:pPr marL="0" marR="0" lvl="0" indent="0" algn="l" rtl="0">
                        <a:lnSpc>
                          <a:spcPct val="100000"/>
                        </a:lnSpc>
                        <a:spcBef>
                          <a:spcPts val="0"/>
                        </a:spcBef>
                        <a:spcAft>
                          <a:spcPts val="0"/>
                        </a:spcAft>
                        <a:buClr>
                          <a:schemeClr val="dk1"/>
                        </a:buClr>
                        <a:buSzPts val="500"/>
                        <a:buFont typeface="Helvetica Neue"/>
                        <a:buNone/>
                      </a:pP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extLst>
                  <a:ext uri="{0D108BD9-81ED-4DB2-BD59-A6C34878D82A}">
                    <a16:rowId xmlns:a16="http://schemas.microsoft.com/office/drawing/2014/main" val="10007"/>
                  </a:ext>
                </a:extLst>
              </a:tr>
            </a:tbl>
          </a:graphicData>
        </a:graphic>
      </p:graphicFrame>
      <p:graphicFrame>
        <p:nvGraphicFramePr>
          <p:cNvPr id="275" name="Google Shape;275;p39"/>
          <p:cNvGraphicFramePr/>
          <p:nvPr>
            <p:extLst>
              <p:ext uri="{D42A27DB-BD31-4B8C-83A1-F6EECF244321}">
                <p14:modId xmlns:p14="http://schemas.microsoft.com/office/powerpoint/2010/main" val="3174821754"/>
              </p:ext>
            </p:extLst>
          </p:nvPr>
        </p:nvGraphicFramePr>
        <p:xfrm>
          <a:off x="3482652" y="659063"/>
          <a:ext cx="2255325" cy="2003060"/>
        </p:xfrm>
        <a:graphic>
          <a:graphicData uri="http://schemas.openxmlformats.org/drawingml/2006/table">
            <a:tbl>
              <a:tblPr bandRow="1">
                <a:noFill/>
                <a:tableStyleId>{46409119-0364-41FD-8744-DC8955837773}</a:tableStyleId>
              </a:tblPr>
              <a:tblGrid>
                <a:gridCol w="2255325">
                  <a:extLst>
                    <a:ext uri="{9D8B030D-6E8A-4147-A177-3AD203B41FA5}">
                      <a16:colId xmlns:a16="http://schemas.microsoft.com/office/drawing/2014/main" val="20000"/>
                    </a:ext>
                  </a:extLst>
                </a:gridCol>
              </a:tblGrid>
              <a:tr h="203325">
                <a:tc>
                  <a:txBody>
                    <a:bodyPr/>
                    <a:lstStyle/>
                    <a:p>
                      <a:pPr marL="0" marR="0" lvl="0" indent="0" algn="l" rtl="0">
                        <a:lnSpc>
                          <a:spcPct val="100000"/>
                        </a:lnSpc>
                        <a:spcBef>
                          <a:spcPts val="0"/>
                        </a:spcBef>
                        <a:spcAft>
                          <a:spcPts val="0"/>
                        </a:spcAft>
                        <a:buClr>
                          <a:schemeClr val="dk1"/>
                        </a:buClr>
                        <a:buSzPts val="500"/>
                        <a:buFont typeface="Helvetica Neue"/>
                        <a:buNone/>
                      </a:pPr>
                      <a:r>
                        <a:rPr lang="en-US" altLang="zh-CN" sz="800" u="none" strike="noStrike" cap="none"/>
                        <a:t>Would better color the original/second vectors to differentiate. </a:t>
                      </a: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203325">
                <a:tc>
                  <a:txBody>
                    <a:bodyPr/>
                    <a:lstStyle/>
                    <a:p>
                      <a:pPr marL="0" marR="0" lvl="0" indent="0" algn="l" rtl="0">
                        <a:lnSpc>
                          <a:spcPct val="100000"/>
                        </a:lnSpc>
                        <a:spcBef>
                          <a:spcPts val="0"/>
                        </a:spcBef>
                        <a:spcAft>
                          <a:spcPts val="0"/>
                        </a:spcAft>
                        <a:buClr>
                          <a:schemeClr val="dk1"/>
                        </a:buClr>
                        <a:buSzPts val="500"/>
                        <a:buFont typeface="Helvetica Neue"/>
                        <a:buNone/>
                      </a:pPr>
                      <a:r>
                        <a:rPr lang="en-US" sz="800" u="none" strike="noStrike" cap="none"/>
                        <a:t>Have a  box for the matrix input would be better and clearer</a:t>
                      </a: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extLst>
                  <a:ext uri="{0D108BD9-81ED-4DB2-BD59-A6C34878D82A}">
                    <a16:rowId xmlns:a16="http://schemas.microsoft.com/office/drawing/2014/main" val="10001"/>
                  </a:ext>
                </a:extLst>
              </a:tr>
              <a:tr h="203325">
                <a:tc>
                  <a:txBody>
                    <a:bodyPr/>
                    <a:lstStyle/>
                    <a:p>
                      <a:pPr marL="0" marR="0" lvl="0" indent="0" algn="l" rtl="0">
                        <a:lnSpc>
                          <a:spcPct val="100000"/>
                        </a:lnSpc>
                        <a:spcBef>
                          <a:spcPts val="0"/>
                        </a:spcBef>
                        <a:spcAft>
                          <a:spcPts val="0"/>
                        </a:spcAft>
                        <a:buClr>
                          <a:schemeClr val="dk1"/>
                        </a:buClr>
                        <a:buSzPts val="500"/>
                        <a:buFont typeface="Helvetica Neue"/>
                        <a:buNone/>
                      </a:pPr>
                      <a:r>
                        <a:rPr lang="en-US" sz="800" u="none" strike="noStrike" cap="none"/>
                        <a:t>It would better to add a scaling box below each vector</a:t>
                      </a: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203325">
                <a:tc>
                  <a:txBody>
                    <a:bodyPr/>
                    <a:lstStyle/>
                    <a:p>
                      <a:pPr marL="0" marR="0" lvl="0" indent="0" algn="l" rtl="0">
                        <a:lnSpc>
                          <a:spcPct val="100000"/>
                        </a:lnSpc>
                        <a:spcBef>
                          <a:spcPts val="0"/>
                        </a:spcBef>
                        <a:spcAft>
                          <a:spcPts val="0"/>
                        </a:spcAft>
                        <a:buClr>
                          <a:schemeClr val="dk1"/>
                        </a:buClr>
                        <a:buSzPts val="500"/>
                        <a:buFont typeface="Helvetica Neue"/>
                        <a:buNone/>
                      </a:pPr>
                      <a:r>
                        <a:rPr lang="en-US" sz="800" u="none" strike="noStrike" cap="none"/>
                        <a:t>Would prefer the back button to be at the top left of the screen because of convention.</a:t>
                      </a: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extLst>
                  <a:ext uri="{0D108BD9-81ED-4DB2-BD59-A6C34878D82A}">
                    <a16:rowId xmlns:a16="http://schemas.microsoft.com/office/drawing/2014/main" val="10003"/>
                  </a:ext>
                </a:extLst>
              </a:tr>
              <a:tr h="203325">
                <a:tc>
                  <a:txBody>
                    <a:bodyPr/>
                    <a:lstStyle/>
                    <a:p>
                      <a:pPr marL="0" marR="0" lvl="0" indent="0" algn="l" rtl="0">
                        <a:lnSpc>
                          <a:spcPct val="100000"/>
                        </a:lnSpc>
                        <a:spcBef>
                          <a:spcPts val="0"/>
                        </a:spcBef>
                        <a:spcAft>
                          <a:spcPts val="0"/>
                        </a:spcAft>
                        <a:buClr>
                          <a:schemeClr val="dk1"/>
                        </a:buClr>
                        <a:buSzPts val="500"/>
                        <a:buFont typeface="Helvetica Neue"/>
                        <a:buNone/>
                      </a:pP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203325">
                <a:tc>
                  <a:txBody>
                    <a:bodyPr/>
                    <a:lstStyle/>
                    <a:p>
                      <a:pPr marL="0" marR="0" lvl="0" indent="0" algn="l" rtl="0">
                        <a:lnSpc>
                          <a:spcPct val="100000"/>
                        </a:lnSpc>
                        <a:spcBef>
                          <a:spcPts val="0"/>
                        </a:spcBef>
                        <a:spcAft>
                          <a:spcPts val="0"/>
                        </a:spcAft>
                        <a:buClr>
                          <a:schemeClr val="dk1"/>
                        </a:buClr>
                        <a:buSzPts val="500"/>
                        <a:buFont typeface="Helvetica Neue"/>
                        <a:buNone/>
                      </a:pP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extLst>
                  <a:ext uri="{0D108BD9-81ED-4DB2-BD59-A6C34878D82A}">
                    <a16:rowId xmlns:a16="http://schemas.microsoft.com/office/drawing/2014/main" val="10005"/>
                  </a:ext>
                </a:extLst>
              </a:tr>
              <a:tr h="203325">
                <a:tc>
                  <a:txBody>
                    <a:bodyPr/>
                    <a:lstStyle/>
                    <a:p>
                      <a:pPr marL="0" marR="0" lvl="0" indent="0" algn="l" rtl="0">
                        <a:lnSpc>
                          <a:spcPct val="100000"/>
                        </a:lnSpc>
                        <a:spcBef>
                          <a:spcPts val="0"/>
                        </a:spcBef>
                        <a:spcAft>
                          <a:spcPts val="0"/>
                        </a:spcAft>
                        <a:buClr>
                          <a:schemeClr val="dk1"/>
                        </a:buClr>
                        <a:buSzPts val="500"/>
                        <a:buFont typeface="Helvetica Neue"/>
                        <a:buNone/>
                      </a:pP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r h="203325">
                <a:tc>
                  <a:txBody>
                    <a:bodyPr/>
                    <a:lstStyle/>
                    <a:p>
                      <a:pPr marL="0" marR="0" lvl="0" indent="0" algn="l" rtl="0">
                        <a:lnSpc>
                          <a:spcPct val="100000"/>
                        </a:lnSpc>
                        <a:spcBef>
                          <a:spcPts val="0"/>
                        </a:spcBef>
                        <a:spcAft>
                          <a:spcPts val="0"/>
                        </a:spcAft>
                        <a:buClr>
                          <a:schemeClr val="dk1"/>
                        </a:buClr>
                        <a:buSzPts val="500"/>
                        <a:buFont typeface="Helvetica Neue"/>
                        <a:buNone/>
                      </a:pP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extLst>
                  <a:ext uri="{0D108BD9-81ED-4DB2-BD59-A6C34878D82A}">
                    <a16:rowId xmlns:a16="http://schemas.microsoft.com/office/drawing/2014/main" val="10007"/>
                  </a:ext>
                </a:extLst>
              </a:tr>
            </a:tbl>
          </a:graphicData>
        </a:graphic>
      </p:graphicFrame>
      <p:graphicFrame>
        <p:nvGraphicFramePr>
          <p:cNvPr id="276" name="Google Shape;276;p39"/>
          <p:cNvGraphicFramePr/>
          <p:nvPr>
            <p:extLst>
              <p:ext uri="{D42A27DB-BD31-4B8C-83A1-F6EECF244321}">
                <p14:modId xmlns:p14="http://schemas.microsoft.com/office/powerpoint/2010/main" val="1934767764"/>
              </p:ext>
            </p:extLst>
          </p:nvPr>
        </p:nvGraphicFramePr>
        <p:xfrm>
          <a:off x="318702" y="2951663"/>
          <a:ext cx="2092775" cy="1669790"/>
        </p:xfrm>
        <a:graphic>
          <a:graphicData uri="http://schemas.openxmlformats.org/drawingml/2006/table">
            <a:tbl>
              <a:tblPr bandRow="1">
                <a:noFill/>
                <a:tableStyleId>{46409119-0364-41FD-8744-DC8955837773}</a:tableStyleId>
              </a:tblPr>
              <a:tblGrid>
                <a:gridCol w="2092775">
                  <a:extLst>
                    <a:ext uri="{9D8B030D-6E8A-4147-A177-3AD203B41FA5}">
                      <a16:colId xmlns:a16="http://schemas.microsoft.com/office/drawing/2014/main" val="20000"/>
                    </a:ext>
                  </a:extLst>
                </a:gridCol>
              </a:tblGrid>
              <a:tr h="196050">
                <a:tc>
                  <a:txBody>
                    <a:bodyPr/>
                    <a:lstStyle/>
                    <a:p>
                      <a:pPr marL="0" marR="0" lvl="0" indent="0" algn="l" rtl="0">
                        <a:lnSpc>
                          <a:spcPct val="100000"/>
                        </a:lnSpc>
                        <a:spcBef>
                          <a:spcPts val="0"/>
                        </a:spcBef>
                        <a:spcAft>
                          <a:spcPts val="0"/>
                        </a:spcAft>
                        <a:buClr>
                          <a:schemeClr val="dk1"/>
                        </a:buClr>
                        <a:buSzPts val="500"/>
                        <a:buFont typeface="Helvetica Neue"/>
                        <a:buNone/>
                      </a:pPr>
                      <a:r>
                        <a:rPr lang="en-US" sz="800" u="none" strike="noStrike" cap="none"/>
                        <a:t>Is the </a:t>
                      </a:r>
                      <a:r>
                        <a:rPr lang="en-US" sz="800" u="none" strike="noStrike" cap="none" err="1"/>
                        <a:t>scalnig</a:t>
                      </a:r>
                      <a:r>
                        <a:rPr lang="en-US" sz="800" u="none" strike="noStrike" cap="none"/>
                        <a:t> value only for the original vector or the second one or both?</a:t>
                      </a: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196050">
                <a:tc>
                  <a:txBody>
                    <a:bodyPr/>
                    <a:lstStyle/>
                    <a:p>
                      <a:pPr marL="0" marR="0" lvl="0" indent="0" algn="l" rtl="0">
                        <a:lnSpc>
                          <a:spcPct val="100000"/>
                        </a:lnSpc>
                        <a:spcBef>
                          <a:spcPts val="0"/>
                        </a:spcBef>
                        <a:spcAft>
                          <a:spcPts val="0"/>
                        </a:spcAft>
                        <a:buClr>
                          <a:schemeClr val="dk1"/>
                        </a:buClr>
                        <a:buSzPts val="500"/>
                        <a:buFont typeface="Helvetica Neue"/>
                        <a:buNone/>
                      </a:pP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extLst>
                  <a:ext uri="{0D108BD9-81ED-4DB2-BD59-A6C34878D82A}">
                    <a16:rowId xmlns:a16="http://schemas.microsoft.com/office/drawing/2014/main" val="10001"/>
                  </a:ext>
                </a:extLst>
              </a:tr>
              <a:tr h="196050">
                <a:tc>
                  <a:txBody>
                    <a:bodyPr/>
                    <a:lstStyle/>
                    <a:p>
                      <a:pPr marL="0" marR="0" lvl="0" indent="0" algn="l" rtl="0">
                        <a:lnSpc>
                          <a:spcPct val="100000"/>
                        </a:lnSpc>
                        <a:spcBef>
                          <a:spcPts val="0"/>
                        </a:spcBef>
                        <a:spcAft>
                          <a:spcPts val="0"/>
                        </a:spcAft>
                        <a:buClr>
                          <a:schemeClr val="dk1"/>
                        </a:buClr>
                        <a:buSzPts val="500"/>
                        <a:buFont typeface="Helvetica Neue"/>
                        <a:buNone/>
                      </a:pP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196050">
                <a:tc>
                  <a:txBody>
                    <a:bodyPr/>
                    <a:lstStyle/>
                    <a:p>
                      <a:pPr marL="0" marR="0" lvl="0" indent="0" algn="l" rtl="0">
                        <a:lnSpc>
                          <a:spcPct val="100000"/>
                        </a:lnSpc>
                        <a:spcBef>
                          <a:spcPts val="0"/>
                        </a:spcBef>
                        <a:spcAft>
                          <a:spcPts val="0"/>
                        </a:spcAft>
                        <a:buClr>
                          <a:schemeClr val="dk1"/>
                        </a:buClr>
                        <a:buSzPts val="500"/>
                        <a:buFont typeface="Helvetica Neue"/>
                        <a:buNone/>
                      </a:pP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extLst>
                  <a:ext uri="{0D108BD9-81ED-4DB2-BD59-A6C34878D82A}">
                    <a16:rowId xmlns:a16="http://schemas.microsoft.com/office/drawing/2014/main" val="10003"/>
                  </a:ext>
                </a:extLst>
              </a:tr>
              <a:tr h="196050">
                <a:tc>
                  <a:txBody>
                    <a:bodyPr/>
                    <a:lstStyle/>
                    <a:p>
                      <a:pPr marL="0" marR="0" lvl="0" indent="0" algn="l" rtl="0">
                        <a:lnSpc>
                          <a:spcPct val="100000"/>
                        </a:lnSpc>
                        <a:spcBef>
                          <a:spcPts val="0"/>
                        </a:spcBef>
                        <a:spcAft>
                          <a:spcPts val="0"/>
                        </a:spcAft>
                        <a:buClr>
                          <a:schemeClr val="dk1"/>
                        </a:buClr>
                        <a:buSzPts val="500"/>
                        <a:buFont typeface="Helvetica Neue"/>
                        <a:buNone/>
                      </a:pP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196050">
                <a:tc>
                  <a:txBody>
                    <a:bodyPr/>
                    <a:lstStyle/>
                    <a:p>
                      <a:pPr marL="0" marR="0" lvl="0" indent="0" algn="l" rtl="0">
                        <a:lnSpc>
                          <a:spcPct val="100000"/>
                        </a:lnSpc>
                        <a:spcBef>
                          <a:spcPts val="0"/>
                        </a:spcBef>
                        <a:spcAft>
                          <a:spcPts val="0"/>
                        </a:spcAft>
                        <a:buClr>
                          <a:schemeClr val="dk1"/>
                        </a:buClr>
                        <a:buSzPts val="500"/>
                        <a:buFont typeface="Helvetica Neue"/>
                        <a:buNone/>
                      </a:pP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extLst>
                  <a:ext uri="{0D108BD9-81ED-4DB2-BD59-A6C34878D82A}">
                    <a16:rowId xmlns:a16="http://schemas.microsoft.com/office/drawing/2014/main" val="10005"/>
                  </a:ext>
                </a:extLst>
              </a:tr>
              <a:tr h="196050">
                <a:tc>
                  <a:txBody>
                    <a:bodyPr/>
                    <a:lstStyle/>
                    <a:p>
                      <a:pPr marL="0" marR="0" lvl="0" indent="0" algn="l" rtl="0">
                        <a:lnSpc>
                          <a:spcPct val="100000"/>
                        </a:lnSpc>
                        <a:spcBef>
                          <a:spcPts val="0"/>
                        </a:spcBef>
                        <a:spcAft>
                          <a:spcPts val="0"/>
                        </a:spcAft>
                        <a:buClr>
                          <a:schemeClr val="dk1"/>
                        </a:buClr>
                        <a:buSzPts val="500"/>
                        <a:buFont typeface="Helvetica Neue"/>
                        <a:buNone/>
                      </a:pP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r h="196050">
                <a:tc>
                  <a:txBody>
                    <a:bodyPr/>
                    <a:lstStyle/>
                    <a:p>
                      <a:pPr marL="0" marR="0" lvl="0" indent="0" algn="l" rtl="0">
                        <a:lnSpc>
                          <a:spcPct val="100000"/>
                        </a:lnSpc>
                        <a:spcBef>
                          <a:spcPts val="0"/>
                        </a:spcBef>
                        <a:spcAft>
                          <a:spcPts val="0"/>
                        </a:spcAft>
                        <a:buClr>
                          <a:schemeClr val="dk1"/>
                        </a:buClr>
                        <a:buSzPts val="500"/>
                        <a:buFont typeface="Helvetica Neue"/>
                        <a:buNone/>
                      </a:pP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extLst>
                  <a:ext uri="{0D108BD9-81ED-4DB2-BD59-A6C34878D82A}">
                    <a16:rowId xmlns:a16="http://schemas.microsoft.com/office/drawing/2014/main" val="10007"/>
                  </a:ext>
                </a:extLst>
              </a:tr>
            </a:tbl>
          </a:graphicData>
        </a:graphic>
      </p:graphicFrame>
      <p:graphicFrame>
        <p:nvGraphicFramePr>
          <p:cNvPr id="277" name="Google Shape;277;p39"/>
          <p:cNvGraphicFramePr/>
          <p:nvPr>
            <p:extLst>
              <p:ext uri="{D42A27DB-BD31-4B8C-83A1-F6EECF244321}">
                <p14:modId xmlns:p14="http://schemas.microsoft.com/office/powerpoint/2010/main" val="1855264447"/>
              </p:ext>
            </p:extLst>
          </p:nvPr>
        </p:nvGraphicFramePr>
        <p:xfrm>
          <a:off x="3568565" y="2951663"/>
          <a:ext cx="2169400" cy="1771180"/>
        </p:xfrm>
        <a:graphic>
          <a:graphicData uri="http://schemas.openxmlformats.org/drawingml/2006/table">
            <a:tbl>
              <a:tblPr bandRow="1">
                <a:noFill/>
                <a:tableStyleId>{46409119-0364-41FD-8744-DC8955837773}</a:tableStyleId>
              </a:tblPr>
              <a:tblGrid>
                <a:gridCol w="2169400">
                  <a:extLst>
                    <a:ext uri="{9D8B030D-6E8A-4147-A177-3AD203B41FA5}">
                      <a16:colId xmlns:a16="http://schemas.microsoft.com/office/drawing/2014/main" val="20000"/>
                    </a:ext>
                  </a:extLst>
                </a:gridCol>
              </a:tblGrid>
              <a:tr h="196050">
                <a:tc>
                  <a:txBody>
                    <a:bodyPr/>
                    <a:lstStyle/>
                    <a:p>
                      <a:pPr marL="0" marR="0" lvl="0" indent="0" algn="l" rtl="0">
                        <a:lnSpc>
                          <a:spcPct val="100000"/>
                        </a:lnSpc>
                        <a:spcBef>
                          <a:spcPts val="0"/>
                        </a:spcBef>
                        <a:spcAft>
                          <a:spcPts val="0"/>
                        </a:spcAft>
                        <a:buClr>
                          <a:schemeClr val="dk1"/>
                        </a:buClr>
                        <a:buSzPts val="500"/>
                        <a:buFont typeface="Helvetica Neue"/>
                        <a:buNone/>
                      </a:pPr>
                      <a:r>
                        <a:rPr lang="en-US" altLang="zh-CN" sz="800" u="none" strike="noStrike" cap="none"/>
                        <a:t>Should make the user interface fancier, like adding pictures </a:t>
                      </a:r>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196050">
                <a:tc>
                  <a:txBody>
                    <a:bodyPr/>
                    <a:lstStyle/>
                    <a:p>
                      <a:pPr marL="0" marR="0" lvl="0" indent="0" algn="l" rtl="0">
                        <a:lnSpc>
                          <a:spcPct val="100000"/>
                        </a:lnSpc>
                        <a:spcBef>
                          <a:spcPts val="0"/>
                        </a:spcBef>
                        <a:spcAft>
                          <a:spcPts val="0"/>
                        </a:spcAft>
                        <a:buClr>
                          <a:schemeClr val="dk1"/>
                        </a:buClr>
                        <a:buSzPts val="500"/>
                        <a:buFont typeface="Helvetica Neue"/>
                        <a:buNone/>
                      </a:pPr>
                      <a:r>
                        <a:rPr lang="en-US" sz="800" u="none" strike="noStrike" cap="none"/>
                        <a:t>Maybe add a feedback/ rate us button would help improve features</a:t>
                      </a: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extLst>
                  <a:ext uri="{0D108BD9-81ED-4DB2-BD59-A6C34878D82A}">
                    <a16:rowId xmlns:a16="http://schemas.microsoft.com/office/drawing/2014/main" val="10001"/>
                  </a:ext>
                </a:extLst>
              </a:tr>
              <a:tr h="196050">
                <a:tc>
                  <a:txBody>
                    <a:bodyPr/>
                    <a:lstStyle/>
                    <a:p>
                      <a:pPr marL="0" marR="0" lvl="0" indent="0" algn="l" rtl="0">
                        <a:lnSpc>
                          <a:spcPct val="100000"/>
                        </a:lnSpc>
                        <a:spcBef>
                          <a:spcPts val="0"/>
                        </a:spcBef>
                        <a:spcAft>
                          <a:spcPts val="0"/>
                        </a:spcAft>
                        <a:buClr>
                          <a:schemeClr val="dk1"/>
                        </a:buClr>
                        <a:buSzPts val="500"/>
                        <a:buFont typeface="Helvetica Neue"/>
                        <a:buNone/>
                      </a:pP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196050">
                <a:tc>
                  <a:txBody>
                    <a:bodyPr/>
                    <a:lstStyle/>
                    <a:p>
                      <a:pPr marL="0" marR="0" lvl="0" indent="0" algn="l" rtl="0">
                        <a:lnSpc>
                          <a:spcPct val="100000"/>
                        </a:lnSpc>
                        <a:spcBef>
                          <a:spcPts val="0"/>
                        </a:spcBef>
                        <a:spcAft>
                          <a:spcPts val="0"/>
                        </a:spcAft>
                        <a:buClr>
                          <a:schemeClr val="dk1"/>
                        </a:buClr>
                        <a:buSzPts val="500"/>
                        <a:buFont typeface="Helvetica Neue"/>
                        <a:buNone/>
                      </a:pP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extLst>
                  <a:ext uri="{0D108BD9-81ED-4DB2-BD59-A6C34878D82A}">
                    <a16:rowId xmlns:a16="http://schemas.microsoft.com/office/drawing/2014/main" val="10003"/>
                  </a:ext>
                </a:extLst>
              </a:tr>
              <a:tr h="196050">
                <a:tc>
                  <a:txBody>
                    <a:bodyPr/>
                    <a:lstStyle/>
                    <a:p>
                      <a:pPr marL="0" marR="0" lvl="0" indent="0" algn="l" rtl="0">
                        <a:lnSpc>
                          <a:spcPct val="100000"/>
                        </a:lnSpc>
                        <a:spcBef>
                          <a:spcPts val="0"/>
                        </a:spcBef>
                        <a:spcAft>
                          <a:spcPts val="0"/>
                        </a:spcAft>
                        <a:buClr>
                          <a:schemeClr val="dk1"/>
                        </a:buClr>
                        <a:buSzPts val="500"/>
                        <a:buFont typeface="Helvetica Neue"/>
                        <a:buNone/>
                      </a:pP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196050">
                <a:tc>
                  <a:txBody>
                    <a:bodyPr/>
                    <a:lstStyle/>
                    <a:p>
                      <a:pPr marL="0" marR="0" lvl="0" indent="0" algn="l" rtl="0">
                        <a:lnSpc>
                          <a:spcPct val="100000"/>
                        </a:lnSpc>
                        <a:spcBef>
                          <a:spcPts val="0"/>
                        </a:spcBef>
                        <a:spcAft>
                          <a:spcPts val="0"/>
                        </a:spcAft>
                        <a:buClr>
                          <a:schemeClr val="dk1"/>
                        </a:buClr>
                        <a:buSzPts val="500"/>
                        <a:buFont typeface="Helvetica Neue"/>
                        <a:buNone/>
                      </a:pP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extLst>
                  <a:ext uri="{0D108BD9-81ED-4DB2-BD59-A6C34878D82A}">
                    <a16:rowId xmlns:a16="http://schemas.microsoft.com/office/drawing/2014/main" val="10005"/>
                  </a:ext>
                </a:extLst>
              </a:tr>
              <a:tr h="196050">
                <a:tc>
                  <a:txBody>
                    <a:bodyPr/>
                    <a:lstStyle/>
                    <a:p>
                      <a:pPr marL="0" marR="0" lvl="0" indent="0" algn="l" rtl="0">
                        <a:lnSpc>
                          <a:spcPct val="100000"/>
                        </a:lnSpc>
                        <a:spcBef>
                          <a:spcPts val="0"/>
                        </a:spcBef>
                        <a:spcAft>
                          <a:spcPts val="0"/>
                        </a:spcAft>
                        <a:buClr>
                          <a:schemeClr val="dk1"/>
                        </a:buClr>
                        <a:buSzPts val="500"/>
                        <a:buFont typeface="Helvetica Neue"/>
                        <a:buNone/>
                      </a:pP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r h="196050">
                <a:tc>
                  <a:txBody>
                    <a:bodyPr/>
                    <a:lstStyle/>
                    <a:p>
                      <a:pPr marL="0" marR="0" lvl="0" indent="0" algn="l" rtl="0">
                        <a:lnSpc>
                          <a:spcPct val="100000"/>
                        </a:lnSpc>
                        <a:spcBef>
                          <a:spcPts val="0"/>
                        </a:spcBef>
                        <a:spcAft>
                          <a:spcPts val="0"/>
                        </a:spcAft>
                        <a:buClr>
                          <a:schemeClr val="dk1"/>
                        </a:buClr>
                        <a:buSzPts val="500"/>
                        <a:buFont typeface="Helvetica Neue"/>
                        <a:buNone/>
                      </a:pP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extLst>
                  <a:ext uri="{0D108BD9-81ED-4DB2-BD59-A6C34878D82A}">
                    <a16:rowId xmlns:a16="http://schemas.microsoft.com/office/drawing/2014/main" val="10007"/>
                  </a:ext>
                </a:extLst>
              </a:tr>
            </a:tbl>
          </a:graphicData>
        </a:graphic>
      </p:graphicFrame>
      <p:sp>
        <p:nvSpPr>
          <p:cNvPr id="278" name="Google Shape;278;p39"/>
          <p:cNvSpPr txBox="1"/>
          <p:nvPr/>
        </p:nvSpPr>
        <p:spPr>
          <a:xfrm>
            <a:off x="2673375" y="2869925"/>
            <a:ext cx="633300" cy="277800"/>
          </a:xfrm>
          <a:prstGeom prst="rect">
            <a:avLst/>
          </a:prstGeom>
          <a:noFill/>
          <a:ln>
            <a:noFill/>
          </a:ln>
        </p:spPr>
        <p:txBody>
          <a:bodyPr spcFirstLastPara="1" wrap="square" lIns="91425" tIns="91425" rIns="91425" bIns="91425" anchor="t" anchorCtr="0">
            <a:noAutofit/>
          </a:bodyPr>
          <a:lstStyle/>
          <a:p>
            <a:r>
              <a:rPr lang="af-ZA">
                <a:latin typeface="Helvetica Neue"/>
                <a:ea typeface="Helvetica Neue"/>
                <a:cs typeface="Helvetica Neue"/>
              </a:rPr>
              <a:t>Kevin </a:t>
            </a:r>
            <a:r>
              <a:rPr lang="af-ZA" err="1">
                <a:latin typeface="Helvetica Neue"/>
                <a:ea typeface="Helvetica Neue"/>
                <a:cs typeface="Helvetica Neue"/>
              </a:rPr>
              <a:t>Lao</a:t>
            </a:r>
            <a:endParaRPr err="1">
              <a:latin typeface="Helvetica Neue"/>
              <a:ea typeface="Helvetica Neue"/>
              <a:cs typeface="Helvetica Neue"/>
              <a:sym typeface="Helvetica Neue"/>
            </a:endParaRPr>
          </a:p>
        </p:txBody>
      </p:sp>
      <p:pic>
        <p:nvPicPr>
          <p:cNvPr id="279" name="Google Shape;279;p39"/>
          <p:cNvPicPr preferRelativeResize="0"/>
          <p:nvPr/>
        </p:nvPicPr>
        <p:blipFill>
          <a:blip r:embed="rId5">
            <a:alphaModFix/>
          </a:blip>
          <a:stretch>
            <a:fillRect/>
          </a:stretch>
        </p:blipFill>
        <p:spPr>
          <a:xfrm>
            <a:off x="6005589" y="3411475"/>
            <a:ext cx="186756" cy="210100"/>
          </a:xfrm>
          <a:prstGeom prst="rect">
            <a:avLst/>
          </a:prstGeom>
          <a:noFill/>
          <a:ln>
            <a:noFill/>
          </a:ln>
        </p:spPr>
      </p:pic>
      <p:sp>
        <p:nvSpPr>
          <p:cNvPr id="280" name="Google Shape;280;p39"/>
          <p:cNvSpPr txBox="1"/>
          <p:nvPr/>
        </p:nvSpPr>
        <p:spPr>
          <a:xfrm rot="214836">
            <a:off x="5369637" y="4776037"/>
            <a:ext cx="2007920" cy="228136"/>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700"/>
              <a:t>https://www.svgrepo.com/svg/120932/light-bulb</a:t>
            </a:r>
            <a:endParaRPr sz="700"/>
          </a:p>
        </p:txBody>
      </p:sp>
      <p:pic>
        <p:nvPicPr>
          <p:cNvPr id="281" name="Google Shape;281;p39"/>
          <p:cNvPicPr preferRelativeResize="0"/>
          <p:nvPr/>
        </p:nvPicPr>
        <p:blipFill>
          <a:blip r:embed="rId6">
            <a:alphaModFix/>
          </a:blip>
          <a:stretch>
            <a:fillRect/>
          </a:stretch>
        </p:blipFill>
        <p:spPr>
          <a:xfrm>
            <a:off x="7762875" y="0"/>
            <a:ext cx="1381125" cy="1000125"/>
          </a:xfrm>
          <a:prstGeom prst="rect">
            <a:avLst/>
          </a:prstGeom>
          <a:noFill/>
          <a:ln>
            <a:noFill/>
          </a:ln>
        </p:spPr>
      </p:pic>
      <p:sp>
        <p:nvSpPr>
          <p:cNvPr id="2" name="TextBox 1">
            <a:extLst>
              <a:ext uri="{FF2B5EF4-FFF2-40B4-BE49-F238E27FC236}">
                <a16:creationId xmlns:a16="http://schemas.microsoft.com/office/drawing/2014/main" id="{FFA10961-2516-DF43-BC52-55F397DD5B7B}"/>
              </a:ext>
            </a:extLst>
          </p:cNvPr>
          <p:cNvSpPr txBox="1"/>
          <p:nvPr/>
        </p:nvSpPr>
        <p:spPr>
          <a:xfrm>
            <a:off x="6192345" y="175665"/>
            <a:ext cx="1023037" cy="923330"/>
          </a:xfrm>
          <a:prstGeom prst="rect">
            <a:avLst/>
          </a:prstGeom>
          <a:solidFill>
            <a:schemeClr val="accent4"/>
          </a:solidFill>
        </p:spPr>
        <p:txBody>
          <a:bodyPr wrap="square" rtlCol="0">
            <a:spAutoFit/>
          </a:bodyPr>
          <a:lstStyle/>
          <a:p>
            <a:r>
              <a:rPr lang="en-US"/>
              <a:t>Prototype</a:t>
            </a:r>
            <a:endParaRPr lang="en-US" sz="4000"/>
          </a:p>
          <a:p>
            <a:r>
              <a:rPr lang="en-US" sz="4000"/>
              <a:t>1</a:t>
            </a:r>
          </a:p>
        </p:txBody>
      </p:sp>
      <p:sp>
        <p:nvSpPr>
          <p:cNvPr id="3" name="Arrow: Pentagon 2">
            <a:extLst>
              <a:ext uri="{FF2B5EF4-FFF2-40B4-BE49-F238E27FC236}">
                <a16:creationId xmlns:a16="http://schemas.microsoft.com/office/drawing/2014/main" id="{092F8E43-BD1A-4F86-8535-EB38DD7845FB}"/>
              </a:ext>
            </a:extLst>
          </p:cNvPr>
          <p:cNvSpPr/>
          <p:nvPr/>
        </p:nvSpPr>
        <p:spPr>
          <a:xfrm>
            <a:off x="2450614" y="1587349"/>
            <a:ext cx="1021075" cy="246325"/>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Arial"/>
              </a:rPr>
              <a:t>This info</a:t>
            </a:r>
            <a:endParaRPr lang="en-US"/>
          </a:p>
        </p:txBody>
      </p:sp>
      <p:sp>
        <p:nvSpPr>
          <p:cNvPr id="4" name="Arrow: Pentagon 3">
            <a:extLst>
              <a:ext uri="{FF2B5EF4-FFF2-40B4-BE49-F238E27FC236}">
                <a16:creationId xmlns:a16="http://schemas.microsoft.com/office/drawing/2014/main" id="{AB483928-BD57-42C5-B81B-2A601409ABE1}"/>
              </a:ext>
            </a:extLst>
          </p:cNvPr>
          <p:cNvSpPr/>
          <p:nvPr/>
        </p:nvSpPr>
        <p:spPr>
          <a:xfrm>
            <a:off x="2470799" y="701353"/>
            <a:ext cx="980254" cy="232718"/>
          </a:xfrm>
          <a:prstGeom prst="homePlate">
            <a:avLst/>
          </a:prstGeom>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Arial"/>
              </a:rPr>
              <a:t>This info</a:t>
            </a:r>
            <a:endParaRPr lang="en-US"/>
          </a:p>
        </p:txBody>
      </p:sp>
    </p:spTree>
    <p:extLst>
      <p:ext uri="{BB962C8B-B14F-4D97-AF65-F5344CB8AC3E}">
        <p14:creationId xmlns:p14="http://schemas.microsoft.com/office/powerpoint/2010/main" val="401838984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pic>
        <p:nvPicPr>
          <p:cNvPr id="268" name="Google Shape;268;p39" descr="Image"/>
          <p:cNvPicPr preferRelativeResize="0"/>
          <p:nvPr/>
        </p:nvPicPr>
        <p:blipFill rotWithShape="1">
          <a:blip r:embed="rId3">
            <a:alphaModFix/>
          </a:blip>
          <a:srcRect/>
          <a:stretch/>
        </p:blipFill>
        <p:spPr>
          <a:xfrm>
            <a:off x="404600" y="-40650"/>
            <a:ext cx="4959900" cy="5107274"/>
          </a:xfrm>
          <a:prstGeom prst="rect">
            <a:avLst/>
          </a:prstGeom>
          <a:noFill/>
          <a:ln>
            <a:noFill/>
          </a:ln>
        </p:spPr>
      </p:pic>
      <p:grpSp>
        <p:nvGrpSpPr>
          <p:cNvPr id="269" name="Google Shape;269;p39"/>
          <p:cNvGrpSpPr/>
          <p:nvPr/>
        </p:nvGrpSpPr>
        <p:grpSpPr>
          <a:xfrm>
            <a:off x="8094239" y="4055539"/>
            <a:ext cx="498589" cy="351920"/>
            <a:chOff x="0" y="0"/>
            <a:chExt cx="709129" cy="667400"/>
          </a:xfrm>
        </p:grpSpPr>
        <p:pic>
          <p:nvPicPr>
            <p:cNvPr id="270" name="Google Shape;270;p39" descr="Image"/>
            <p:cNvPicPr preferRelativeResize="0"/>
            <p:nvPr/>
          </p:nvPicPr>
          <p:blipFill rotWithShape="1">
            <a:blip r:embed="rId4">
              <a:alphaModFix/>
            </a:blip>
            <a:srcRect/>
            <a:stretch/>
          </p:blipFill>
          <p:spPr>
            <a:xfrm>
              <a:off x="0" y="0"/>
              <a:ext cx="594831" cy="667400"/>
            </a:xfrm>
            <a:prstGeom prst="rect">
              <a:avLst/>
            </a:prstGeom>
            <a:noFill/>
            <a:ln>
              <a:noFill/>
            </a:ln>
          </p:spPr>
        </p:pic>
        <p:sp>
          <p:nvSpPr>
            <p:cNvPr id="271" name="Google Shape;271;p39"/>
            <p:cNvSpPr txBox="1"/>
            <p:nvPr/>
          </p:nvSpPr>
          <p:spPr>
            <a:xfrm>
              <a:off x="480529" y="333699"/>
              <a:ext cx="228600" cy="273600"/>
            </a:xfrm>
            <a:prstGeom prst="rect">
              <a:avLst/>
            </a:prstGeom>
            <a:noFill/>
            <a:ln>
              <a:noFill/>
            </a:ln>
          </p:spPr>
          <p:txBody>
            <a:bodyPr spcFirstLastPara="1" wrap="square" lIns="32750" tIns="32750" rIns="32750" bIns="32750" anchor="t" anchorCtr="0">
              <a:noAutofit/>
            </a:bodyPr>
            <a:lstStyle/>
            <a:p>
              <a:pPr marL="0" marR="0" lvl="0" indent="0" algn="l" rtl="0">
                <a:lnSpc>
                  <a:spcPct val="100000"/>
                </a:lnSpc>
                <a:spcBef>
                  <a:spcPts val="0"/>
                </a:spcBef>
                <a:spcAft>
                  <a:spcPts val="0"/>
                </a:spcAft>
                <a:buClr>
                  <a:srgbClr val="000000"/>
                </a:buClr>
                <a:buSzPts val="800"/>
                <a:buFont typeface="Helvetica Neue"/>
                <a:buNone/>
              </a:pPr>
              <a:r>
                <a:rPr lang="en" sz="800" b="0" i="0" u="none" strike="noStrike" cap="none">
                  <a:solidFill>
                    <a:srgbClr val="000000"/>
                  </a:solidFill>
                  <a:latin typeface="Helvetica Neue"/>
                  <a:ea typeface="Helvetica Neue"/>
                  <a:cs typeface="Helvetica Neue"/>
                  <a:sym typeface="Helvetica Neue"/>
                </a:rPr>
                <a:t>5</a:t>
              </a:r>
              <a:endParaRPr sz="900"/>
            </a:p>
          </p:txBody>
        </p:sp>
      </p:grpSp>
      <p:sp>
        <p:nvSpPr>
          <p:cNvPr id="272" name="Google Shape;272;p39"/>
          <p:cNvSpPr txBox="1"/>
          <p:nvPr/>
        </p:nvSpPr>
        <p:spPr>
          <a:xfrm>
            <a:off x="6033850" y="1095222"/>
            <a:ext cx="2907000" cy="1626600"/>
          </a:xfrm>
          <a:prstGeom prst="rect">
            <a:avLst/>
          </a:prstGeom>
          <a:noFill/>
          <a:ln>
            <a:noFill/>
          </a:ln>
        </p:spPr>
        <p:txBody>
          <a:bodyPr spcFirstLastPara="1" wrap="square" lIns="32750" tIns="32750" rIns="32750" bIns="32750" anchor="ctr" anchorCtr="0">
            <a:noAutofit/>
          </a:bodyPr>
          <a:lstStyle/>
          <a:p>
            <a:pPr marL="0" marR="0" lvl="0" indent="0" algn="l" rtl="0">
              <a:lnSpc>
                <a:spcPct val="100000"/>
              </a:lnSpc>
              <a:spcBef>
                <a:spcPts val="0"/>
              </a:spcBef>
              <a:spcAft>
                <a:spcPts val="0"/>
              </a:spcAft>
              <a:buClr>
                <a:srgbClr val="000000"/>
              </a:buClr>
              <a:buSzPts val="700"/>
              <a:buFont typeface="Helvetica Neue"/>
              <a:buNone/>
            </a:pPr>
            <a:r>
              <a:rPr lang="en" sz="1100" b="1" i="0" u="none" strike="noStrike" cap="none">
                <a:solidFill>
                  <a:srgbClr val="000000"/>
                </a:solidFill>
                <a:latin typeface="Helvetica Neue"/>
                <a:ea typeface="Helvetica Neue"/>
                <a:cs typeface="Helvetica Neue"/>
                <a:sym typeface="Helvetica Neue"/>
              </a:rPr>
              <a:t>Feedback Grid:</a:t>
            </a:r>
            <a:endParaRPr sz="1100"/>
          </a:p>
          <a:p>
            <a:pPr marL="0" marR="0" lvl="0" indent="0" algn="l" rtl="0">
              <a:lnSpc>
                <a:spcPct val="100000"/>
              </a:lnSpc>
              <a:spcBef>
                <a:spcPts val="0"/>
              </a:spcBef>
              <a:spcAft>
                <a:spcPts val="0"/>
              </a:spcAft>
              <a:buClr>
                <a:srgbClr val="000000"/>
              </a:buClr>
              <a:buSzPts val="700"/>
              <a:buFont typeface="Helvetica Neue"/>
              <a:buNone/>
            </a:pPr>
            <a:endParaRPr sz="1100" b="1" i="0" u="none" strike="noStrike" cap="none">
              <a:solidFill>
                <a:srgbClr val="000000"/>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000000"/>
              </a:buClr>
              <a:buSzPts val="700"/>
              <a:buFont typeface="Helvetica Neue"/>
              <a:buNone/>
            </a:pPr>
            <a:r>
              <a:rPr lang="en" sz="1100" b="0" i="0" u="none" strike="noStrike" cap="none">
                <a:solidFill>
                  <a:srgbClr val="000000"/>
                </a:solidFill>
                <a:latin typeface="Helvetica Neue"/>
                <a:ea typeface="Helvetica Neue"/>
                <a:cs typeface="Helvetica Neue"/>
                <a:sym typeface="Helvetica Neue"/>
              </a:rPr>
              <a:t>Use to take notes when getting feedback from individual users.  Have one person do the talking, and a second take notes, but steer the conversation to cover all 4 areas.</a:t>
            </a:r>
            <a:endParaRPr sz="1100"/>
          </a:p>
        </p:txBody>
      </p:sp>
      <p:graphicFrame>
        <p:nvGraphicFramePr>
          <p:cNvPr id="273" name="Google Shape;273;p39"/>
          <p:cNvGraphicFramePr/>
          <p:nvPr/>
        </p:nvGraphicFramePr>
        <p:xfrm>
          <a:off x="5951431" y="2721780"/>
          <a:ext cx="2965900" cy="919600"/>
        </p:xfrm>
        <a:graphic>
          <a:graphicData uri="http://schemas.openxmlformats.org/drawingml/2006/table">
            <a:tbl>
              <a:tblPr bandRow="1">
                <a:noFill/>
                <a:tableStyleId>{46409119-0364-41FD-8744-DC8955837773}</a:tableStyleId>
              </a:tblPr>
              <a:tblGrid>
                <a:gridCol w="281500">
                  <a:extLst>
                    <a:ext uri="{9D8B030D-6E8A-4147-A177-3AD203B41FA5}">
                      <a16:colId xmlns:a16="http://schemas.microsoft.com/office/drawing/2014/main" val="20000"/>
                    </a:ext>
                  </a:extLst>
                </a:gridCol>
                <a:gridCol w="2684400">
                  <a:extLst>
                    <a:ext uri="{9D8B030D-6E8A-4147-A177-3AD203B41FA5}">
                      <a16:colId xmlns:a16="http://schemas.microsoft.com/office/drawing/2014/main" val="20001"/>
                    </a:ext>
                  </a:extLst>
                </a:gridCol>
              </a:tblGrid>
              <a:tr h="229900">
                <a:tc>
                  <a:txBody>
                    <a:bodyPr/>
                    <a:lstStyle/>
                    <a:p>
                      <a:pPr marL="0" marR="0" lvl="0" indent="0" algn="ctr" rtl="0">
                        <a:lnSpc>
                          <a:spcPct val="100000"/>
                        </a:lnSpc>
                        <a:spcBef>
                          <a:spcPts val="0"/>
                        </a:spcBef>
                        <a:spcAft>
                          <a:spcPts val="0"/>
                        </a:spcAft>
                        <a:buClr>
                          <a:schemeClr val="dk1"/>
                        </a:buClr>
                        <a:buSzPts val="500"/>
                        <a:buFont typeface="Helvetica Neue"/>
                        <a:buNone/>
                      </a:pPr>
                      <a:r>
                        <a:rPr lang="en" sz="900" b="1" u="none" strike="noStrike" cap="none"/>
                        <a:t>+</a:t>
                      </a:r>
                      <a:endParaRPr sz="900"/>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600"/>
                        <a:buFont typeface="Helvetica Neue"/>
                        <a:buNone/>
                      </a:pPr>
                      <a:r>
                        <a:rPr lang="en" sz="900" u="none" strike="noStrike" cap="none"/>
                        <a:t>What did they like about it?</a:t>
                      </a:r>
                      <a:endParaRPr sz="900"/>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229900">
                <a:tc>
                  <a:txBody>
                    <a:bodyPr/>
                    <a:lstStyle/>
                    <a:p>
                      <a:pPr marL="0" marR="0" lvl="0" indent="0" algn="ctr" rtl="0">
                        <a:lnSpc>
                          <a:spcPct val="100000"/>
                        </a:lnSpc>
                        <a:spcBef>
                          <a:spcPts val="0"/>
                        </a:spcBef>
                        <a:spcAft>
                          <a:spcPts val="0"/>
                        </a:spcAft>
                        <a:buClr>
                          <a:schemeClr val="dk1"/>
                        </a:buClr>
                        <a:buSzPts val="600"/>
                        <a:buFont typeface="Helvetica Neue"/>
                        <a:buNone/>
                      </a:pPr>
                      <a:r>
                        <a:rPr lang="en" sz="900" b="1" u="none" strike="noStrike" cap="none"/>
                        <a:t>∆</a:t>
                      </a:r>
                      <a:endParaRPr sz="900"/>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a:txBody>
                    <a:bodyPr/>
                    <a:lstStyle/>
                    <a:p>
                      <a:pPr marL="0" marR="0" lvl="0" indent="0" algn="l" rtl="0">
                        <a:lnSpc>
                          <a:spcPct val="100000"/>
                        </a:lnSpc>
                        <a:spcBef>
                          <a:spcPts val="0"/>
                        </a:spcBef>
                        <a:spcAft>
                          <a:spcPts val="0"/>
                        </a:spcAft>
                        <a:buClr>
                          <a:schemeClr val="dk1"/>
                        </a:buClr>
                        <a:buSzPts val="500"/>
                        <a:buFont typeface="Helvetica Neue"/>
                        <a:buNone/>
                      </a:pPr>
                      <a:r>
                        <a:rPr lang="en" sz="900" u="none" strike="noStrike" cap="none"/>
                        <a:t>What would they like changed?</a:t>
                      </a:r>
                      <a:endParaRPr sz="900"/>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extLst>
                  <a:ext uri="{0D108BD9-81ED-4DB2-BD59-A6C34878D82A}">
                    <a16:rowId xmlns:a16="http://schemas.microsoft.com/office/drawing/2014/main" val="10001"/>
                  </a:ext>
                </a:extLst>
              </a:tr>
              <a:tr h="229900">
                <a:tc>
                  <a:txBody>
                    <a:bodyPr/>
                    <a:lstStyle/>
                    <a:p>
                      <a:pPr marL="0" marR="0" lvl="0" indent="0" algn="ctr" rtl="0">
                        <a:lnSpc>
                          <a:spcPct val="100000"/>
                        </a:lnSpc>
                        <a:spcBef>
                          <a:spcPts val="0"/>
                        </a:spcBef>
                        <a:spcAft>
                          <a:spcPts val="0"/>
                        </a:spcAft>
                        <a:buClr>
                          <a:schemeClr val="dk1"/>
                        </a:buClr>
                        <a:buSzPts val="500"/>
                        <a:buFont typeface="Helvetica Neue"/>
                        <a:buNone/>
                      </a:pPr>
                      <a:r>
                        <a:rPr lang="en" sz="900" b="1" u="none" strike="noStrike" cap="none"/>
                        <a:t>?</a:t>
                      </a:r>
                      <a:endParaRPr sz="900"/>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500"/>
                        <a:buFont typeface="Helvetica Neue"/>
                        <a:buNone/>
                      </a:pPr>
                      <a:r>
                        <a:rPr lang="en" sz="900" u="none" strike="noStrike" cap="none"/>
                        <a:t>What questions did they ask?</a:t>
                      </a:r>
                      <a:endParaRPr sz="900"/>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229900">
                <a:tc>
                  <a:txBody>
                    <a:bodyPr/>
                    <a:lstStyle/>
                    <a:p>
                      <a:pPr marL="0" marR="0" lvl="0" indent="0" algn="l" rtl="0">
                        <a:lnSpc>
                          <a:spcPct val="100000"/>
                        </a:lnSpc>
                        <a:spcBef>
                          <a:spcPts val="0"/>
                        </a:spcBef>
                        <a:spcAft>
                          <a:spcPts val="0"/>
                        </a:spcAft>
                        <a:buClr>
                          <a:schemeClr val="dk1"/>
                        </a:buClr>
                        <a:buSzPts val="500"/>
                        <a:buFont typeface="Helvetica Neue"/>
                        <a:buNone/>
                      </a:pPr>
                      <a:endParaRPr sz="9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a:txBody>
                    <a:bodyPr/>
                    <a:lstStyle/>
                    <a:p>
                      <a:pPr marL="0" marR="0" lvl="0" indent="0" algn="l" rtl="0">
                        <a:lnSpc>
                          <a:spcPct val="100000"/>
                        </a:lnSpc>
                        <a:spcBef>
                          <a:spcPts val="0"/>
                        </a:spcBef>
                        <a:spcAft>
                          <a:spcPts val="0"/>
                        </a:spcAft>
                        <a:buClr>
                          <a:schemeClr val="dk1"/>
                        </a:buClr>
                        <a:buSzPts val="500"/>
                        <a:buFont typeface="Helvetica Neue"/>
                        <a:buNone/>
                      </a:pPr>
                      <a:r>
                        <a:rPr lang="en" sz="900" u="none" strike="noStrike" cap="none"/>
                        <a:t>What new ideas came out of the discussion?</a:t>
                      </a:r>
                      <a:endParaRPr sz="900"/>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extLst>
                  <a:ext uri="{0D108BD9-81ED-4DB2-BD59-A6C34878D82A}">
                    <a16:rowId xmlns:a16="http://schemas.microsoft.com/office/drawing/2014/main" val="10003"/>
                  </a:ext>
                </a:extLst>
              </a:tr>
            </a:tbl>
          </a:graphicData>
        </a:graphic>
      </p:graphicFrame>
      <p:graphicFrame>
        <p:nvGraphicFramePr>
          <p:cNvPr id="274" name="Google Shape;274;p39"/>
          <p:cNvGraphicFramePr/>
          <p:nvPr>
            <p:extLst>
              <p:ext uri="{D42A27DB-BD31-4B8C-83A1-F6EECF244321}">
                <p14:modId xmlns:p14="http://schemas.microsoft.com/office/powerpoint/2010/main" val="2888491462"/>
              </p:ext>
            </p:extLst>
          </p:nvPr>
        </p:nvGraphicFramePr>
        <p:xfrm>
          <a:off x="318702" y="659063"/>
          <a:ext cx="2178700" cy="1814830"/>
        </p:xfrm>
        <a:graphic>
          <a:graphicData uri="http://schemas.openxmlformats.org/drawingml/2006/table">
            <a:tbl>
              <a:tblPr bandRow="1">
                <a:noFill/>
                <a:tableStyleId>{46409119-0364-41FD-8744-DC8955837773}</a:tableStyleId>
              </a:tblPr>
              <a:tblGrid>
                <a:gridCol w="2178700">
                  <a:extLst>
                    <a:ext uri="{9D8B030D-6E8A-4147-A177-3AD203B41FA5}">
                      <a16:colId xmlns:a16="http://schemas.microsoft.com/office/drawing/2014/main" val="20000"/>
                    </a:ext>
                  </a:extLst>
                </a:gridCol>
              </a:tblGrid>
              <a:tr h="203325">
                <a:tc>
                  <a:txBody>
                    <a:bodyPr/>
                    <a:lstStyle/>
                    <a:p>
                      <a:pPr marL="0" marR="0" lvl="0" indent="0" algn="l" rtl="0">
                        <a:lnSpc>
                          <a:spcPct val="100000"/>
                        </a:lnSpc>
                        <a:spcBef>
                          <a:spcPts val="0"/>
                        </a:spcBef>
                        <a:spcAft>
                          <a:spcPts val="0"/>
                        </a:spcAft>
                        <a:buClr>
                          <a:schemeClr val="dk1"/>
                        </a:buClr>
                        <a:buSzPts val="500"/>
                        <a:buFont typeface="Helvetica Neue"/>
                        <a:buNone/>
                      </a:pPr>
                      <a:r>
                        <a:rPr lang="en-US" sz="800" u="none" strike="noStrike" cap="none"/>
                        <a:t>Have a good choice of topics, </a:t>
                      </a:r>
                      <a:r>
                        <a:rPr lang="en-US" sz="800" b="0" i="0" u="none" strike="noStrike" cap="none" noProof="0">
                          <a:latin typeface="Helvetica Neue"/>
                        </a:rPr>
                        <a:t>convenient and useful for users.</a:t>
                      </a: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203325">
                <a:tc>
                  <a:txBody>
                    <a:bodyPr/>
                    <a:lstStyle/>
                    <a:p>
                      <a:pPr marL="0" marR="0" lvl="0" indent="0" algn="l">
                        <a:lnSpc>
                          <a:spcPct val="100000"/>
                        </a:lnSpc>
                        <a:spcBef>
                          <a:spcPts val="0"/>
                        </a:spcBef>
                        <a:spcAft>
                          <a:spcPts val="0"/>
                        </a:spcAft>
                        <a:buNone/>
                      </a:pPr>
                      <a:r>
                        <a:rPr lang="en-US" sz="800" b="0" i="0" u="none" strike="noStrike" cap="none" noProof="0">
                          <a:latin typeface="Helvetica Neue"/>
                        </a:rPr>
                        <a:t>Nice combination of multiple functions, so don't need to open some other app.</a:t>
                      </a:r>
                      <a:endParaRPr/>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extLst>
                  <a:ext uri="{0D108BD9-81ED-4DB2-BD59-A6C34878D82A}">
                    <a16:rowId xmlns:a16="http://schemas.microsoft.com/office/drawing/2014/main" val="10001"/>
                  </a:ext>
                </a:extLst>
              </a:tr>
              <a:tr h="203325">
                <a:tc>
                  <a:txBody>
                    <a:bodyPr/>
                    <a:lstStyle/>
                    <a:p>
                      <a:pPr marL="0" marR="0" lvl="0" indent="0" algn="l" rtl="0">
                        <a:lnSpc>
                          <a:spcPct val="100000"/>
                        </a:lnSpc>
                        <a:spcBef>
                          <a:spcPts val="0"/>
                        </a:spcBef>
                        <a:spcAft>
                          <a:spcPts val="0"/>
                        </a:spcAft>
                        <a:buClr>
                          <a:schemeClr val="dk1"/>
                        </a:buClr>
                        <a:buSzPts val="500"/>
                        <a:buFont typeface="Helvetica Neue"/>
                        <a:buNone/>
                      </a:pP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203325">
                <a:tc>
                  <a:txBody>
                    <a:bodyPr/>
                    <a:lstStyle/>
                    <a:p>
                      <a:pPr marL="0" marR="0" lvl="0" indent="0" algn="l" rtl="0">
                        <a:lnSpc>
                          <a:spcPct val="100000"/>
                        </a:lnSpc>
                        <a:spcBef>
                          <a:spcPts val="0"/>
                        </a:spcBef>
                        <a:spcAft>
                          <a:spcPts val="0"/>
                        </a:spcAft>
                        <a:buClr>
                          <a:schemeClr val="dk1"/>
                        </a:buClr>
                        <a:buSzPts val="500"/>
                        <a:buFont typeface="Helvetica Neue"/>
                        <a:buNone/>
                      </a:pP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extLst>
                  <a:ext uri="{0D108BD9-81ED-4DB2-BD59-A6C34878D82A}">
                    <a16:rowId xmlns:a16="http://schemas.microsoft.com/office/drawing/2014/main" val="10003"/>
                  </a:ext>
                </a:extLst>
              </a:tr>
              <a:tr h="203325">
                <a:tc>
                  <a:txBody>
                    <a:bodyPr/>
                    <a:lstStyle/>
                    <a:p>
                      <a:pPr marL="0" marR="0" lvl="0" indent="0" algn="l" rtl="0">
                        <a:lnSpc>
                          <a:spcPct val="100000"/>
                        </a:lnSpc>
                        <a:spcBef>
                          <a:spcPts val="0"/>
                        </a:spcBef>
                        <a:spcAft>
                          <a:spcPts val="0"/>
                        </a:spcAft>
                        <a:buClr>
                          <a:schemeClr val="dk1"/>
                        </a:buClr>
                        <a:buSzPts val="500"/>
                        <a:buFont typeface="Helvetica Neue"/>
                        <a:buNone/>
                      </a:pP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203325">
                <a:tc>
                  <a:txBody>
                    <a:bodyPr/>
                    <a:lstStyle/>
                    <a:p>
                      <a:pPr marL="0" marR="0" lvl="0" indent="0" algn="l" rtl="0">
                        <a:lnSpc>
                          <a:spcPct val="100000"/>
                        </a:lnSpc>
                        <a:spcBef>
                          <a:spcPts val="0"/>
                        </a:spcBef>
                        <a:spcAft>
                          <a:spcPts val="0"/>
                        </a:spcAft>
                        <a:buClr>
                          <a:schemeClr val="dk1"/>
                        </a:buClr>
                        <a:buSzPts val="500"/>
                        <a:buFont typeface="Helvetica Neue"/>
                        <a:buNone/>
                      </a:pP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extLst>
                  <a:ext uri="{0D108BD9-81ED-4DB2-BD59-A6C34878D82A}">
                    <a16:rowId xmlns:a16="http://schemas.microsoft.com/office/drawing/2014/main" val="10005"/>
                  </a:ext>
                </a:extLst>
              </a:tr>
              <a:tr h="203325">
                <a:tc>
                  <a:txBody>
                    <a:bodyPr/>
                    <a:lstStyle/>
                    <a:p>
                      <a:pPr marL="0" marR="0" lvl="0" indent="0" algn="l" rtl="0">
                        <a:lnSpc>
                          <a:spcPct val="100000"/>
                        </a:lnSpc>
                        <a:spcBef>
                          <a:spcPts val="0"/>
                        </a:spcBef>
                        <a:spcAft>
                          <a:spcPts val="0"/>
                        </a:spcAft>
                        <a:buClr>
                          <a:schemeClr val="dk1"/>
                        </a:buClr>
                        <a:buSzPts val="500"/>
                        <a:buFont typeface="Helvetica Neue"/>
                        <a:buNone/>
                      </a:pP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r h="203325">
                <a:tc>
                  <a:txBody>
                    <a:bodyPr/>
                    <a:lstStyle/>
                    <a:p>
                      <a:pPr marL="0" marR="0" lvl="0" indent="0" algn="l" rtl="0">
                        <a:lnSpc>
                          <a:spcPct val="100000"/>
                        </a:lnSpc>
                        <a:spcBef>
                          <a:spcPts val="0"/>
                        </a:spcBef>
                        <a:spcAft>
                          <a:spcPts val="0"/>
                        </a:spcAft>
                        <a:buClr>
                          <a:schemeClr val="dk1"/>
                        </a:buClr>
                        <a:buSzPts val="500"/>
                        <a:buFont typeface="Helvetica Neue"/>
                        <a:buNone/>
                      </a:pP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extLst>
                  <a:ext uri="{0D108BD9-81ED-4DB2-BD59-A6C34878D82A}">
                    <a16:rowId xmlns:a16="http://schemas.microsoft.com/office/drawing/2014/main" val="10007"/>
                  </a:ext>
                </a:extLst>
              </a:tr>
            </a:tbl>
          </a:graphicData>
        </a:graphic>
      </p:graphicFrame>
      <p:graphicFrame>
        <p:nvGraphicFramePr>
          <p:cNvPr id="275" name="Google Shape;275;p39"/>
          <p:cNvGraphicFramePr/>
          <p:nvPr>
            <p:extLst>
              <p:ext uri="{D42A27DB-BD31-4B8C-83A1-F6EECF244321}">
                <p14:modId xmlns:p14="http://schemas.microsoft.com/office/powerpoint/2010/main" val="283675937"/>
              </p:ext>
            </p:extLst>
          </p:nvPr>
        </p:nvGraphicFramePr>
        <p:xfrm>
          <a:off x="3482652" y="659063"/>
          <a:ext cx="2255325" cy="2058670"/>
        </p:xfrm>
        <a:graphic>
          <a:graphicData uri="http://schemas.openxmlformats.org/drawingml/2006/table">
            <a:tbl>
              <a:tblPr bandRow="1">
                <a:noFill/>
                <a:tableStyleId>{46409119-0364-41FD-8744-DC8955837773}</a:tableStyleId>
              </a:tblPr>
              <a:tblGrid>
                <a:gridCol w="2255325">
                  <a:extLst>
                    <a:ext uri="{9D8B030D-6E8A-4147-A177-3AD203B41FA5}">
                      <a16:colId xmlns:a16="http://schemas.microsoft.com/office/drawing/2014/main" val="20000"/>
                    </a:ext>
                  </a:extLst>
                </a:gridCol>
              </a:tblGrid>
              <a:tr h="203325">
                <a:tc>
                  <a:txBody>
                    <a:bodyPr/>
                    <a:lstStyle/>
                    <a:p>
                      <a:pPr marL="0" marR="0" lvl="0" indent="0" algn="l">
                        <a:lnSpc>
                          <a:spcPct val="100000"/>
                        </a:lnSpc>
                        <a:spcBef>
                          <a:spcPts val="0"/>
                        </a:spcBef>
                        <a:spcAft>
                          <a:spcPts val="0"/>
                        </a:spcAft>
                        <a:buSzPts val="500"/>
                        <a:buFont typeface="Helvetica Neue"/>
                        <a:buNone/>
                      </a:pPr>
                      <a:r>
                        <a:rPr lang="en-US" sz="800" u="none" strike="noStrike" cap="none"/>
                        <a:t>Although the </a:t>
                      </a:r>
                      <a:r>
                        <a:rPr lang="en-US" sz="800" u="none" strike="noStrike" cap="none" err="1"/>
                        <a:t>Homescreen</a:t>
                      </a:r>
                      <a:r>
                        <a:rPr lang="en-US" sz="800" u="none" strike="noStrike" cap="none"/>
                        <a:t> is pretty clear, it is still a bit too simple and monotonous as the main interface.</a:t>
                      </a: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203325">
                <a:tc>
                  <a:txBody>
                    <a:bodyPr/>
                    <a:lstStyle/>
                    <a:p>
                      <a:pPr marL="0" marR="0" lvl="0" indent="0" algn="l">
                        <a:lnSpc>
                          <a:spcPct val="100000"/>
                        </a:lnSpc>
                        <a:spcBef>
                          <a:spcPts val="0"/>
                        </a:spcBef>
                        <a:spcAft>
                          <a:spcPts val="0"/>
                        </a:spcAft>
                        <a:buNone/>
                      </a:pPr>
                      <a:r>
                        <a:rPr lang="en-US" sz="800" b="0" i="0" u="none" strike="noStrike" cap="none" noProof="0">
                          <a:latin typeface="Helvetica Neue"/>
                        </a:rPr>
                        <a:t>Only through the current version still not sure if some complex vector transformations can be </a:t>
                      </a:r>
                      <a:r>
                        <a:rPr lang="en-US" sz="800" b="0" i="0" u="none" strike="noStrike" cap="none" noProof="0"/>
                        <a:t>visualized.</a:t>
                      </a:r>
                      <a:endParaRPr sz="800" b="0" i="0" u="none" strike="noStrike" cap="none" noProof="0"/>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extLst>
                  <a:ext uri="{0D108BD9-81ED-4DB2-BD59-A6C34878D82A}">
                    <a16:rowId xmlns:a16="http://schemas.microsoft.com/office/drawing/2014/main" val="10001"/>
                  </a:ext>
                </a:extLst>
              </a:tr>
              <a:tr h="203325">
                <a:tc>
                  <a:txBody>
                    <a:bodyPr/>
                    <a:lstStyle/>
                    <a:p>
                      <a:pPr marL="0" marR="0" lvl="0" indent="0" algn="l" rtl="0">
                        <a:lnSpc>
                          <a:spcPct val="100000"/>
                        </a:lnSpc>
                        <a:spcBef>
                          <a:spcPts val="0"/>
                        </a:spcBef>
                        <a:spcAft>
                          <a:spcPts val="0"/>
                        </a:spcAft>
                        <a:buClr>
                          <a:schemeClr val="dk1"/>
                        </a:buClr>
                        <a:buSzPts val="500"/>
                        <a:buFont typeface="Helvetica Neue"/>
                        <a:buNone/>
                      </a:pP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203325">
                <a:tc>
                  <a:txBody>
                    <a:bodyPr/>
                    <a:lstStyle/>
                    <a:p>
                      <a:pPr marL="0" marR="0" lvl="0" indent="0" algn="l" rtl="0">
                        <a:lnSpc>
                          <a:spcPct val="100000"/>
                        </a:lnSpc>
                        <a:spcBef>
                          <a:spcPts val="0"/>
                        </a:spcBef>
                        <a:spcAft>
                          <a:spcPts val="0"/>
                        </a:spcAft>
                        <a:buClr>
                          <a:schemeClr val="dk1"/>
                        </a:buClr>
                        <a:buSzPts val="500"/>
                        <a:buFont typeface="Helvetica Neue"/>
                        <a:buNone/>
                      </a:pP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extLst>
                  <a:ext uri="{0D108BD9-81ED-4DB2-BD59-A6C34878D82A}">
                    <a16:rowId xmlns:a16="http://schemas.microsoft.com/office/drawing/2014/main" val="10003"/>
                  </a:ext>
                </a:extLst>
              </a:tr>
              <a:tr h="203325">
                <a:tc>
                  <a:txBody>
                    <a:bodyPr/>
                    <a:lstStyle/>
                    <a:p>
                      <a:pPr marL="0" marR="0" lvl="0" indent="0" algn="l" rtl="0">
                        <a:lnSpc>
                          <a:spcPct val="100000"/>
                        </a:lnSpc>
                        <a:spcBef>
                          <a:spcPts val="0"/>
                        </a:spcBef>
                        <a:spcAft>
                          <a:spcPts val="0"/>
                        </a:spcAft>
                        <a:buClr>
                          <a:schemeClr val="dk1"/>
                        </a:buClr>
                        <a:buSzPts val="500"/>
                        <a:buFont typeface="Helvetica Neue"/>
                        <a:buNone/>
                      </a:pP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203325">
                <a:tc>
                  <a:txBody>
                    <a:bodyPr/>
                    <a:lstStyle/>
                    <a:p>
                      <a:pPr marL="0" marR="0" lvl="0" indent="0" algn="l" rtl="0">
                        <a:lnSpc>
                          <a:spcPct val="100000"/>
                        </a:lnSpc>
                        <a:spcBef>
                          <a:spcPts val="0"/>
                        </a:spcBef>
                        <a:spcAft>
                          <a:spcPts val="0"/>
                        </a:spcAft>
                        <a:buClr>
                          <a:schemeClr val="dk1"/>
                        </a:buClr>
                        <a:buSzPts val="500"/>
                        <a:buFont typeface="Helvetica Neue"/>
                        <a:buNone/>
                      </a:pP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extLst>
                  <a:ext uri="{0D108BD9-81ED-4DB2-BD59-A6C34878D82A}">
                    <a16:rowId xmlns:a16="http://schemas.microsoft.com/office/drawing/2014/main" val="10005"/>
                  </a:ext>
                </a:extLst>
              </a:tr>
              <a:tr h="203325">
                <a:tc>
                  <a:txBody>
                    <a:bodyPr/>
                    <a:lstStyle/>
                    <a:p>
                      <a:pPr marL="0" marR="0" lvl="0" indent="0" algn="l" rtl="0">
                        <a:lnSpc>
                          <a:spcPct val="100000"/>
                        </a:lnSpc>
                        <a:spcBef>
                          <a:spcPts val="0"/>
                        </a:spcBef>
                        <a:spcAft>
                          <a:spcPts val="0"/>
                        </a:spcAft>
                        <a:buClr>
                          <a:schemeClr val="dk1"/>
                        </a:buClr>
                        <a:buSzPts val="500"/>
                        <a:buFont typeface="Helvetica Neue"/>
                        <a:buNone/>
                      </a:pP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r h="203325">
                <a:tc>
                  <a:txBody>
                    <a:bodyPr/>
                    <a:lstStyle/>
                    <a:p>
                      <a:pPr marL="0" marR="0" lvl="0" indent="0" algn="l" rtl="0">
                        <a:lnSpc>
                          <a:spcPct val="100000"/>
                        </a:lnSpc>
                        <a:spcBef>
                          <a:spcPts val="0"/>
                        </a:spcBef>
                        <a:spcAft>
                          <a:spcPts val="0"/>
                        </a:spcAft>
                        <a:buClr>
                          <a:schemeClr val="dk1"/>
                        </a:buClr>
                        <a:buSzPts val="500"/>
                        <a:buFont typeface="Helvetica Neue"/>
                        <a:buNone/>
                      </a:pP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extLst>
                  <a:ext uri="{0D108BD9-81ED-4DB2-BD59-A6C34878D82A}">
                    <a16:rowId xmlns:a16="http://schemas.microsoft.com/office/drawing/2014/main" val="10007"/>
                  </a:ext>
                </a:extLst>
              </a:tr>
            </a:tbl>
          </a:graphicData>
        </a:graphic>
      </p:graphicFrame>
      <p:graphicFrame>
        <p:nvGraphicFramePr>
          <p:cNvPr id="276" name="Google Shape;276;p39"/>
          <p:cNvGraphicFramePr/>
          <p:nvPr>
            <p:extLst>
              <p:ext uri="{D42A27DB-BD31-4B8C-83A1-F6EECF244321}">
                <p14:modId xmlns:p14="http://schemas.microsoft.com/office/powerpoint/2010/main" val="485621773"/>
              </p:ext>
            </p:extLst>
          </p:nvPr>
        </p:nvGraphicFramePr>
        <p:xfrm>
          <a:off x="318702" y="2951663"/>
          <a:ext cx="2092775" cy="1791710"/>
        </p:xfrm>
        <a:graphic>
          <a:graphicData uri="http://schemas.openxmlformats.org/drawingml/2006/table">
            <a:tbl>
              <a:tblPr bandRow="1">
                <a:noFill/>
                <a:tableStyleId>{46409119-0364-41FD-8744-DC8955837773}</a:tableStyleId>
              </a:tblPr>
              <a:tblGrid>
                <a:gridCol w="2092775">
                  <a:extLst>
                    <a:ext uri="{9D8B030D-6E8A-4147-A177-3AD203B41FA5}">
                      <a16:colId xmlns:a16="http://schemas.microsoft.com/office/drawing/2014/main" val="20000"/>
                    </a:ext>
                  </a:extLst>
                </a:gridCol>
              </a:tblGrid>
              <a:tr h="196050">
                <a:tc>
                  <a:txBody>
                    <a:bodyPr/>
                    <a:lstStyle/>
                    <a:p>
                      <a:pPr marL="0" marR="0" lvl="0" indent="0" algn="l">
                        <a:lnSpc>
                          <a:spcPct val="100000"/>
                        </a:lnSpc>
                        <a:spcBef>
                          <a:spcPts val="0"/>
                        </a:spcBef>
                        <a:spcAft>
                          <a:spcPts val="0"/>
                        </a:spcAft>
                        <a:buNone/>
                      </a:pPr>
                      <a:r>
                        <a:rPr lang="en-US" sz="800" b="0" i="0" u="none" strike="noStrike" cap="none" noProof="0">
                          <a:latin typeface="Helvetica Neue"/>
                        </a:rPr>
                        <a:t>Is the vector transformation in the app only include 2D, or maybe will add the 3D in the future?</a:t>
                      </a:r>
                      <a:endParaRPr/>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196050">
                <a:tc>
                  <a:txBody>
                    <a:bodyPr/>
                    <a:lstStyle/>
                    <a:p>
                      <a:pPr marL="0" marR="0" lvl="0" indent="0" algn="l">
                        <a:lnSpc>
                          <a:spcPct val="100000"/>
                        </a:lnSpc>
                        <a:spcBef>
                          <a:spcPts val="0"/>
                        </a:spcBef>
                        <a:spcAft>
                          <a:spcPts val="0"/>
                        </a:spcAft>
                        <a:buNone/>
                      </a:pPr>
                      <a:r>
                        <a:rPr lang="en-US" sz="800" b="0" i="0" u="none" strike="noStrike" cap="none" noProof="0">
                          <a:latin typeface="Helvetica Neue"/>
                        </a:rPr>
                        <a:t>Can't wait to see the final product.</a:t>
                      </a:r>
                      <a:endParaRPr/>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extLst>
                  <a:ext uri="{0D108BD9-81ED-4DB2-BD59-A6C34878D82A}">
                    <a16:rowId xmlns:a16="http://schemas.microsoft.com/office/drawing/2014/main" val="10001"/>
                  </a:ext>
                </a:extLst>
              </a:tr>
              <a:tr h="196050">
                <a:tc>
                  <a:txBody>
                    <a:bodyPr/>
                    <a:lstStyle/>
                    <a:p>
                      <a:pPr marL="0" marR="0" lvl="0" indent="0" algn="l" rtl="0">
                        <a:lnSpc>
                          <a:spcPct val="100000"/>
                        </a:lnSpc>
                        <a:spcBef>
                          <a:spcPts val="0"/>
                        </a:spcBef>
                        <a:spcAft>
                          <a:spcPts val="0"/>
                        </a:spcAft>
                        <a:buClr>
                          <a:schemeClr val="dk1"/>
                        </a:buClr>
                        <a:buSzPts val="500"/>
                        <a:buFont typeface="Helvetica Neue"/>
                        <a:buNone/>
                      </a:pP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196050">
                <a:tc>
                  <a:txBody>
                    <a:bodyPr/>
                    <a:lstStyle/>
                    <a:p>
                      <a:pPr marL="0" marR="0" lvl="0" indent="0" algn="l" rtl="0">
                        <a:lnSpc>
                          <a:spcPct val="100000"/>
                        </a:lnSpc>
                        <a:spcBef>
                          <a:spcPts val="0"/>
                        </a:spcBef>
                        <a:spcAft>
                          <a:spcPts val="0"/>
                        </a:spcAft>
                        <a:buClr>
                          <a:schemeClr val="dk1"/>
                        </a:buClr>
                        <a:buSzPts val="500"/>
                        <a:buFont typeface="Helvetica Neue"/>
                        <a:buNone/>
                      </a:pP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extLst>
                  <a:ext uri="{0D108BD9-81ED-4DB2-BD59-A6C34878D82A}">
                    <a16:rowId xmlns:a16="http://schemas.microsoft.com/office/drawing/2014/main" val="10003"/>
                  </a:ext>
                </a:extLst>
              </a:tr>
              <a:tr h="196050">
                <a:tc>
                  <a:txBody>
                    <a:bodyPr/>
                    <a:lstStyle/>
                    <a:p>
                      <a:pPr marL="0" marR="0" lvl="0" indent="0" algn="l" rtl="0">
                        <a:lnSpc>
                          <a:spcPct val="100000"/>
                        </a:lnSpc>
                        <a:spcBef>
                          <a:spcPts val="0"/>
                        </a:spcBef>
                        <a:spcAft>
                          <a:spcPts val="0"/>
                        </a:spcAft>
                        <a:buClr>
                          <a:schemeClr val="dk1"/>
                        </a:buClr>
                        <a:buSzPts val="500"/>
                        <a:buFont typeface="Helvetica Neue"/>
                        <a:buNone/>
                      </a:pP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196050">
                <a:tc>
                  <a:txBody>
                    <a:bodyPr/>
                    <a:lstStyle/>
                    <a:p>
                      <a:pPr marL="0" marR="0" lvl="0" indent="0" algn="l" rtl="0">
                        <a:lnSpc>
                          <a:spcPct val="100000"/>
                        </a:lnSpc>
                        <a:spcBef>
                          <a:spcPts val="0"/>
                        </a:spcBef>
                        <a:spcAft>
                          <a:spcPts val="0"/>
                        </a:spcAft>
                        <a:buClr>
                          <a:schemeClr val="dk1"/>
                        </a:buClr>
                        <a:buSzPts val="500"/>
                        <a:buFont typeface="Helvetica Neue"/>
                        <a:buNone/>
                      </a:pP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extLst>
                  <a:ext uri="{0D108BD9-81ED-4DB2-BD59-A6C34878D82A}">
                    <a16:rowId xmlns:a16="http://schemas.microsoft.com/office/drawing/2014/main" val="10005"/>
                  </a:ext>
                </a:extLst>
              </a:tr>
              <a:tr h="196050">
                <a:tc>
                  <a:txBody>
                    <a:bodyPr/>
                    <a:lstStyle/>
                    <a:p>
                      <a:pPr marL="0" marR="0" lvl="0" indent="0" algn="l" rtl="0">
                        <a:lnSpc>
                          <a:spcPct val="100000"/>
                        </a:lnSpc>
                        <a:spcBef>
                          <a:spcPts val="0"/>
                        </a:spcBef>
                        <a:spcAft>
                          <a:spcPts val="0"/>
                        </a:spcAft>
                        <a:buClr>
                          <a:schemeClr val="dk1"/>
                        </a:buClr>
                        <a:buSzPts val="500"/>
                        <a:buFont typeface="Helvetica Neue"/>
                        <a:buNone/>
                      </a:pP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r h="196050">
                <a:tc>
                  <a:txBody>
                    <a:bodyPr/>
                    <a:lstStyle/>
                    <a:p>
                      <a:pPr marL="0" marR="0" lvl="0" indent="0" algn="l" rtl="0">
                        <a:lnSpc>
                          <a:spcPct val="100000"/>
                        </a:lnSpc>
                        <a:spcBef>
                          <a:spcPts val="0"/>
                        </a:spcBef>
                        <a:spcAft>
                          <a:spcPts val="0"/>
                        </a:spcAft>
                        <a:buClr>
                          <a:schemeClr val="dk1"/>
                        </a:buClr>
                        <a:buSzPts val="500"/>
                        <a:buFont typeface="Helvetica Neue"/>
                        <a:buNone/>
                      </a:pP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extLst>
                  <a:ext uri="{0D108BD9-81ED-4DB2-BD59-A6C34878D82A}">
                    <a16:rowId xmlns:a16="http://schemas.microsoft.com/office/drawing/2014/main" val="10007"/>
                  </a:ext>
                </a:extLst>
              </a:tr>
            </a:tbl>
          </a:graphicData>
        </a:graphic>
      </p:graphicFrame>
      <p:graphicFrame>
        <p:nvGraphicFramePr>
          <p:cNvPr id="277" name="Google Shape;277;p39"/>
          <p:cNvGraphicFramePr/>
          <p:nvPr>
            <p:extLst>
              <p:ext uri="{D42A27DB-BD31-4B8C-83A1-F6EECF244321}">
                <p14:modId xmlns:p14="http://schemas.microsoft.com/office/powerpoint/2010/main" val="808717992"/>
              </p:ext>
            </p:extLst>
          </p:nvPr>
        </p:nvGraphicFramePr>
        <p:xfrm>
          <a:off x="3568565" y="2951663"/>
          <a:ext cx="2169400" cy="1568400"/>
        </p:xfrm>
        <a:graphic>
          <a:graphicData uri="http://schemas.openxmlformats.org/drawingml/2006/table">
            <a:tbl>
              <a:tblPr bandRow="1">
                <a:noFill/>
                <a:tableStyleId>{46409119-0364-41FD-8744-DC8955837773}</a:tableStyleId>
              </a:tblPr>
              <a:tblGrid>
                <a:gridCol w="2169400">
                  <a:extLst>
                    <a:ext uri="{9D8B030D-6E8A-4147-A177-3AD203B41FA5}">
                      <a16:colId xmlns:a16="http://schemas.microsoft.com/office/drawing/2014/main" val="20000"/>
                    </a:ext>
                  </a:extLst>
                </a:gridCol>
              </a:tblGrid>
              <a:tr h="196050">
                <a:tc>
                  <a:txBody>
                    <a:bodyPr/>
                    <a:lstStyle/>
                    <a:p>
                      <a:pPr marL="0" marR="0" lvl="0" indent="0" algn="l">
                        <a:lnSpc>
                          <a:spcPct val="100000"/>
                        </a:lnSpc>
                        <a:spcBef>
                          <a:spcPts val="0"/>
                        </a:spcBef>
                        <a:spcAft>
                          <a:spcPts val="0"/>
                        </a:spcAft>
                        <a:buNone/>
                      </a:pPr>
                      <a:r>
                        <a:rPr lang="en-US" sz="800" b="0" i="0" u="none" strike="noStrike" cap="none" noProof="0">
                          <a:latin typeface="Helvetica Neue"/>
                        </a:rPr>
                        <a:t>Can add a more elaborate background.</a:t>
                      </a:r>
                      <a:endParaRPr/>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196050">
                <a:tc>
                  <a:txBody>
                    <a:bodyPr/>
                    <a:lstStyle/>
                    <a:p>
                      <a:pPr marL="0" marR="0" lvl="0" indent="0" algn="l">
                        <a:lnSpc>
                          <a:spcPct val="100000"/>
                        </a:lnSpc>
                        <a:spcBef>
                          <a:spcPts val="0"/>
                        </a:spcBef>
                        <a:spcAft>
                          <a:spcPts val="0"/>
                        </a:spcAft>
                        <a:buNone/>
                      </a:pPr>
                      <a:r>
                        <a:rPr lang="en-US" sz="800" b="0" i="0" u="none" strike="noStrike" cap="none" noProof="0">
                          <a:latin typeface="Helvetica Neue"/>
                        </a:rPr>
                        <a:t>More features can be added.</a:t>
                      </a:r>
                      <a:endParaRPr/>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extLst>
                  <a:ext uri="{0D108BD9-81ED-4DB2-BD59-A6C34878D82A}">
                    <a16:rowId xmlns:a16="http://schemas.microsoft.com/office/drawing/2014/main" val="10001"/>
                  </a:ext>
                </a:extLst>
              </a:tr>
              <a:tr h="196050">
                <a:tc>
                  <a:txBody>
                    <a:bodyPr/>
                    <a:lstStyle/>
                    <a:p>
                      <a:pPr marL="0" marR="0" lvl="0" indent="0" algn="l" rtl="0">
                        <a:lnSpc>
                          <a:spcPct val="100000"/>
                        </a:lnSpc>
                        <a:spcBef>
                          <a:spcPts val="0"/>
                        </a:spcBef>
                        <a:spcAft>
                          <a:spcPts val="0"/>
                        </a:spcAft>
                        <a:buClr>
                          <a:schemeClr val="dk1"/>
                        </a:buClr>
                        <a:buSzPts val="500"/>
                        <a:buFont typeface="Helvetica Neue"/>
                        <a:buNone/>
                      </a:pP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196050">
                <a:tc>
                  <a:txBody>
                    <a:bodyPr/>
                    <a:lstStyle/>
                    <a:p>
                      <a:pPr marL="0" marR="0" lvl="0" indent="0" algn="l" rtl="0">
                        <a:lnSpc>
                          <a:spcPct val="100000"/>
                        </a:lnSpc>
                        <a:spcBef>
                          <a:spcPts val="0"/>
                        </a:spcBef>
                        <a:spcAft>
                          <a:spcPts val="0"/>
                        </a:spcAft>
                        <a:buClr>
                          <a:schemeClr val="dk1"/>
                        </a:buClr>
                        <a:buSzPts val="500"/>
                        <a:buFont typeface="Helvetica Neue"/>
                        <a:buNone/>
                      </a:pP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extLst>
                  <a:ext uri="{0D108BD9-81ED-4DB2-BD59-A6C34878D82A}">
                    <a16:rowId xmlns:a16="http://schemas.microsoft.com/office/drawing/2014/main" val="10003"/>
                  </a:ext>
                </a:extLst>
              </a:tr>
              <a:tr h="196050">
                <a:tc>
                  <a:txBody>
                    <a:bodyPr/>
                    <a:lstStyle/>
                    <a:p>
                      <a:pPr marL="0" marR="0" lvl="0" indent="0" algn="l" rtl="0">
                        <a:lnSpc>
                          <a:spcPct val="100000"/>
                        </a:lnSpc>
                        <a:spcBef>
                          <a:spcPts val="0"/>
                        </a:spcBef>
                        <a:spcAft>
                          <a:spcPts val="0"/>
                        </a:spcAft>
                        <a:buClr>
                          <a:schemeClr val="dk1"/>
                        </a:buClr>
                        <a:buSzPts val="500"/>
                        <a:buFont typeface="Helvetica Neue"/>
                        <a:buNone/>
                      </a:pP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196050">
                <a:tc>
                  <a:txBody>
                    <a:bodyPr/>
                    <a:lstStyle/>
                    <a:p>
                      <a:pPr marL="0" marR="0" lvl="0" indent="0" algn="l" rtl="0">
                        <a:lnSpc>
                          <a:spcPct val="100000"/>
                        </a:lnSpc>
                        <a:spcBef>
                          <a:spcPts val="0"/>
                        </a:spcBef>
                        <a:spcAft>
                          <a:spcPts val="0"/>
                        </a:spcAft>
                        <a:buClr>
                          <a:schemeClr val="dk1"/>
                        </a:buClr>
                        <a:buSzPts val="500"/>
                        <a:buFont typeface="Helvetica Neue"/>
                        <a:buNone/>
                      </a:pP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extLst>
                  <a:ext uri="{0D108BD9-81ED-4DB2-BD59-A6C34878D82A}">
                    <a16:rowId xmlns:a16="http://schemas.microsoft.com/office/drawing/2014/main" val="10005"/>
                  </a:ext>
                </a:extLst>
              </a:tr>
              <a:tr h="196050">
                <a:tc>
                  <a:txBody>
                    <a:bodyPr/>
                    <a:lstStyle/>
                    <a:p>
                      <a:pPr marL="0" marR="0" lvl="0" indent="0" algn="l" rtl="0">
                        <a:lnSpc>
                          <a:spcPct val="100000"/>
                        </a:lnSpc>
                        <a:spcBef>
                          <a:spcPts val="0"/>
                        </a:spcBef>
                        <a:spcAft>
                          <a:spcPts val="0"/>
                        </a:spcAft>
                        <a:buClr>
                          <a:schemeClr val="dk1"/>
                        </a:buClr>
                        <a:buSzPts val="500"/>
                        <a:buFont typeface="Helvetica Neue"/>
                        <a:buNone/>
                      </a:pP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r h="196050">
                <a:tc>
                  <a:txBody>
                    <a:bodyPr/>
                    <a:lstStyle/>
                    <a:p>
                      <a:pPr marL="0" marR="0" lvl="0" indent="0" algn="l" rtl="0">
                        <a:lnSpc>
                          <a:spcPct val="100000"/>
                        </a:lnSpc>
                        <a:spcBef>
                          <a:spcPts val="0"/>
                        </a:spcBef>
                        <a:spcAft>
                          <a:spcPts val="0"/>
                        </a:spcAft>
                        <a:buClr>
                          <a:schemeClr val="dk1"/>
                        </a:buClr>
                        <a:buSzPts val="500"/>
                        <a:buFont typeface="Helvetica Neue"/>
                        <a:buNone/>
                      </a:pP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extLst>
                  <a:ext uri="{0D108BD9-81ED-4DB2-BD59-A6C34878D82A}">
                    <a16:rowId xmlns:a16="http://schemas.microsoft.com/office/drawing/2014/main" val="10007"/>
                  </a:ext>
                </a:extLst>
              </a:tr>
            </a:tbl>
          </a:graphicData>
        </a:graphic>
      </p:graphicFrame>
      <p:sp>
        <p:nvSpPr>
          <p:cNvPr id="278" name="Google Shape;278;p39"/>
          <p:cNvSpPr txBox="1"/>
          <p:nvPr/>
        </p:nvSpPr>
        <p:spPr>
          <a:xfrm>
            <a:off x="2673375" y="2869925"/>
            <a:ext cx="633300" cy="277800"/>
          </a:xfrm>
          <a:prstGeom prst="rect">
            <a:avLst/>
          </a:prstGeom>
          <a:noFill/>
          <a:ln>
            <a:noFill/>
          </a:ln>
        </p:spPr>
        <p:txBody>
          <a:bodyPr spcFirstLastPara="1" wrap="square" lIns="91425" tIns="91425" rIns="91425" bIns="91425" anchor="t" anchorCtr="0">
            <a:noAutofit/>
          </a:bodyPr>
          <a:lstStyle/>
          <a:p>
            <a:pPr marL="0" lvl="0" indent="0" algn="l">
              <a:spcBef>
                <a:spcPts val="0"/>
              </a:spcBef>
              <a:spcAft>
                <a:spcPts val="0"/>
              </a:spcAft>
              <a:buNone/>
            </a:pPr>
            <a:endParaRPr lang="af-ZA" altLang="zh-CN">
              <a:latin typeface="Helvetica Neue"/>
            </a:endParaRPr>
          </a:p>
        </p:txBody>
      </p:sp>
      <p:pic>
        <p:nvPicPr>
          <p:cNvPr id="279" name="Google Shape;279;p39"/>
          <p:cNvPicPr preferRelativeResize="0"/>
          <p:nvPr/>
        </p:nvPicPr>
        <p:blipFill>
          <a:blip r:embed="rId5">
            <a:alphaModFix/>
          </a:blip>
          <a:stretch>
            <a:fillRect/>
          </a:stretch>
        </p:blipFill>
        <p:spPr>
          <a:xfrm>
            <a:off x="6005589" y="3411475"/>
            <a:ext cx="186756" cy="210100"/>
          </a:xfrm>
          <a:prstGeom prst="rect">
            <a:avLst/>
          </a:prstGeom>
          <a:noFill/>
          <a:ln>
            <a:noFill/>
          </a:ln>
        </p:spPr>
      </p:pic>
      <p:sp>
        <p:nvSpPr>
          <p:cNvPr id="280" name="Google Shape;280;p39"/>
          <p:cNvSpPr txBox="1"/>
          <p:nvPr/>
        </p:nvSpPr>
        <p:spPr>
          <a:xfrm rot="214836">
            <a:off x="5369637" y="4776037"/>
            <a:ext cx="2007920" cy="228136"/>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700"/>
              <a:t>https://www.svgrepo.com/svg/120932/light-bulb</a:t>
            </a:r>
            <a:endParaRPr sz="700"/>
          </a:p>
        </p:txBody>
      </p:sp>
      <p:pic>
        <p:nvPicPr>
          <p:cNvPr id="281" name="Google Shape;281;p39"/>
          <p:cNvPicPr preferRelativeResize="0"/>
          <p:nvPr/>
        </p:nvPicPr>
        <p:blipFill>
          <a:blip r:embed="rId6">
            <a:alphaModFix/>
          </a:blip>
          <a:stretch>
            <a:fillRect/>
          </a:stretch>
        </p:blipFill>
        <p:spPr>
          <a:xfrm>
            <a:off x="7762875" y="0"/>
            <a:ext cx="1381125" cy="1000125"/>
          </a:xfrm>
          <a:prstGeom prst="rect">
            <a:avLst/>
          </a:prstGeom>
          <a:noFill/>
          <a:ln>
            <a:noFill/>
          </a:ln>
        </p:spPr>
      </p:pic>
      <p:sp>
        <p:nvSpPr>
          <p:cNvPr id="2" name="TextBox 1">
            <a:extLst>
              <a:ext uri="{FF2B5EF4-FFF2-40B4-BE49-F238E27FC236}">
                <a16:creationId xmlns:a16="http://schemas.microsoft.com/office/drawing/2014/main" id="{FFA10961-2516-DF43-BC52-55F397DD5B7B}"/>
              </a:ext>
            </a:extLst>
          </p:cNvPr>
          <p:cNvSpPr txBox="1"/>
          <p:nvPr/>
        </p:nvSpPr>
        <p:spPr>
          <a:xfrm>
            <a:off x="6192345" y="175665"/>
            <a:ext cx="1023037" cy="923330"/>
          </a:xfrm>
          <a:prstGeom prst="rect">
            <a:avLst/>
          </a:prstGeom>
          <a:solidFill>
            <a:schemeClr val="accent4"/>
          </a:solidFill>
        </p:spPr>
        <p:txBody>
          <a:bodyPr wrap="square" rtlCol="0">
            <a:spAutoFit/>
          </a:bodyPr>
          <a:lstStyle/>
          <a:p>
            <a:r>
              <a:rPr lang="en-US"/>
              <a:t>Prototype</a:t>
            </a:r>
            <a:endParaRPr lang="en-US" sz="4000"/>
          </a:p>
          <a:p>
            <a:r>
              <a:rPr lang="en-US" sz="4000"/>
              <a:t>1</a:t>
            </a:r>
          </a:p>
        </p:txBody>
      </p:sp>
    </p:spTree>
    <p:extLst>
      <p:ext uri="{BB962C8B-B14F-4D97-AF65-F5344CB8AC3E}">
        <p14:creationId xmlns:p14="http://schemas.microsoft.com/office/powerpoint/2010/main" val="4064983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30"/>
          <p:cNvSpPr txBox="1">
            <a:spLocks noGrp="1"/>
          </p:cNvSpPr>
          <p:nvPr>
            <p:ph type="title"/>
          </p:nvPr>
        </p:nvSpPr>
        <p:spPr>
          <a:xfrm>
            <a:off x="669727" y="133945"/>
            <a:ext cx="7804500" cy="1138500"/>
          </a:xfrm>
          <a:prstGeom prst="rect">
            <a:avLst/>
          </a:prstGeom>
        </p:spPr>
        <p:txBody>
          <a:bodyPr spcFirstLastPara="1" wrap="square" lIns="32750" tIns="32750" rIns="32750" bIns="32750" anchor="ctr" anchorCtr="0">
            <a:noAutofit/>
          </a:bodyPr>
          <a:lstStyle/>
          <a:p>
            <a:pPr marL="0" lvl="0" indent="0" algn="ctr" rtl="0">
              <a:spcBef>
                <a:spcPts val="0"/>
              </a:spcBef>
              <a:spcAft>
                <a:spcPts val="0"/>
              </a:spcAft>
              <a:buNone/>
            </a:pPr>
            <a:r>
              <a:rPr lang="en"/>
              <a:t>Possible Project Areas</a:t>
            </a:r>
            <a:endParaRPr/>
          </a:p>
        </p:txBody>
      </p:sp>
      <p:sp>
        <p:nvSpPr>
          <p:cNvPr id="126" name="Google Shape;126;p30"/>
          <p:cNvSpPr txBox="1">
            <a:spLocks noGrp="1"/>
          </p:cNvSpPr>
          <p:nvPr>
            <p:ph type="body" idx="1"/>
          </p:nvPr>
        </p:nvSpPr>
        <p:spPr>
          <a:xfrm>
            <a:off x="669725" y="874675"/>
            <a:ext cx="8117400" cy="3732600"/>
          </a:xfrm>
          <a:prstGeom prst="rect">
            <a:avLst/>
          </a:prstGeom>
        </p:spPr>
        <p:txBody>
          <a:bodyPr spcFirstLastPara="1" wrap="square" lIns="32750" tIns="32750" rIns="32750" bIns="32750" anchor="t" anchorCtr="0">
            <a:noAutofit/>
          </a:bodyPr>
          <a:lstStyle/>
          <a:p>
            <a:pPr marL="800100" indent="-342900">
              <a:buAutoNum type="arabicPeriod"/>
            </a:pPr>
            <a:endParaRPr lang="en-US" sz="1400"/>
          </a:p>
          <a:p>
            <a:pPr marL="800100" indent="-342900">
              <a:spcBef>
                <a:spcPts val="1700"/>
              </a:spcBef>
              <a:buAutoNum type="arabicPeriod"/>
            </a:pPr>
            <a:r>
              <a:rPr lang="en-US" sz="1400"/>
              <a:t>What do they need to know?  Who are they?  Who will you find to interview?</a:t>
            </a:r>
          </a:p>
          <a:p>
            <a:pPr marL="800100" indent="-342900">
              <a:spcBef>
                <a:spcPts val="1700"/>
              </a:spcBef>
              <a:buAutoNum type="arabicPeriod"/>
            </a:pPr>
            <a:r>
              <a:rPr lang="en-US" sz="1400"/>
              <a:t>Discrete mathematics - Truth Table Generator</a:t>
            </a:r>
          </a:p>
          <a:p>
            <a:pPr marL="800100" indent="-342900">
              <a:spcBef>
                <a:spcPts val="1700"/>
              </a:spcBef>
              <a:buAutoNum type="arabicPeriod"/>
            </a:pPr>
            <a:r>
              <a:rPr lang="en-US" sz="1400"/>
              <a:t>Linear algebra - Vector addition and Transformation Visualizer</a:t>
            </a:r>
          </a:p>
          <a:p>
            <a:pPr marL="800100" indent="-342900">
              <a:spcBef>
                <a:spcPts val="1700"/>
              </a:spcBef>
              <a:buAutoNum type="arabicPeriod"/>
            </a:pPr>
            <a:r>
              <a:rPr lang="en-US" sz="1400"/>
              <a:t>Calculus – derivative calculator/integral calculator</a:t>
            </a:r>
          </a:p>
          <a:p>
            <a:pPr marL="800100" indent="-342900">
              <a:spcBef>
                <a:spcPts val="1700"/>
              </a:spcBef>
              <a:buAutoNum type="arabicPeriod"/>
            </a:pPr>
            <a:r>
              <a:rPr lang="en-US" sz="1400"/>
              <a:t>Mathematical reasoning – </a:t>
            </a:r>
            <a:r>
              <a:rPr lang="en-US" sz="1400" err="1"/>
              <a:t>euclidean</a:t>
            </a:r>
            <a:r>
              <a:rPr lang="en-US" sz="1400"/>
              <a:t> shape visualizer (specific to </a:t>
            </a:r>
            <a:r>
              <a:rPr lang="en-US" sz="1400" err="1"/>
              <a:t>euclidean</a:t>
            </a:r>
            <a:r>
              <a:rPr lang="en-US" sz="1400"/>
              <a:t> math rules)</a:t>
            </a:r>
          </a:p>
          <a:p>
            <a:pPr marL="800100" indent="-342900">
              <a:buAutoNum type="arabicPeriod"/>
            </a:pPr>
            <a:endParaRPr lang="en-US" sz="1400"/>
          </a:p>
        </p:txBody>
      </p:sp>
      <p:pic>
        <p:nvPicPr>
          <p:cNvPr id="127" name="Google Shape;127;p30"/>
          <p:cNvPicPr preferRelativeResize="0"/>
          <p:nvPr/>
        </p:nvPicPr>
        <p:blipFill>
          <a:blip r:embed="rId3">
            <a:alphaModFix/>
          </a:blip>
          <a:stretch>
            <a:fillRect/>
          </a:stretch>
        </p:blipFill>
        <p:spPr>
          <a:xfrm>
            <a:off x="8045900" y="0"/>
            <a:ext cx="1098099" cy="79695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pic>
        <p:nvPicPr>
          <p:cNvPr id="268" name="Google Shape;268;p39" descr="Image"/>
          <p:cNvPicPr preferRelativeResize="0"/>
          <p:nvPr/>
        </p:nvPicPr>
        <p:blipFill rotWithShape="1">
          <a:blip r:embed="rId3">
            <a:alphaModFix/>
          </a:blip>
          <a:srcRect/>
          <a:stretch/>
        </p:blipFill>
        <p:spPr>
          <a:xfrm>
            <a:off x="404600" y="-40650"/>
            <a:ext cx="4959900" cy="5107274"/>
          </a:xfrm>
          <a:prstGeom prst="rect">
            <a:avLst/>
          </a:prstGeom>
          <a:noFill/>
          <a:ln>
            <a:noFill/>
          </a:ln>
        </p:spPr>
      </p:pic>
      <p:grpSp>
        <p:nvGrpSpPr>
          <p:cNvPr id="269" name="Google Shape;269;p39"/>
          <p:cNvGrpSpPr/>
          <p:nvPr/>
        </p:nvGrpSpPr>
        <p:grpSpPr>
          <a:xfrm>
            <a:off x="8094239" y="4055539"/>
            <a:ext cx="498589" cy="351920"/>
            <a:chOff x="0" y="0"/>
            <a:chExt cx="709129" cy="667400"/>
          </a:xfrm>
        </p:grpSpPr>
        <p:pic>
          <p:nvPicPr>
            <p:cNvPr id="270" name="Google Shape;270;p39" descr="Image"/>
            <p:cNvPicPr preferRelativeResize="0"/>
            <p:nvPr/>
          </p:nvPicPr>
          <p:blipFill rotWithShape="1">
            <a:blip r:embed="rId4">
              <a:alphaModFix/>
            </a:blip>
            <a:srcRect/>
            <a:stretch/>
          </p:blipFill>
          <p:spPr>
            <a:xfrm>
              <a:off x="0" y="0"/>
              <a:ext cx="594831" cy="667400"/>
            </a:xfrm>
            <a:prstGeom prst="rect">
              <a:avLst/>
            </a:prstGeom>
            <a:noFill/>
            <a:ln>
              <a:noFill/>
            </a:ln>
          </p:spPr>
        </p:pic>
        <p:sp>
          <p:nvSpPr>
            <p:cNvPr id="271" name="Google Shape;271;p39"/>
            <p:cNvSpPr txBox="1"/>
            <p:nvPr/>
          </p:nvSpPr>
          <p:spPr>
            <a:xfrm>
              <a:off x="480529" y="333699"/>
              <a:ext cx="228600" cy="273600"/>
            </a:xfrm>
            <a:prstGeom prst="rect">
              <a:avLst/>
            </a:prstGeom>
            <a:noFill/>
            <a:ln>
              <a:noFill/>
            </a:ln>
          </p:spPr>
          <p:txBody>
            <a:bodyPr spcFirstLastPara="1" wrap="square" lIns="32750" tIns="32750" rIns="32750" bIns="32750" anchor="t" anchorCtr="0">
              <a:noAutofit/>
            </a:bodyPr>
            <a:lstStyle/>
            <a:p>
              <a:pPr marL="0" marR="0" lvl="0" indent="0" algn="l" rtl="0">
                <a:lnSpc>
                  <a:spcPct val="100000"/>
                </a:lnSpc>
                <a:spcBef>
                  <a:spcPts val="0"/>
                </a:spcBef>
                <a:spcAft>
                  <a:spcPts val="0"/>
                </a:spcAft>
                <a:buClr>
                  <a:srgbClr val="000000"/>
                </a:buClr>
                <a:buSzPts val="800"/>
                <a:buFont typeface="Helvetica Neue"/>
                <a:buNone/>
              </a:pPr>
              <a:r>
                <a:rPr lang="en" sz="800" b="0" i="0" u="none" strike="noStrike" cap="none">
                  <a:solidFill>
                    <a:srgbClr val="000000"/>
                  </a:solidFill>
                  <a:latin typeface="Helvetica Neue"/>
                  <a:ea typeface="Helvetica Neue"/>
                  <a:cs typeface="Helvetica Neue"/>
                  <a:sym typeface="Helvetica Neue"/>
                </a:rPr>
                <a:t>5</a:t>
              </a:r>
              <a:endParaRPr sz="900"/>
            </a:p>
          </p:txBody>
        </p:sp>
      </p:grpSp>
      <p:sp>
        <p:nvSpPr>
          <p:cNvPr id="272" name="Google Shape;272;p39"/>
          <p:cNvSpPr txBox="1"/>
          <p:nvPr/>
        </p:nvSpPr>
        <p:spPr>
          <a:xfrm>
            <a:off x="6033850" y="1095222"/>
            <a:ext cx="2907000" cy="1626600"/>
          </a:xfrm>
          <a:prstGeom prst="rect">
            <a:avLst/>
          </a:prstGeom>
          <a:noFill/>
          <a:ln>
            <a:noFill/>
          </a:ln>
        </p:spPr>
        <p:txBody>
          <a:bodyPr spcFirstLastPara="1" wrap="square" lIns="32750" tIns="32750" rIns="32750" bIns="32750" anchor="ctr" anchorCtr="0">
            <a:noAutofit/>
          </a:bodyPr>
          <a:lstStyle/>
          <a:p>
            <a:pPr marL="0" marR="0" lvl="0" indent="0" algn="l" rtl="0">
              <a:lnSpc>
                <a:spcPct val="100000"/>
              </a:lnSpc>
              <a:spcBef>
                <a:spcPts val="0"/>
              </a:spcBef>
              <a:spcAft>
                <a:spcPts val="0"/>
              </a:spcAft>
              <a:buClr>
                <a:srgbClr val="000000"/>
              </a:buClr>
              <a:buSzPts val="700"/>
              <a:buFont typeface="Helvetica Neue"/>
              <a:buNone/>
            </a:pPr>
            <a:r>
              <a:rPr lang="en" sz="1100" b="1" i="0" u="none" strike="noStrike" cap="none">
                <a:solidFill>
                  <a:srgbClr val="000000"/>
                </a:solidFill>
                <a:latin typeface="Helvetica Neue"/>
                <a:ea typeface="Helvetica Neue"/>
                <a:cs typeface="Helvetica Neue"/>
                <a:sym typeface="Helvetica Neue"/>
              </a:rPr>
              <a:t>Feedback Grid:</a:t>
            </a:r>
            <a:endParaRPr sz="1100"/>
          </a:p>
          <a:p>
            <a:pPr marL="0" marR="0" lvl="0" indent="0" algn="l" rtl="0">
              <a:lnSpc>
                <a:spcPct val="100000"/>
              </a:lnSpc>
              <a:spcBef>
                <a:spcPts val="0"/>
              </a:spcBef>
              <a:spcAft>
                <a:spcPts val="0"/>
              </a:spcAft>
              <a:buClr>
                <a:srgbClr val="000000"/>
              </a:buClr>
              <a:buSzPts val="700"/>
              <a:buFont typeface="Helvetica Neue"/>
              <a:buNone/>
            </a:pPr>
            <a:endParaRPr sz="1100" b="1" i="0" u="none" strike="noStrike" cap="none">
              <a:solidFill>
                <a:srgbClr val="000000"/>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000000"/>
              </a:buClr>
              <a:buSzPts val="700"/>
              <a:buFont typeface="Helvetica Neue"/>
              <a:buNone/>
            </a:pPr>
            <a:r>
              <a:rPr lang="en" sz="1100" b="0" i="0" u="none" strike="noStrike" cap="none">
                <a:solidFill>
                  <a:srgbClr val="000000"/>
                </a:solidFill>
                <a:latin typeface="Helvetica Neue"/>
                <a:ea typeface="Helvetica Neue"/>
                <a:cs typeface="Helvetica Neue"/>
                <a:sym typeface="Helvetica Neue"/>
              </a:rPr>
              <a:t>Use to take notes when getting feedback from individual users.  Have one person do the talking, and a second take notes, but steer the conversation to cover all 4 areas.</a:t>
            </a:r>
            <a:endParaRPr sz="1100"/>
          </a:p>
        </p:txBody>
      </p:sp>
      <p:graphicFrame>
        <p:nvGraphicFramePr>
          <p:cNvPr id="273" name="Google Shape;273;p39"/>
          <p:cNvGraphicFramePr/>
          <p:nvPr/>
        </p:nvGraphicFramePr>
        <p:xfrm>
          <a:off x="5951431" y="2721780"/>
          <a:ext cx="2965900" cy="919600"/>
        </p:xfrm>
        <a:graphic>
          <a:graphicData uri="http://schemas.openxmlformats.org/drawingml/2006/table">
            <a:tbl>
              <a:tblPr bandRow="1">
                <a:noFill/>
                <a:tableStyleId>{46409119-0364-41FD-8744-DC8955837773}</a:tableStyleId>
              </a:tblPr>
              <a:tblGrid>
                <a:gridCol w="281500">
                  <a:extLst>
                    <a:ext uri="{9D8B030D-6E8A-4147-A177-3AD203B41FA5}">
                      <a16:colId xmlns:a16="http://schemas.microsoft.com/office/drawing/2014/main" val="20000"/>
                    </a:ext>
                  </a:extLst>
                </a:gridCol>
                <a:gridCol w="2684400">
                  <a:extLst>
                    <a:ext uri="{9D8B030D-6E8A-4147-A177-3AD203B41FA5}">
                      <a16:colId xmlns:a16="http://schemas.microsoft.com/office/drawing/2014/main" val="20001"/>
                    </a:ext>
                  </a:extLst>
                </a:gridCol>
              </a:tblGrid>
              <a:tr h="229900">
                <a:tc>
                  <a:txBody>
                    <a:bodyPr/>
                    <a:lstStyle/>
                    <a:p>
                      <a:pPr marL="0" marR="0" lvl="0" indent="0" algn="ctr" rtl="0">
                        <a:lnSpc>
                          <a:spcPct val="100000"/>
                        </a:lnSpc>
                        <a:spcBef>
                          <a:spcPts val="0"/>
                        </a:spcBef>
                        <a:spcAft>
                          <a:spcPts val="0"/>
                        </a:spcAft>
                        <a:buClr>
                          <a:schemeClr val="dk1"/>
                        </a:buClr>
                        <a:buSzPts val="500"/>
                        <a:buFont typeface="Helvetica Neue"/>
                        <a:buNone/>
                      </a:pPr>
                      <a:r>
                        <a:rPr lang="en" sz="900" b="1" u="none" strike="noStrike" cap="none"/>
                        <a:t>+</a:t>
                      </a:r>
                      <a:endParaRPr sz="900"/>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600"/>
                        <a:buFont typeface="Helvetica Neue"/>
                        <a:buNone/>
                      </a:pPr>
                      <a:r>
                        <a:rPr lang="en" sz="900" u="none" strike="noStrike" cap="none"/>
                        <a:t>What did they like about it?</a:t>
                      </a:r>
                      <a:endParaRPr sz="900"/>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229900">
                <a:tc>
                  <a:txBody>
                    <a:bodyPr/>
                    <a:lstStyle/>
                    <a:p>
                      <a:pPr marL="0" marR="0" lvl="0" indent="0" algn="ctr" rtl="0">
                        <a:lnSpc>
                          <a:spcPct val="100000"/>
                        </a:lnSpc>
                        <a:spcBef>
                          <a:spcPts val="0"/>
                        </a:spcBef>
                        <a:spcAft>
                          <a:spcPts val="0"/>
                        </a:spcAft>
                        <a:buClr>
                          <a:schemeClr val="dk1"/>
                        </a:buClr>
                        <a:buSzPts val="600"/>
                        <a:buFont typeface="Helvetica Neue"/>
                        <a:buNone/>
                      </a:pPr>
                      <a:r>
                        <a:rPr lang="en" sz="900" b="1" u="none" strike="noStrike" cap="none"/>
                        <a:t>∆</a:t>
                      </a:r>
                      <a:endParaRPr sz="900"/>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a:txBody>
                    <a:bodyPr/>
                    <a:lstStyle/>
                    <a:p>
                      <a:pPr marL="0" marR="0" lvl="0" indent="0" algn="l" rtl="0">
                        <a:lnSpc>
                          <a:spcPct val="100000"/>
                        </a:lnSpc>
                        <a:spcBef>
                          <a:spcPts val="0"/>
                        </a:spcBef>
                        <a:spcAft>
                          <a:spcPts val="0"/>
                        </a:spcAft>
                        <a:buClr>
                          <a:schemeClr val="dk1"/>
                        </a:buClr>
                        <a:buSzPts val="500"/>
                        <a:buFont typeface="Helvetica Neue"/>
                        <a:buNone/>
                      </a:pPr>
                      <a:r>
                        <a:rPr lang="en" sz="900" u="none" strike="noStrike" cap="none"/>
                        <a:t>What would they like changed?</a:t>
                      </a:r>
                      <a:endParaRPr sz="900"/>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extLst>
                  <a:ext uri="{0D108BD9-81ED-4DB2-BD59-A6C34878D82A}">
                    <a16:rowId xmlns:a16="http://schemas.microsoft.com/office/drawing/2014/main" val="10001"/>
                  </a:ext>
                </a:extLst>
              </a:tr>
              <a:tr h="229900">
                <a:tc>
                  <a:txBody>
                    <a:bodyPr/>
                    <a:lstStyle/>
                    <a:p>
                      <a:pPr marL="0" marR="0" lvl="0" indent="0" algn="ctr" rtl="0">
                        <a:lnSpc>
                          <a:spcPct val="100000"/>
                        </a:lnSpc>
                        <a:spcBef>
                          <a:spcPts val="0"/>
                        </a:spcBef>
                        <a:spcAft>
                          <a:spcPts val="0"/>
                        </a:spcAft>
                        <a:buClr>
                          <a:schemeClr val="dk1"/>
                        </a:buClr>
                        <a:buSzPts val="500"/>
                        <a:buFont typeface="Helvetica Neue"/>
                        <a:buNone/>
                      </a:pPr>
                      <a:r>
                        <a:rPr lang="en" sz="900" b="1" u="none" strike="noStrike" cap="none"/>
                        <a:t>?</a:t>
                      </a:r>
                      <a:endParaRPr sz="900"/>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500"/>
                        <a:buFont typeface="Helvetica Neue"/>
                        <a:buNone/>
                      </a:pPr>
                      <a:r>
                        <a:rPr lang="en" sz="900" u="none" strike="noStrike" cap="none"/>
                        <a:t>What questions did they ask?</a:t>
                      </a:r>
                      <a:endParaRPr sz="900"/>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229900">
                <a:tc>
                  <a:txBody>
                    <a:bodyPr/>
                    <a:lstStyle/>
                    <a:p>
                      <a:pPr marL="0" marR="0" lvl="0" indent="0" algn="l" rtl="0">
                        <a:lnSpc>
                          <a:spcPct val="100000"/>
                        </a:lnSpc>
                        <a:spcBef>
                          <a:spcPts val="0"/>
                        </a:spcBef>
                        <a:spcAft>
                          <a:spcPts val="0"/>
                        </a:spcAft>
                        <a:buClr>
                          <a:schemeClr val="dk1"/>
                        </a:buClr>
                        <a:buSzPts val="500"/>
                        <a:buFont typeface="Helvetica Neue"/>
                        <a:buNone/>
                      </a:pPr>
                      <a:endParaRPr sz="9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a:txBody>
                    <a:bodyPr/>
                    <a:lstStyle/>
                    <a:p>
                      <a:pPr marL="0" marR="0" lvl="0" indent="0" algn="l" rtl="0">
                        <a:lnSpc>
                          <a:spcPct val="100000"/>
                        </a:lnSpc>
                        <a:spcBef>
                          <a:spcPts val="0"/>
                        </a:spcBef>
                        <a:spcAft>
                          <a:spcPts val="0"/>
                        </a:spcAft>
                        <a:buClr>
                          <a:schemeClr val="dk1"/>
                        </a:buClr>
                        <a:buSzPts val="500"/>
                        <a:buFont typeface="Helvetica Neue"/>
                        <a:buNone/>
                      </a:pPr>
                      <a:r>
                        <a:rPr lang="en" sz="900" u="none" strike="noStrike" cap="none"/>
                        <a:t>What new ideas came out of the discussion?</a:t>
                      </a:r>
                      <a:endParaRPr sz="900"/>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extLst>
                  <a:ext uri="{0D108BD9-81ED-4DB2-BD59-A6C34878D82A}">
                    <a16:rowId xmlns:a16="http://schemas.microsoft.com/office/drawing/2014/main" val="10003"/>
                  </a:ext>
                </a:extLst>
              </a:tr>
            </a:tbl>
          </a:graphicData>
        </a:graphic>
      </p:graphicFrame>
      <p:graphicFrame>
        <p:nvGraphicFramePr>
          <p:cNvPr id="274" name="Google Shape;274;p39"/>
          <p:cNvGraphicFramePr/>
          <p:nvPr>
            <p:extLst>
              <p:ext uri="{D42A27DB-BD31-4B8C-83A1-F6EECF244321}">
                <p14:modId xmlns:p14="http://schemas.microsoft.com/office/powerpoint/2010/main" val="3224834335"/>
              </p:ext>
            </p:extLst>
          </p:nvPr>
        </p:nvGraphicFramePr>
        <p:xfrm>
          <a:off x="318702" y="659063"/>
          <a:ext cx="2178700" cy="1626600"/>
        </p:xfrm>
        <a:graphic>
          <a:graphicData uri="http://schemas.openxmlformats.org/drawingml/2006/table">
            <a:tbl>
              <a:tblPr bandRow="1">
                <a:noFill/>
                <a:tableStyleId>{46409119-0364-41FD-8744-DC8955837773}</a:tableStyleId>
              </a:tblPr>
              <a:tblGrid>
                <a:gridCol w="2178700">
                  <a:extLst>
                    <a:ext uri="{9D8B030D-6E8A-4147-A177-3AD203B41FA5}">
                      <a16:colId xmlns:a16="http://schemas.microsoft.com/office/drawing/2014/main" val="20000"/>
                    </a:ext>
                  </a:extLst>
                </a:gridCol>
              </a:tblGrid>
              <a:tr h="203325">
                <a:tc>
                  <a:txBody>
                    <a:bodyPr/>
                    <a:lstStyle/>
                    <a:p>
                      <a:pPr marL="0" marR="0" lvl="0" indent="0" algn="l" rtl="0">
                        <a:lnSpc>
                          <a:spcPct val="100000"/>
                        </a:lnSpc>
                        <a:spcBef>
                          <a:spcPts val="0"/>
                        </a:spcBef>
                        <a:spcAft>
                          <a:spcPts val="0"/>
                        </a:spcAft>
                        <a:buClr>
                          <a:schemeClr val="dk1"/>
                        </a:buClr>
                        <a:buSzPts val="500"/>
                        <a:buFont typeface="Helvetica Neue"/>
                        <a:buNone/>
                      </a:pPr>
                      <a:r>
                        <a:rPr lang="en-US" sz="800" b="0" i="0" u="none" strike="noStrike" cap="none" noProof="0">
                          <a:latin typeface="Helvetica Neue"/>
                        </a:rPr>
                        <a:t>Ability to apply transformations on matrix</a:t>
                      </a:r>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203325">
                <a:tc>
                  <a:txBody>
                    <a:bodyPr/>
                    <a:lstStyle/>
                    <a:p>
                      <a:pPr marL="0" marR="0" lvl="0" indent="0" algn="l">
                        <a:lnSpc>
                          <a:spcPct val="100000"/>
                        </a:lnSpc>
                        <a:spcBef>
                          <a:spcPts val="0"/>
                        </a:spcBef>
                        <a:spcAft>
                          <a:spcPts val="0"/>
                        </a:spcAft>
                        <a:buNone/>
                      </a:pPr>
                      <a:endParaRPr lang="en-US" sz="800" b="0" i="0" u="none" strike="noStrike" cap="none" noProof="0">
                        <a:latin typeface="Helvetica Neue"/>
                      </a:endParaRPr>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extLst>
                  <a:ext uri="{0D108BD9-81ED-4DB2-BD59-A6C34878D82A}">
                    <a16:rowId xmlns:a16="http://schemas.microsoft.com/office/drawing/2014/main" val="10001"/>
                  </a:ext>
                </a:extLst>
              </a:tr>
              <a:tr h="203325">
                <a:tc>
                  <a:txBody>
                    <a:bodyPr/>
                    <a:lstStyle/>
                    <a:p>
                      <a:pPr marL="0" marR="0" lvl="0" indent="0" algn="l" rtl="0">
                        <a:lnSpc>
                          <a:spcPct val="100000"/>
                        </a:lnSpc>
                        <a:spcBef>
                          <a:spcPts val="0"/>
                        </a:spcBef>
                        <a:spcAft>
                          <a:spcPts val="0"/>
                        </a:spcAft>
                        <a:buClr>
                          <a:schemeClr val="dk1"/>
                        </a:buClr>
                        <a:buSzPts val="500"/>
                        <a:buFont typeface="Helvetica Neue"/>
                        <a:buNone/>
                      </a:pP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203325">
                <a:tc>
                  <a:txBody>
                    <a:bodyPr/>
                    <a:lstStyle/>
                    <a:p>
                      <a:pPr marL="0" marR="0" lvl="0" indent="0" algn="l" rtl="0">
                        <a:lnSpc>
                          <a:spcPct val="100000"/>
                        </a:lnSpc>
                        <a:spcBef>
                          <a:spcPts val="0"/>
                        </a:spcBef>
                        <a:spcAft>
                          <a:spcPts val="0"/>
                        </a:spcAft>
                        <a:buClr>
                          <a:schemeClr val="dk1"/>
                        </a:buClr>
                        <a:buSzPts val="500"/>
                        <a:buFont typeface="Helvetica Neue"/>
                        <a:buNone/>
                      </a:pP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extLst>
                  <a:ext uri="{0D108BD9-81ED-4DB2-BD59-A6C34878D82A}">
                    <a16:rowId xmlns:a16="http://schemas.microsoft.com/office/drawing/2014/main" val="10003"/>
                  </a:ext>
                </a:extLst>
              </a:tr>
              <a:tr h="203325">
                <a:tc>
                  <a:txBody>
                    <a:bodyPr/>
                    <a:lstStyle/>
                    <a:p>
                      <a:pPr marL="0" marR="0" lvl="0" indent="0" algn="l" rtl="0">
                        <a:lnSpc>
                          <a:spcPct val="100000"/>
                        </a:lnSpc>
                        <a:spcBef>
                          <a:spcPts val="0"/>
                        </a:spcBef>
                        <a:spcAft>
                          <a:spcPts val="0"/>
                        </a:spcAft>
                        <a:buClr>
                          <a:schemeClr val="dk1"/>
                        </a:buClr>
                        <a:buSzPts val="500"/>
                        <a:buFont typeface="Helvetica Neue"/>
                        <a:buNone/>
                      </a:pP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203325">
                <a:tc>
                  <a:txBody>
                    <a:bodyPr/>
                    <a:lstStyle/>
                    <a:p>
                      <a:pPr marL="0" marR="0" lvl="0" indent="0" algn="l" rtl="0">
                        <a:lnSpc>
                          <a:spcPct val="100000"/>
                        </a:lnSpc>
                        <a:spcBef>
                          <a:spcPts val="0"/>
                        </a:spcBef>
                        <a:spcAft>
                          <a:spcPts val="0"/>
                        </a:spcAft>
                        <a:buClr>
                          <a:schemeClr val="dk1"/>
                        </a:buClr>
                        <a:buSzPts val="500"/>
                        <a:buFont typeface="Helvetica Neue"/>
                        <a:buNone/>
                      </a:pP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extLst>
                  <a:ext uri="{0D108BD9-81ED-4DB2-BD59-A6C34878D82A}">
                    <a16:rowId xmlns:a16="http://schemas.microsoft.com/office/drawing/2014/main" val="10005"/>
                  </a:ext>
                </a:extLst>
              </a:tr>
              <a:tr h="203325">
                <a:tc>
                  <a:txBody>
                    <a:bodyPr/>
                    <a:lstStyle/>
                    <a:p>
                      <a:pPr marL="0" marR="0" lvl="0" indent="0" algn="l" rtl="0">
                        <a:lnSpc>
                          <a:spcPct val="100000"/>
                        </a:lnSpc>
                        <a:spcBef>
                          <a:spcPts val="0"/>
                        </a:spcBef>
                        <a:spcAft>
                          <a:spcPts val="0"/>
                        </a:spcAft>
                        <a:buClr>
                          <a:schemeClr val="dk1"/>
                        </a:buClr>
                        <a:buSzPts val="500"/>
                        <a:buFont typeface="Helvetica Neue"/>
                        <a:buNone/>
                      </a:pP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r h="203325">
                <a:tc>
                  <a:txBody>
                    <a:bodyPr/>
                    <a:lstStyle/>
                    <a:p>
                      <a:pPr marL="0" marR="0" lvl="0" indent="0" algn="l" rtl="0">
                        <a:lnSpc>
                          <a:spcPct val="100000"/>
                        </a:lnSpc>
                        <a:spcBef>
                          <a:spcPts val="0"/>
                        </a:spcBef>
                        <a:spcAft>
                          <a:spcPts val="0"/>
                        </a:spcAft>
                        <a:buClr>
                          <a:schemeClr val="dk1"/>
                        </a:buClr>
                        <a:buSzPts val="500"/>
                        <a:buFont typeface="Helvetica Neue"/>
                        <a:buNone/>
                      </a:pP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extLst>
                  <a:ext uri="{0D108BD9-81ED-4DB2-BD59-A6C34878D82A}">
                    <a16:rowId xmlns:a16="http://schemas.microsoft.com/office/drawing/2014/main" val="10007"/>
                  </a:ext>
                </a:extLst>
              </a:tr>
            </a:tbl>
          </a:graphicData>
        </a:graphic>
      </p:graphicFrame>
      <p:graphicFrame>
        <p:nvGraphicFramePr>
          <p:cNvPr id="275" name="Google Shape;275;p39"/>
          <p:cNvGraphicFramePr/>
          <p:nvPr>
            <p:extLst>
              <p:ext uri="{D42A27DB-BD31-4B8C-83A1-F6EECF244321}">
                <p14:modId xmlns:p14="http://schemas.microsoft.com/office/powerpoint/2010/main" val="1914563954"/>
              </p:ext>
            </p:extLst>
          </p:nvPr>
        </p:nvGraphicFramePr>
        <p:xfrm>
          <a:off x="3482652" y="451894"/>
          <a:ext cx="2255325" cy="2003060"/>
        </p:xfrm>
        <a:graphic>
          <a:graphicData uri="http://schemas.openxmlformats.org/drawingml/2006/table">
            <a:tbl>
              <a:tblPr bandRow="1">
                <a:noFill/>
                <a:tableStyleId>{46409119-0364-41FD-8744-DC8955837773}</a:tableStyleId>
              </a:tblPr>
              <a:tblGrid>
                <a:gridCol w="2255325">
                  <a:extLst>
                    <a:ext uri="{9D8B030D-6E8A-4147-A177-3AD203B41FA5}">
                      <a16:colId xmlns:a16="http://schemas.microsoft.com/office/drawing/2014/main" val="20000"/>
                    </a:ext>
                  </a:extLst>
                </a:gridCol>
              </a:tblGrid>
              <a:tr h="203325">
                <a:tc>
                  <a:txBody>
                    <a:bodyPr/>
                    <a:lstStyle/>
                    <a:p>
                      <a:pPr marL="0" marR="0" lvl="0" indent="0" algn="l">
                        <a:lnSpc>
                          <a:spcPct val="100000"/>
                        </a:lnSpc>
                        <a:spcBef>
                          <a:spcPts val="0"/>
                        </a:spcBef>
                        <a:spcAft>
                          <a:spcPts val="0"/>
                        </a:spcAft>
                        <a:buSzPts val="500"/>
                        <a:buFont typeface="Helvetica Neue"/>
                        <a:buNone/>
                      </a:pPr>
                      <a:r>
                        <a:rPr lang="en-US" sz="800" u="none" strike="noStrike" cap="none"/>
                        <a:t>Home screen should be the graph view directly</a:t>
                      </a:r>
                    </a:p>
                  </a:txBody>
                  <a:tcPr marL="35724" marR="35724" marT="26799" marB="26799">
                    <a:lnL w="9524">
                      <a:solidFill>
                        <a:srgbClr val="000000"/>
                      </a:solidFill>
                    </a:lnL>
                    <a:lnR w="9524">
                      <a:solidFill>
                        <a:srgbClr val="000000"/>
                      </a:solidFill>
                    </a:lnR>
                    <a:lnT w="9524">
                      <a:solidFill>
                        <a:srgbClr val="000000"/>
                      </a:solidFill>
                    </a:lnT>
                    <a:lnB w="9524">
                      <a:solidFill>
                        <a:srgbClr val="000000"/>
                      </a:solidFill>
                    </a:lnB>
                  </a:tcPr>
                </a:tc>
                <a:extLst>
                  <a:ext uri="{0D108BD9-81ED-4DB2-BD59-A6C34878D82A}">
                    <a16:rowId xmlns:a16="http://schemas.microsoft.com/office/drawing/2014/main" val="10000"/>
                  </a:ext>
                </a:extLst>
              </a:tr>
              <a:tr h="203325">
                <a:tc>
                  <a:txBody>
                    <a:bodyPr/>
                    <a:lstStyle/>
                    <a:p>
                      <a:pPr marL="0" marR="0" lvl="0" indent="0" algn="l">
                        <a:lnSpc>
                          <a:spcPct val="100000"/>
                        </a:lnSpc>
                        <a:spcBef>
                          <a:spcPts val="0"/>
                        </a:spcBef>
                        <a:spcAft>
                          <a:spcPts val="0"/>
                        </a:spcAft>
                        <a:buNone/>
                      </a:pPr>
                      <a:r>
                        <a:rPr lang="en-US" altLang="zh-CN" sz="800" b="0" i="0" u="none" strike="noStrike" cap="none" noProof="0"/>
                        <a:t>Cheat sheet bar should be a little bar on top left</a:t>
                      </a:r>
                    </a:p>
                  </a:txBody>
                  <a:tcPr marL="35724" marR="35724" marT="26799" marB="26799">
                    <a:lnL w="9524">
                      <a:solidFill>
                        <a:srgbClr val="000000"/>
                      </a:solidFill>
                    </a:lnL>
                    <a:lnR w="9524">
                      <a:solidFill>
                        <a:srgbClr val="000000"/>
                      </a:solidFill>
                    </a:lnR>
                    <a:lnT w="9524">
                      <a:solidFill>
                        <a:srgbClr val="000000"/>
                      </a:solidFill>
                    </a:lnT>
                    <a:lnB w="9524">
                      <a:solidFill>
                        <a:srgbClr val="000000"/>
                      </a:solidFill>
                    </a:lnB>
                    <a:solidFill>
                      <a:srgbClr val="EFEFEF"/>
                    </a:solidFill>
                  </a:tcPr>
                </a:tc>
                <a:extLst>
                  <a:ext uri="{0D108BD9-81ED-4DB2-BD59-A6C34878D82A}">
                    <a16:rowId xmlns:a16="http://schemas.microsoft.com/office/drawing/2014/main" val="10001"/>
                  </a:ext>
                </a:extLst>
              </a:tr>
              <a:tr h="203325">
                <a:tc>
                  <a:txBody>
                    <a:bodyPr/>
                    <a:lstStyle/>
                    <a:p>
                      <a:pPr marL="0" marR="0" lvl="0" indent="0" algn="l" rtl="0">
                        <a:lnSpc>
                          <a:spcPct val="100000"/>
                        </a:lnSpc>
                        <a:spcBef>
                          <a:spcPts val="0"/>
                        </a:spcBef>
                        <a:spcAft>
                          <a:spcPts val="0"/>
                        </a:spcAft>
                        <a:buClr>
                          <a:schemeClr val="dk1"/>
                        </a:buClr>
                        <a:buSzPts val="500"/>
                        <a:buFont typeface="Helvetica Neue"/>
                        <a:buNone/>
                      </a:pPr>
                      <a:r>
                        <a:rPr lang="en-US" sz="800" u="none" strike="noStrike" cap="none"/>
                        <a:t>Vector addition, multiplication and transformation should be shown in one graph</a:t>
                      </a: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4" cap="flat" cmpd="sng" algn="ctr">
                      <a:solidFill>
                        <a:srgbClr val="000000"/>
                      </a:solidFill>
                      <a:prstDash val="solid"/>
                      <a:round/>
                      <a:headEnd type="none" w="med" len="med"/>
                      <a:tailEnd type="none" w="med" len="med"/>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203325">
                <a:tc>
                  <a:txBody>
                    <a:bodyPr/>
                    <a:lstStyle/>
                    <a:p>
                      <a:pPr marL="0" marR="0" lvl="0" indent="0" algn="l" rtl="0">
                        <a:lnSpc>
                          <a:spcPct val="100000"/>
                        </a:lnSpc>
                        <a:spcBef>
                          <a:spcPts val="0"/>
                        </a:spcBef>
                        <a:spcAft>
                          <a:spcPts val="0"/>
                        </a:spcAft>
                        <a:buClr>
                          <a:schemeClr val="dk1"/>
                        </a:buClr>
                        <a:buSzPts val="500"/>
                        <a:buFont typeface="Helvetica Neue"/>
                        <a:buNone/>
                      </a:pPr>
                      <a:r>
                        <a:rPr lang="en-US" sz="800" u="none" strike="noStrike" cap="none"/>
                        <a:t>Don't need to show vector operations all the time</a:t>
                      </a: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extLst>
                  <a:ext uri="{0D108BD9-81ED-4DB2-BD59-A6C34878D82A}">
                    <a16:rowId xmlns:a16="http://schemas.microsoft.com/office/drawing/2014/main" val="10003"/>
                  </a:ext>
                </a:extLst>
              </a:tr>
              <a:tr h="203325">
                <a:tc>
                  <a:txBody>
                    <a:bodyPr/>
                    <a:lstStyle/>
                    <a:p>
                      <a:pPr marL="0" marR="0" lvl="0" indent="0" algn="l" rtl="0">
                        <a:lnSpc>
                          <a:spcPct val="100000"/>
                        </a:lnSpc>
                        <a:spcBef>
                          <a:spcPts val="0"/>
                        </a:spcBef>
                        <a:spcAft>
                          <a:spcPts val="0"/>
                        </a:spcAft>
                        <a:buClr>
                          <a:schemeClr val="dk1"/>
                        </a:buClr>
                        <a:buSzPts val="500"/>
                        <a:buFont typeface="Helvetica Neue"/>
                        <a:buNone/>
                      </a:pPr>
                      <a:r>
                        <a:rPr lang="en-US" sz="800" u="none" strike="noStrike" cap="none"/>
                        <a:t>Needs a menu that you can choose the transformation</a:t>
                      </a: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203325">
                <a:tc>
                  <a:txBody>
                    <a:bodyPr/>
                    <a:lstStyle/>
                    <a:p>
                      <a:pPr marL="0" marR="0" lvl="0" indent="0" algn="l" rtl="0">
                        <a:lnSpc>
                          <a:spcPct val="100000"/>
                        </a:lnSpc>
                        <a:spcBef>
                          <a:spcPts val="0"/>
                        </a:spcBef>
                        <a:spcAft>
                          <a:spcPts val="0"/>
                        </a:spcAft>
                        <a:buClr>
                          <a:schemeClr val="dk1"/>
                        </a:buClr>
                        <a:buSzPts val="500"/>
                        <a:buFont typeface="Helvetica Neue"/>
                        <a:buNone/>
                      </a:pPr>
                      <a:r>
                        <a:rPr lang="en-US" sz="800" u="none" strike="noStrike" cap="none"/>
                        <a:t>Needs ability to directly modify the 2x2 transformation matrix</a:t>
                      </a: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extLst>
                  <a:ext uri="{0D108BD9-81ED-4DB2-BD59-A6C34878D82A}">
                    <a16:rowId xmlns:a16="http://schemas.microsoft.com/office/drawing/2014/main" val="10005"/>
                  </a:ext>
                </a:extLst>
              </a:tr>
              <a:tr h="203325">
                <a:tc>
                  <a:txBody>
                    <a:bodyPr/>
                    <a:lstStyle/>
                    <a:p>
                      <a:pPr marL="0" marR="0" lvl="0" indent="0" algn="l" rtl="0">
                        <a:lnSpc>
                          <a:spcPct val="100000"/>
                        </a:lnSpc>
                        <a:spcBef>
                          <a:spcPts val="0"/>
                        </a:spcBef>
                        <a:spcAft>
                          <a:spcPts val="0"/>
                        </a:spcAft>
                        <a:buClr>
                          <a:schemeClr val="dk1"/>
                        </a:buClr>
                        <a:buSzPts val="500"/>
                        <a:buFont typeface="Helvetica Neue"/>
                        <a:buNone/>
                      </a:pPr>
                      <a:r>
                        <a:rPr lang="en-US" altLang="zh-CN" sz="800" u="none" strike="noStrike" cap="none"/>
                        <a:t>Needs rotation of the matrix</a:t>
                      </a: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r h="203325">
                <a:tc>
                  <a:txBody>
                    <a:bodyPr/>
                    <a:lstStyle/>
                    <a:p>
                      <a:pPr marL="0" marR="0" lvl="0" indent="0" algn="l" rtl="0">
                        <a:lnSpc>
                          <a:spcPct val="100000"/>
                        </a:lnSpc>
                        <a:spcBef>
                          <a:spcPts val="0"/>
                        </a:spcBef>
                        <a:spcAft>
                          <a:spcPts val="0"/>
                        </a:spcAft>
                        <a:buClr>
                          <a:schemeClr val="dk1"/>
                        </a:buClr>
                        <a:buSzPts val="500"/>
                        <a:buFont typeface="Helvetica Neue"/>
                        <a:buNone/>
                      </a:pPr>
                      <a:r>
                        <a:rPr lang="en-US" sz="800" u="none" strike="noStrike" cap="none"/>
                        <a:t>Needs dark mode</a:t>
                      </a: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extLst>
                  <a:ext uri="{0D108BD9-81ED-4DB2-BD59-A6C34878D82A}">
                    <a16:rowId xmlns:a16="http://schemas.microsoft.com/office/drawing/2014/main" val="10007"/>
                  </a:ext>
                </a:extLst>
              </a:tr>
            </a:tbl>
          </a:graphicData>
        </a:graphic>
      </p:graphicFrame>
      <p:graphicFrame>
        <p:nvGraphicFramePr>
          <p:cNvPr id="276" name="Google Shape;276;p39"/>
          <p:cNvGraphicFramePr/>
          <p:nvPr>
            <p:extLst>
              <p:ext uri="{D42A27DB-BD31-4B8C-83A1-F6EECF244321}">
                <p14:modId xmlns:p14="http://schemas.microsoft.com/office/powerpoint/2010/main" val="2133832275"/>
              </p:ext>
            </p:extLst>
          </p:nvPr>
        </p:nvGraphicFramePr>
        <p:xfrm>
          <a:off x="318702" y="2951663"/>
          <a:ext cx="2092775" cy="1568400"/>
        </p:xfrm>
        <a:graphic>
          <a:graphicData uri="http://schemas.openxmlformats.org/drawingml/2006/table">
            <a:tbl>
              <a:tblPr bandRow="1">
                <a:noFill/>
                <a:tableStyleId>{46409119-0364-41FD-8744-DC8955837773}</a:tableStyleId>
              </a:tblPr>
              <a:tblGrid>
                <a:gridCol w="2092775">
                  <a:extLst>
                    <a:ext uri="{9D8B030D-6E8A-4147-A177-3AD203B41FA5}">
                      <a16:colId xmlns:a16="http://schemas.microsoft.com/office/drawing/2014/main" val="20000"/>
                    </a:ext>
                  </a:extLst>
                </a:gridCol>
              </a:tblGrid>
              <a:tr h="196050">
                <a:tc>
                  <a:txBody>
                    <a:bodyPr/>
                    <a:lstStyle/>
                    <a:p>
                      <a:pPr marL="0" marR="0" lvl="0" indent="0" algn="l">
                        <a:lnSpc>
                          <a:spcPct val="100000"/>
                        </a:lnSpc>
                        <a:spcBef>
                          <a:spcPts val="0"/>
                        </a:spcBef>
                        <a:spcAft>
                          <a:spcPts val="0"/>
                        </a:spcAft>
                        <a:buNone/>
                      </a:pPr>
                      <a:r>
                        <a:rPr lang="en-US" sz="800" b="0" i="0" u="none" strike="noStrike" cap="none" noProof="0">
                          <a:latin typeface="Helvetica Neue"/>
                        </a:rPr>
                        <a:t>Can users use keyboard to enter vectors?</a:t>
                      </a:r>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196050">
                <a:tc>
                  <a:txBody>
                    <a:bodyPr/>
                    <a:lstStyle/>
                    <a:p>
                      <a:pPr marL="0" marR="0" lvl="0" indent="0" algn="l">
                        <a:lnSpc>
                          <a:spcPct val="100000"/>
                        </a:lnSpc>
                        <a:spcBef>
                          <a:spcPts val="0"/>
                        </a:spcBef>
                        <a:spcAft>
                          <a:spcPts val="0"/>
                        </a:spcAft>
                        <a:buNone/>
                      </a:pPr>
                      <a:endParaRPr lang="en-US" sz="800" b="0" i="0" u="none" strike="noStrike" cap="none" noProof="0">
                        <a:latin typeface="Helvetica Neue"/>
                      </a:endParaRPr>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extLst>
                  <a:ext uri="{0D108BD9-81ED-4DB2-BD59-A6C34878D82A}">
                    <a16:rowId xmlns:a16="http://schemas.microsoft.com/office/drawing/2014/main" val="10001"/>
                  </a:ext>
                </a:extLst>
              </a:tr>
              <a:tr h="196050">
                <a:tc>
                  <a:txBody>
                    <a:bodyPr/>
                    <a:lstStyle/>
                    <a:p>
                      <a:pPr marL="0" marR="0" lvl="0" indent="0" algn="l" rtl="0">
                        <a:lnSpc>
                          <a:spcPct val="100000"/>
                        </a:lnSpc>
                        <a:spcBef>
                          <a:spcPts val="0"/>
                        </a:spcBef>
                        <a:spcAft>
                          <a:spcPts val="0"/>
                        </a:spcAft>
                        <a:buClr>
                          <a:schemeClr val="dk1"/>
                        </a:buClr>
                        <a:buSzPts val="500"/>
                        <a:buFont typeface="Helvetica Neue"/>
                        <a:buNone/>
                      </a:pP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196050">
                <a:tc>
                  <a:txBody>
                    <a:bodyPr/>
                    <a:lstStyle/>
                    <a:p>
                      <a:pPr marL="0" marR="0" lvl="0" indent="0" algn="l" rtl="0">
                        <a:lnSpc>
                          <a:spcPct val="100000"/>
                        </a:lnSpc>
                        <a:spcBef>
                          <a:spcPts val="0"/>
                        </a:spcBef>
                        <a:spcAft>
                          <a:spcPts val="0"/>
                        </a:spcAft>
                        <a:buClr>
                          <a:schemeClr val="dk1"/>
                        </a:buClr>
                        <a:buSzPts val="500"/>
                        <a:buFont typeface="Helvetica Neue"/>
                        <a:buNone/>
                      </a:pP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extLst>
                  <a:ext uri="{0D108BD9-81ED-4DB2-BD59-A6C34878D82A}">
                    <a16:rowId xmlns:a16="http://schemas.microsoft.com/office/drawing/2014/main" val="10003"/>
                  </a:ext>
                </a:extLst>
              </a:tr>
              <a:tr h="196050">
                <a:tc>
                  <a:txBody>
                    <a:bodyPr/>
                    <a:lstStyle/>
                    <a:p>
                      <a:pPr marL="0" marR="0" lvl="0" indent="0" algn="l" rtl="0">
                        <a:lnSpc>
                          <a:spcPct val="100000"/>
                        </a:lnSpc>
                        <a:spcBef>
                          <a:spcPts val="0"/>
                        </a:spcBef>
                        <a:spcAft>
                          <a:spcPts val="0"/>
                        </a:spcAft>
                        <a:buClr>
                          <a:schemeClr val="dk1"/>
                        </a:buClr>
                        <a:buSzPts val="500"/>
                        <a:buFont typeface="Helvetica Neue"/>
                        <a:buNone/>
                      </a:pP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196050">
                <a:tc>
                  <a:txBody>
                    <a:bodyPr/>
                    <a:lstStyle/>
                    <a:p>
                      <a:pPr marL="0" marR="0" lvl="0" indent="0" algn="l" rtl="0">
                        <a:lnSpc>
                          <a:spcPct val="100000"/>
                        </a:lnSpc>
                        <a:spcBef>
                          <a:spcPts val="0"/>
                        </a:spcBef>
                        <a:spcAft>
                          <a:spcPts val="0"/>
                        </a:spcAft>
                        <a:buClr>
                          <a:schemeClr val="dk1"/>
                        </a:buClr>
                        <a:buSzPts val="500"/>
                        <a:buFont typeface="Helvetica Neue"/>
                        <a:buNone/>
                      </a:pP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extLst>
                  <a:ext uri="{0D108BD9-81ED-4DB2-BD59-A6C34878D82A}">
                    <a16:rowId xmlns:a16="http://schemas.microsoft.com/office/drawing/2014/main" val="10005"/>
                  </a:ext>
                </a:extLst>
              </a:tr>
              <a:tr h="196050">
                <a:tc>
                  <a:txBody>
                    <a:bodyPr/>
                    <a:lstStyle/>
                    <a:p>
                      <a:pPr marL="0" marR="0" lvl="0" indent="0" algn="l" rtl="0">
                        <a:lnSpc>
                          <a:spcPct val="100000"/>
                        </a:lnSpc>
                        <a:spcBef>
                          <a:spcPts val="0"/>
                        </a:spcBef>
                        <a:spcAft>
                          <a:spcPts val="0"/>
                        </a:spcAft>
                        <a:buClr>
                          <a:schemeClr val="dk1"/>
                        </a:buClr>
                        <a:buSzPts val="500"/>
                        <a:buFont typeface="Helvetica Neue"/>
                        <a:buNone/>
                      </a:pP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r h="196050">
                <a:tc>
                  <a:txBody>
                    <a:bodyPr/>
                    <a:lstStyle/>
                    <a:p>
                      <a:pPr marL="0" marR="0" lvl="0" indent="0" algn="l" rtl="0">
                        <a:lnSpc>
                          <a:spcPct val="100000"/>
                        </a:lnSpc>
                        <a:spcBef>
                          <a:spcPts val="0"/>
                        </a:spcBef>
                        <a:spcAft>
                          <a:spcPts val="0"/>
                        </a:spcAft>
                        <a:buClr>
                          <a:schemeClr val="dk1"/>
                        </a:buClr>
                        <a:buSzPts val="500"/>
                        <a:buFont typeface="Helvetica Neue"/>
                        <a:buNone/>
                      </a:pP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extLst>
                  <a:ext uri="{0D108BD9-81ED-4DB2-BD59-A6C34878D82A}">
                    <a16:rowId xmlns:a16="http://schemas.microsoft.com/office/drawing/2014/main" val="10007"/>
                  </a:ext>
                </a:extLst>
              </a:tr>
            </a:tbl>
          </a:graphicData>
        </a:graphic>
      </p:graphicFrame>
      <p:graphicFrame>
        <p:nvGraphicFramePr>
          <p:cNvPr id="277" name="Google Shape;277;p39"/>
          <p:cNvGraphicFramePr/>
          <p:nvPr>
            <p:extLst>
              <p:ext uri="{D42A27DB-BD31-4B8C-83A1-F6EECF244321}">
                <p14:modId xmlns:p14="http://schemas.microsoft.com/office/powerpoint/2010/main" val="2998040252"/>
              </p:ext>
            </p:extLst>
          </p:nvPr>
        </p:nvGraphicFramePr>
        <p:xfrm>
          <a:off x="3568565" y="2951663"/>
          <a:ext cx="2169400" cy="1568400"/>
        </p:xfrm>
        <a:graphic>
          <a:graphicData uri="http://schemas.openxmlformats.org/drawingml/2006/table">
            <a:tbl>
              <a:tblPr bandRow="1">
                <a:noFill/>
                <a:tableStyleId>{46409119-0364-41FD-8744-DC8955837773}</a:tableStyleId>
              </a:tblPr>
              <a:tblGrid>
                <a:gridCol w="2169400">
                  <a:extLst>
                    <a:ext uri="{9D8B030D-6E8A-4147-A177-3AD203B41FA5}">
                      <a16:colId xmlns:a16="http://schemas.microsoft.com/office/drawing/2014/main" val="20000"/>
                    </a:ext>
                  </a:extLst>
                </a:gridCol>
              </a:tblGrid>
              <a:tr h="196050">
                <a:tc>
                  <a:txBody>
                    <a:bodyPr/>
                    <a:lstStyle/>
                    <a:p>
                      <a:pPr marL="0" marR="0" lvl="0" indent="0" algn="l">
                        <a:lnSpc>
                          <a:spcPct val="100000"/>
                        </a:lnSpc>
                        <a:spcBef>
                          <a:spcPts val="0"/>
                        </a:spcBef>
                        <a:spcAft>
                          <a:spcPts val="0"/>
                        </a:spcAft>
                        <a:buNone/>
                      </a:pPr>
                      <a:r>
                        <a:rPr lang="en-US" sz="800" b="0" i="0" u="none" strike="noStrike" cap="none" noProof="0">
                          <a:latin typeface="Helvetica Neue"/>
                        </a:rPr>
                        <a:t>Display the rotation of the matrix</a:t>
                      </a:r>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196050">
                <a:tc>
                  <a:txBody>
                    <a:bodyPr/>
                    <a:lstStyle/>
                    <a:p>
                      <a:pPr marL="0" marR="0" lvl="0" indent="0" algn="l">
                        <a:lnSpc>
                          <a:spcPct val="100000"/>
                        </a:lnSpc>
                        <a:spcBef>
                          <a:spcPts val="0"/>
                        </a:spcBef>
                        <a:spcAft>
                          <a:spcPts val="0"/>
                        </a:spcAft>
                        <a:buNone/>
                      </a:pPr>
                      <a:r>
                        <a:rPr lang="en-US" sz="800" b="0" i="0" u="none" strike="noStrike" cap="none" noProof="0">
                          <a:latin typeface="Helvetica Neue"/>
                        </a:rPr>
                        <a:t>Hide the functions tab when not needed</a:t>
                      </a:r>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extLst>
                  <a:ext uri="{0D108BD9-81ED-4DB2-BD59-A6C34878D82A}">
                    <a16:rowId xmlns:a16="http://schemas.microsoft.com/office/drawing/2014/main" val="10001"/>
                  </a:ext>
                </a:extLst>
              </a:tr>
              <a:tr h="196050">
                <a:tc>
                  <a:txBody>
                    <a:bodyPr/>
                    <a:lstStyle/>
                    <a:p>
                      <a:pPr marL="0" marR="0" lvl="0" indent="0" algn="l" rtl="0">
                        <a:lnSpc>
                          <a:spcPct val="100000"/>
                        </a:lnSpc>
                        <a:spcBef>
                          <a:spcPts val="0"/>
                        </a:spcBef>
                        <a:spcAft>
                          <a:spcPts val="0"/>
                        </a:spcAft>
                        <a:buClr>
                          <a:schemeClr val="dk1"/>
                        </a:buClr>
                        <a:buSzPts val="500"/>
                        <a:buFont typeface="Helvetica Neue"/>
                        <a:buNone/>
                      </a:pP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196050">
                <a:tc>
                  <a:txBody>
                    <a:bodyPr/>
                    <a:lstStyle/>
                    <a:p>
                      <a:pPr marL="0" marR="0" lvl="0" indent="0" algn="l" rtl="0">
                        <a:lnSpc>
                          <a:spcPct val="100000"/>
                        </a:lnSpc>
                        <a:spcBef>
                          <a:spcPts val="0"/>
                        </a:spcBef>
                        <a:spcAft>
                          <a:spcPts val="0"/>
                        </a:spcAft>
                        <a:buClr>
                          <a:schemeClr val="dk1"/>
                        </a:buClr>
                        <a:buSzPts val="500"/>
                        <a:buFont typeface="Helvetica Neue"/>
                        <a:buNone/>
                      </a:pP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extLst>
                  <a:ext uri="{0D108BD9-81ED-4DB2-BD59-A6C34878D82A}">
                    <a16:rowId xmlns:a16="http://schemas.microsoft.com/office/drawing/2014/main" val="10003"/>
                  </a:ext>
                </a:extLst>
              </a:tr>
              <a:tr h="196050">
                <a:tc>
                  <a:txBody>
                    <a:bodyPr/>
                    <a:lstStyle/>
                    <a:p>
                      <a:pPr marL="0" marR="0" lvl="0" indent="0" algn="l" rtl="0">
                        <a:lnSpc>
                          <a:spcPct val="100000"/>
                        </a:lnSpc>
                        <a:spcBef>
                          <a:spcPts val="0"/>
                        </a:spcBef>
                        <a:spcAft>
                          <a:spcPts val="0"/>
                        </a:spcAft>
                        <a:buClr>
                          <a:schemeClr val="dk1"/>
                        </a:buClr>
                        <a:buSzPts val="500"/>
                        <a:buFont typeface="Helvetica Neue"/>
                        <a:buNone/>
                      </a:pP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196050">
                <a:tc>
                  <a:txBody>
                    <a:bodyPr/>
                    <a:lstStyle/>
                    <a:p>
                      <a:pPr marL="0" marR="0" lvl="0" indent="0" algn="l" rtl="0">
                        <a:lnSpc>
                          <a:spcPct val="100000"/>
                        </a:lnSpc>
                        <a:spcBef>
                          <a:spcPts val="0"/>
                        </a:spcBef>
                        <a:spcAft>
                          <a:spcPts val="0"/>
                        </a:spcAft>
                        <a:buClr>
                          <a:schemeClr val="dk1"/>
                        </a:buClr>
                        <a:buSzPts val="500"/>
                        <a:buFont typeface="Helvetica Neue"/>
                        <a:buNone/>
                      </a:pP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extLst>
                  <a:ext uri="{0D108BD9-81ED-4DB2-BD59-A6C34878D82A}">
                    <a16:rowId xmlns:a16="http://schemas.microsoft.com/office/drawing/2014/main" val="10005"/>
                  </a:ext>
                </a:extLst>
              </a:tr>
              <a:tr h="196050">
                <a:tc>
                  <a:txBody>
                    <a:bodyPr/>
                    <a:lstStyle/>
                    <a:p>
                      <a:pPr marL="0" marR="0" lvl="0" indent="0" algn="l" rtl="0">
                        <a:lnSpc>
                          <a:spcPct val="100000"/>
                        </a:lnSpc>
                        <a:spcBef>
                          <a:spcPts val="0"/>
                        </a:spcBef>
                        <a:spcAft>
                          <a:spcPts val="0"/>
                        </a:spcAft>
                        <a:buClr>
                          <a:schemeClr val="dk1"/>
                        </a:buClr>
                        <a:buSzPts val="500"/>
                        <a:buFont typeface="Helvetica Neue"/>
                        <a:buNone/>
                      </a:pP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r h="196050">
                <a:tc>
                  <a:txBody>
                    <a:bodyPr/>
                    <a:lstStyle/>
                    <a:p>
                      <a:pPr marL="0" marR="0" lvl="0" indent="0" algn="l" rtl="0">
                        <a:lnSpc>
                          <a:spcPct val="100000"/>
                        </a:lnSpc>
                        <a:spcBef>
                          <a:spcPts val="0"/>
                        </a:spcBef>
                        <a:spcAft>
                          <a:spcPts val="0"/>
                        </a:spcAft>
                        <a:buClr>
                          <a:schemeClr val="dk1"/>
                        </a:buClr>
                        <a:buSzPts val="500"/>
                        <a:buFont typeface="Helvetica Neue"/>
                        <a:buNone/>
                      </a:pP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extLst>
                  <a:ext uri="{0D108BD9-81ED-4DB2-BD59-A6C34878D82A}">
                    <a16:rowId xmlns:a16="http://schemas.microsoft.com/office/drawing/2014/main" val="10007"/>
                  </a:ext>
                </a:extLst>
              </a:tr>
            </a:tbl>
          </a:graphicData>
        </a:graphic>
      </p:graphicFrame>
      <p:sp>
        <p:nvSpPr>
          <p:cNvPr id="278" name="Google Shape;278;p39"/>
          <p:cNvSpPr txBox="1"/>
          <p:nvPr/>
        </p:nvSpPr>
        <p:spPr>
          <a:xfrm>
            <a:off x="2673375" y="2869925"/>
            <a:ext cx="633300" cy="277800"/>
          </a:xfrm>
          <a:prstGeom prst="rect">
            <a:avLst/>
          </a:prstGeom>
          <a:noFill/>
          <a:ln>
            <a:noFill/>
          </a:ln>
        </p:spPr>
        <p:txBody>
          <a:bodyPr spcFirstLastPara="1" wrap="square" lIns="91425" tIns="91425" rIns="91425" bIns="91425" anchor="t" anchorCtr="0">
            <a:noAutofit/>
          </a:bodyPr>
          <a:lstStyle/>
          <a:p>
            <a:pPr marL="0" lvl="0" indent="0" algn="l">
              <a:spcBef>
                <a:spcPts val="0"/>
              </a:spcBef>
              <a:spcAft>
                <a:spcPts val="0"/>
              </a:spcAft>
              <a:buNone/>
            </a:pPr>
            <a:r>
              <a:rPr lang="af-ZA" altLang="zh-CN">
                <a:latin typeface="Helvetica Neue"/>
              </a:rPr>
              <a:t>Nick</a:t>
            </a:r>
          </a:p>
        </p:txBody>
      </p:sp>
      <p:pic>
        <p:nvPicPr>
          <p:cNvPr id="279" name="Google Shape;279;p39"/>
          <p:cNvPicPr preferRelativeResize="0"/>
          <p:nvPr/>
        </p:nvPicPr>
        <p:blipFill>
          <a:blip r:embed="rId5">
            <a:alphaModFix/>
          </a:blip>
          <a:stretch>
            <a:fillRect/>
          </a:stretch>
        </p:blipFill>
        <p:spPr>
          <a:xfrm>
            <a:off x="6005589" y="3411475"/>
            <a:ext cx="186756" cy="210100"/>
          </a:xfrm>
          <a:prstGeom prst="rect">
            <a:avLst/>
          </a:prstGeom>
          <a:noFill/>
          <a:ln>
            <a:noFill/>
          </a:ln>
        </p:spPr>
      </p:pic>
      <p:sp>
        <p:nvSpPr>
          <p:cNvPr id="280" name="Google Shape;280;p39"/>
          <p:cNvSpPr txBox="1"/>
          <p:nvPr/>
        </p:nvSpPr>
        <p:spPr>
          <a:xfrm rot="214836">
            <a:off x="5369637" y="4776037"/>
            <a:ext cx="2007920" cy="228136"/>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700"/>
              <a:t>https://www.svgrepo.com/svg/120932/light-bulb</a:t>
            </a:r>
            <a:endParaRPr sz="700"/>
          </a:p>
        </p:txBody>
      </p:sp>
      <p:pic>
        <p:nvPicPr>
          <p:cNvPr id="281" name="Google Shape;281;p39"/>
          <p:cNvPicPr preferRelativeResize="0"/>
          <p:nvPr/>
        </p:nvPicPr>
        <p:blipFill>
          <a:blip r:embed="rId6">
            <a:alphaModFix/>
          </a:blip>
          <a:stretch>
            <a:fillRect/>
          </a:stretch>
        </p:blipFill>
        <p:spPr>
          <a:xfrm>
            <a:off x="7762875" y="0"/>
            <a:ext cx="1381125" cy="1000125"/>
          </a:xfrm>
          <a:prstGeom prst="rect">
            <a:avLst/>
          </a:prstGeom>
          <a:noFill/>
          <a:ln>
            <a:noFill/>
          </a:ln>
        </p:spPr>
      </p:pic>
      <p:sp>
        <p:nvSpPr>
          <p:cNvPr id="2" name="TextBox 1">
            <a:extLst>
              <a:ext uri="{FF2B5EF4-FFF2-40B4-BE49-F238E27FC236}">
                <a16:creationId xmlns:a16="http://schemas.microsoft.com/office/drawing/2014/main" id="{FFA10961-2516-DF43-BC52-55F397DD5B7B}"/>
              </a:ext>
            </a:extLst>
          </p:cNvPr>
          <p:cNvSpPr txBox="1"/>
          <p:nvPr/>
        </p:nvSpPr>
        <p:spPr>
          <a:xfrm>
            <a:off x="6192345" y="175665"/>
            <a:ext cx="1023037" cy="923330"/>
          </a:xfrm>
          <a:prstGeom prst="rect">
            <a:avLst/>
          </a:prstGeom>
          <a:solidFill>
            <a:schemeClr val="accent4"/>
          </a:solidFill>
        </p:spPr>
        <p:txBody>
          <a:bodyPr wrap="square" rtlCol="0">
            <a:spAutoFit/>
          </a:bodyPr>
          <a:lstStyle/>
          <a:p>
            <a:r>
              <a:rPr lang="en-US"/>
              <a:t>Prototype</a:t>
            </a:r>
            <a:endParaRPr lang="en-US" sz="4000"/>
          </a:p>
          <a:p>
            <a:r>
              <a:rPr lang="en-US" sz="4000"/>
              <a:t>1</a:t>
            </a:r>
          </a:p>
        </p:txBody>
      </p:sp>
      <p:sp>
        <p:nvSpPr>
          <p:cNvPr id="3" name="Arrow: Pentagon 2">
            <a:extLst>
              <a:ext uri="{FF2B5EF4-FFF2-40B4-BE49-F238E27FC236}">
                <a16:creationId xmlns:a16="http://schemas.microsoft.com/office/drawing/2014/main" id="{D2435AEA-0D4F-4884-8765-2021F56F7D0F}"/>
              </a:ext>
            </a:extLst>
          </p:cNvPr>
          <p:cNvSpPr/>
          <p:nvPr/>
        </p:nvSpPr>
        <p:spPr>
          <a:xfrm>
            <a:off x="2437007" y="607635"/>
            <a:ext cx="1021075" cy="246325"/>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Arial"/>
              </a:rPr>
              <a:t>This info</a:t>
            </a:r>
            <a:endParaRPr lang="en-US"/>
          </a:p>
        </p:txBody>
      </p:sp>
      <p:sp>
        <p:nvSpPr>
          <p:cNvPr id="4" name="Arrow: Pentagon 3">
            <a:extLst>
              <a:ext uri="{FF2B5EF4-FFF2-40B4-BE49-F238E27FC236}">
                <a16:creationId xmlns:a16="http://schemas.microsoft.com/office/drawing/2014/main" id="{6931E228-D8B3-4211-B1B7-2A90A7157A32}"/>
              </a:ext>
            </a:extLst>
          </p:cNvPr>
          <p:cNvSpPr/>
          <p:nvPr/>
        </p:nvSpPr>
        <p:spPr>
          <a:xfrm>
            <a:off x="2437007" y="872974"/>
            <a:ext cx="1021075" cy="246325"/>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Arial"/>
              </a:rPr>
              <a:t>This info</a:t>
            </a:r>
            <a:endParaRPr lang="en-US"/>
          </a:p>
        </p:txBody>
      </p:sp>
      <p:sp>
        <p:nvSpPr>
          <p:cNvPr id="5" name="Arrow: Pentagon 4">
            <a:extLst>
              <a:ext uri="{FF2B5EF4-FFF2-40B4-BE49-F238E27FC236}">
                <a16:creationId xmlns:a16="http://schemas.microsoft.com/office/drawing/2014/main" id="{07DA7E45-34BD-47ED-BA69-7F379AAF4499}"/>
              </a:ext>
            </a:extLst>
          </p:cNvPr>
          <p:cNvSpPr/>
          <p:nvPr/>
        </p:nvSpPr>
        <p:spPr>
          <a:xfrm>
            <a:off x="2437007" y="1124706"/>
            <a:ext cx="1021075" cy="246325"/>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Arial"/>
              </a:rPr>
              <a:t>This info</a:t>
            </a:r>
            <a:endParaRPr lang="en-US"/>
          </a:p>
        </p:txBody>
      </p:sp>
    </p:spTree>
    <p:extLst>
      <p:ext uri="{BB962C8B-B14F-4D97-AF65-F5344CB8AC3E}">
        <p14:creationId xmlns:p14="http://schemas.microsoft.com/office/powerpoint/2010/main" val="247248147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p40"/>
          <p:cNvSpPr txBox="1">
            <a:spLocks noGrp="1"/>
          </p:cNvSpPr>
          <p:nvPr>
            <p:ph type="title"/>
          </p:nvPr>
        </p:nvSpPr>
        <p:spPr>
          <a:xfrm>
            <a:off x="669727" y="133945"/>
            <a:ext cx="7804500" cy="1138500"/>
          </a:xfrm>
          <a:prstGeom prst="rect">
            <a:avLst/>
          </a:prstGeom>
        </p:spPr>
        <p:txBody>
          <a:bodyPr spcFirstLastPara="1" wrap="square" lIns="32750" tIns="32750" rIns="32750" bIns="32750" anchor="ctr" anchorCtr="0">
            <a:noAutofit/>
          </a:bodyPr>
          <a:lstStyle/>
          <a:p>
            <a:pPr marL="0" lvl="0" indent="0" algn="ctr" rtl="0">
              <a:spcBef>
                <a:spcPts val="0"/>
              </a:spcBef>
              <a:spcAft>
                <a:spcPts val="0"/>
              </a:spcAft>
              <a:buNone/>
            </a:pPr>
            <a:r>
              <a:rPr lang="en"/>
              <a:t>Pros and Cons</a:t>
            </a:r>
            <a:endParaRPr/>
          </a:p>
        </p:txBody>
      </p:sp>
      <p:sp>
        <p:nvSpPr>
          <p:cNvPr id="287" name="Google Shape;287;p40"/>
          <p:cNvSpPr txBox="1">
            <a:spLocks noGrp="1"/>
          </p:cNvSpPr>
          <p:nvPr>
            <p:ph type="body" idx="1"/>
          </p:nvPr>
        </p:nvSpPr>
        <p:spPr>
          <a:xfrm>
            <a:off x="609600" y="3495595"/>
            <a:ext cx="7864500" cy="239007"/>
          </a:xfrm>
          <a:prstGeom prst="rect">
            <a:avLst/>
          </a:prstGeom>
        </p:spPr>
        <p:txBody>
          <a:bodyPr spcFirstLastPara="1" wrap="square" lIns="32750" tIns="32750" rIns="32750" bIns="32750" anchor="ctr" anchorCtr="0">
            <a:noAutofit/>
          </a:bodyPr>
          <a:lstStyle/>
          <a:p>
            <a:pPr marL="0" lvl="0" indent="0" algn="l" rtl="0">
              <a:spcBef>
                <a:spcPts val="2700"/>
              </a:spcBef>
              <a:spcAft>
                <a:spcPts val="0"/>
              </a:spcAft>
              <a:buNone/>
            </a:pPr>
            <a:r>
              <a:rPr lang="en" sz="1100"/>
              <a:t>What did you learn from the two prototypes?  Do you refine one or the other, synthesize them, or go in a new directions?</a:t>
            </a:r>
          </a:p>
          <a:p>
            <a:pPr marL="0" lvl="0" indent="0" algn="l" rtl="0">
              <a:spcBef>
                <a:spcPts val="2700"/>
              </a:spcBef>
              <a:spcAft>
                <a:spcPts val="0"/>
              </a:spcAft>
              <a:buNone/>
            </a:pPr>
            <a:endParaRPr lang="en" sz="1100"/>
          </a:p>
        </p:txBody>
      </p:sp>
      <p:graphicFrame>
        <p:nvGraphicFramePr>
          <p:cNvPr id="288" name="Google Shape;288;p40"/>
          <p:cNvGraphicFramePr/>
          <p:nvPr>
            <p:extLst>
              <p:ext uri="{D42A27DB-BD31-4B8C-83A1-F6EECF244321}">
                <p14:modId xmlns:p14="http://schemas.microsoft.com/office/powerpoint/2010/main" val="812956518"/>
              </p:ext>
            </p:extLst>
          </p:nvPr>
        </p:nvGraphicFramePr>
        <p:xfrm>
          <a:off x="952477" y="1145608"/>
          <a:ext cx="7239000" cy="2242485"/>
        </p:xfrm>
        <a:graphic>
          <a:graphicData uri="http://schemas.openxmlformats.org/drawingml/2006/table">
            <a:tbl>
              <a:tblPr>
                <a:noFill/>
                <a:tableStyleId>{1F80AF68-5743-4459-B11A-37F9AA1FBC22}</a:tableStyleId>
              </a:tblPr>
              <a:tblGrid>
                <a:gridCol w="3619500">
                  <a:extLst>
                    <a:ext uri="{9D8B030D-6E8A-4147-A177-3AD203B41FA5}">
                      <a16:colId xmlns:a16="http://schemas.microsoft.com/office/drawing/2014/main" val="20000"/>
                    </a:ext>
                  </a:extLst>
                </a:gridCol>
                <a:gridCol w="3619500">
                  <a:extLst>
                    <a:ext uri="{9D8B030D-6E8A-4147-A177-3AD203B41FA5}">
                      <a16:colId xmlns:a16="http://schemas.microsoft.com/office/drawing/2014/main" val="20001"/>
                    </a:ext>
                  </a:extLst>
                </a:gridCol>
              </a:tblGrid>
              <a:tr h="448497">
                <a:tc>
                  <a:txBody>
                    <a:bodyPr/>
                    <a:lstStyle/>
                    <a:p>
                      <a:pPr marL="0" lvl="0" indent="0" algn="l" rtl="0">
                        <a:spcBef>
                          <a:spcPts val="0"/>
                        </a:spcBef>
                        <a:spcAft>
                          <a:spcPts val="0"/>
                        </a:spcAft>
                        <a:buNone/>
                      </a:pPr>
                      <a:r>
                        <a:rPr lang="en"/>
                        <a:t>Prototype 1</a:t>
                      </a:r>
                      <a:endParaRPr/>
                    </a:p>
                  </a:txBody>
                  <a:tcPr marL="91425" marR="91425" marT="91425" marB="91425">
                    <a:solidFill>
                      <a:schemeClr val="accent4"/>
                    </a:solidFill>
                  </a:tcPr>
                </a:tc>
                <a:tc>
                  <a:txBody>
                    <a:bodyPr/>
                    <a:lstStyle/>
                    <a:p>
                      <a:pPr marL="0" lvl="0" indent="0" algn="l" rtl="0">
                        <a:spcBef>
                          <a:spcPts val="0"/>
                        </a:spcBef>
                        <a:spcAft>
                          <a:spcPts val="0"/>
                        </a:spcAft>
                        <a:buNone/>
                      </a:pPr>
                      <a:r>
                        <a:rPr lang="en"/>
                        <a:t>Prototype 2</a:t>
                      </a:r>
                      <a:endParaRPr/>
                    </a:p>
                  </a:txBody>
                  <a:tcPr marL="91425" marR="91425" marT="91425" marB="91425">
                    <a:solidFill>
                      <a:schemeClr val="accent4"/>
                    </a:solidFill>
                  </a:tcPr>
                </a:tc>
                <a:extLst>
                  <a:ext uri="{0D108BD9-81ED-4DB2-BD59-A6C34878D82A}">
                    <a16:rowId xmlns:a16="http://schemas.microsoft.com/office/drawing/2014/main" val="10000"/>
                  </a:ext>
                </a:extLst>
              </a:tr>
              <a:tr h="448497">
                <a:tc>
                  <a:txBody>
                    <a:bodyPr/>
                    <a:lstStyle/>
                    <a:p>
                      <a:pPr marL="0" lvl="0" indent="0" algn="l" rtl="0">
                        <a:spcBef>
                          <a:spcPts val="0"/>
                        </a:spcBef>
                        <a:spcAft>
                          <a:spcPts val="0"/>
                        </a:spcAft>
                        <a:buNone/>
                      </a:pPr>
                      <a:r>
                        <a:rPr lang="en-US" altLang="zh-CN"/>
                        <a:t>Not simplified enough</a:t>
                      </a:r>
                      <a:endParaRPr/>
                    </a:p>
                  </a:txBody>
                  <a:tcPr marL="91425" marR="91425" marT="91425" marB="91425"/>
                </a:tc>
                <a:tc>
                  <a:txBody>
                    <a:bodyPr/>
                    <a:lstStyle/>
                    <a:p>
                      <a:pPr marL="0" lvl="0" indent="0" algn="l" rtl="0">
                        <a:spcBef>
                          <a:spcPts val="0"/>
                        </a:spcBef>
                        <a:spcAft>
                          <a:spcPts val="0"/>
                        </a:spcAft>
                        <a:buNone/>
                      </a:pPr>
                      <a:r>
                        <a:rPr lang="en-US"/>
                        <a:t>N/A</a:t>
                      </a:r>
                      <a:endParaRPr/>
                    </a:p>
                  </a:txBody>
                  <a:tcPr marL="91425" marR="91425" marT="91425" marB="91425"/>
                </a:tc>
                <a:extLst>
                  <a:ext uri="{0D108BD9-81ED-4DB2-BD59-A6C34878D82A}">
                    <a16:rowId xmlns:a16="http://schemas.microsoft.com/office/drawing/2014/main" val="10001"/>
                  </a:ext>
                </a:extLst>
              </a:tr>
              <a:tr h="448497">
                <a:tc>
                  <a:txBody>
                    <a:bodyPr/>
                    <a:lstStyle/>
                    <a:p>
                      <a:pPr marL="0" lvl="0" indent="0" algn="l" rtl="0">
                        <a:spcBef>
                          <a:spcPts val="0"/>
                        </a:spcBef>
                        <a:spcAft>
                          <a:spcPts val="0"/>
                        </a:spcAft>
                        <a:buNone/>
                      </a:pPr>
                      <a:r>
                        <a:rPr lang="en-US" altLang="zh-CN"/>
                        <a:t>Has great functionalities</a:t>
                      </a:r>
                    </a:p>
                  </a:txBody>
                  <a:tcPr marL="91425" marR="91425" marT="91425" marB="91425"/>
                </a:tc>
                <a:tc>
                  <a:txBody>
                    <a:bodyPr/>
                    <a:lstStyle/>
                    <a:p>
                      <a:pPr marL="0" lvl="0" indent="0" algn="l">
                        <a:spcBef>
                          <a:spcPts val="0"/>
                        </a:spcBef>
                        <a:spcAft>
                          <a:spcPts val="0"/>
                        </a:spcAft>
                        <a:buNone/>
                      </a:pPr>
                      <a:r>
                        <a:rPr lang="en-US" sz="1400" b="0" i="0" u="none" strike="noStrike" noProof="0">
                          <a:latin typeface="Arial"/>
                        </a:rPr>
                        <a:t>N/A</a:t>
                      </a:r>
                      <a:endParaRPr/>
                    </a:p>
                  </a:txBody>
                  <a:tcPr marL="91425" marR="91425" marT="91425" marB="91425"/>
                </a:tc>
                <a:extLst>
                  <a:ext uri="{0D108BD9-81ED-4DB2-BD59-A6C34878D82A}">
                    <a16:rowId xmlns:a16="http://schemas.microsoft.com/office/drawing/2014/main" val="10002"/>
                  </a:ext>
                </a:extLst>
              </a:tr>
              <a:tr h="448497">
                <a:tc>
                  <a:txBody>
                    <a:bodyPr/>
                    <a:lstStyle/>
                    <a:p>
                      <a:pPr marL="0" lvl="0" indent="0" algn="l" rtl="0">
                        <a:spcBef>
                          <a:spcPts val="0"/>
                        </a:spcBef>
                        <a:spcAft>
                          <a:spcPts val="0"/>
                        </a:spcAft>
                        <a:buNone/>
                      </a:pPr>
                      <a:r>
                        <a:rPr lang="en-US"/>
                        <a:t>May be hard to achieve</a:t>
                      </a:r>
                      <a:endParaRPr/>
                    </a:p>
                  </a:txBody>
                  <a:tcPr marL="91425" marR="91425" marT="91425" marB="91425"/>
                </a:tc>
                <a:tc>
                  <a:txBody>
                    <a:bodyPr/>
                    <a:lstStyle/>
                    <a:p>
                      <a:pPr marL="0" lvl="0" indent="0" algn="l">
                        <a:spcBef>
                          <a:spcPts val="0"/>
                        </a:spcBef>
                        <a:spcAft>
                          <a:spcPts val="0"/>
                        </a:spcAft>
                        <a:buNone/>
                      </a:pPr>
                      <a:r>
                        <a:rPr lang="en-US" sz="1400" b="0" i="0" u="none" strike="noStrike" noProof="0">
                          <a:latin typeface="Arial"/>
                        </a:rPr>
                        <a:t>N/A</a:t>
                      </a:r>
                      <a:endParaRPr/>
                    </a:p>
                  </a:txBody>
                  <a:tcPr marL="91425" marR="91425" marT="91425" marB="91425"/>
                </a:tc>
                <a:extLst>
                  <a:ext uri="{0D108BD9-81ED-4DB2-BD59-A6C34878D82A}">
                    <a16:rowId xmlns:a16="http://schemas.microsoft.com/office/drawing/2014/main" val="4022815144"/>
                  </a:ext>
                </a:extLst>
              </a:tr>
              <a:tr h="448497">
                <a:tc>
                  <a:txBody>
                    <a:bodyPr/>
                    <a:lstStyle/>
                    <a:p>
                      <a:pPr marL="0" lvl="0" indent="0" algn="l" rtl="0">
                        <a:spcBef>
                          <a:spcPts val="0"/>
                        </a:spcBef>
                        <a:spcAft>
                          <a:spcPts val="0"/>
                        </a:spcAft>
                        <a:buNone/>
                      </a:pPr>
                      <a:r>
                        <a:rPr lang="en-US"/>
                        <a:t>The app may be lagging</a:t>
                      </a:r>
                      <a:endParaRPr/>
                    </a:p>
                  </a:txBody>
                  <a:tcPr marL="91425" marR="91425" marT="91425" marB="91425"/>
                </a:tc>
                <a:tc>
                  <a:txBody>
                    <a:bodyPr/>
                    <a:lstStyle/>
                    <a:p>
                      <a:pPr marL="0" lvl="0" indent="0" algn="l">
                        <a:spcBef>
                          <a:spcPts val="0"/>
                        </a:spcBef>
                        <a:spcAft>
                          <a:spcPts val="0"/>
                        </a:spcAft>
                        <a:buNone/>
                      </a:pPr>
                      <a:r>
                        <a:rPr lang="en-US" sz="1400" b="0" i="0" u="none" strike="noStrike" noProof="0">
                          <a:latin typeface="Arial"/>
                        </a:rPr>
                        <a:t>N/A</a:t>
                      </a:r>
                      <a:endParaRPr/>
                    </a:p>
                  </a:txBody>
                  <a:tcPr marL="91425" marR="91425" marT="91425" marB="91425"/>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55656064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p40"/>
          <p:cNvSpPr txBox="1">
            <a:spLocks noGrp="1"/>
          </p:cNvSpPr>
          <p:nvPr>
            <p:ph type="title"/>
          </p:nvPr>
        </p:nvSpPr>
        <p:spPr>
          <a:xfrm>
            <a:off x="669727" y="133945"/>
            <a:ext cx="7804500" cy="1138500"/>
          </a:xfrm>
          <a:prstGeom prst="rect">
            <a:avLst/>
          </a:prstGeom>
        </p:spPr>
        <p:txBody>
          <a:bodyPr spcFirstLastPara="1" wrap="square" lIns="32750" tIns="32750" rIns="32750" bIns="32750" anchor="ctr" anchorCtr="0">
            <a:noAutofit/>
          </a:bodyPr>
          <a:lstStyle/>
          <a:p>
            <a:pPr marL="0" lvl="0" indent="0" algn="ctr" rtl="0">
              <a:spcBef>
                <a:spcPts val="0"/>
              </a:spcBef>
              <a:spcAft>
                <a:spcPts val="0"/>
              </a:spcAft>
              <a:buNone/>
            </a:pPr>
            <a:r>
              <a:rPr lang="en"/>
              <a:t>Action Plan</a:t>
            </a:r>
            <a:endParaRPr/>
          </a:p>
        </p:txBody>
      </p:sp>
      <p:sp>
        <p:nvSpPr>
          <p:cNvPr id="287" name="Google Shape;287;p40"/>
          <p:cNvSpPr txBox="1">
            <a:spLocks noGrp="1"/>
          </p:cNvSpPr>
          <p:nvPr>
            <p:ph type="body" idx="1"/>
          </p:nvPr>
        </p:nvSpPr>
        <p:spPr>
          <a:xfrm>
            <a:off x="609600" y="3495595"/>
            <a:ext cx="7864500" cy="1185600"/>
          </a:xfrm>
          <a:prstGeom prst="rect">
            <a:avLst/>
          </a:prstGeom>
        </p:spPr>
        <p:txBody>
          <a:bodyPr spcFirstLastPara="1" wrap="square" lIns="32750" tIns="32750" rIns="32750" bIns="32750" anchor="ctr" anchorCtr="0">
            <a:noAutofit/>
          </a:bodyPr>
          <a:lstStyle/>
          <a:p>
            <a:pPr marL="0" lvl="0" indent="0" algn="l" rtl="0">
              <a:spcBef>
                <a:spcPts val="2700"/>
              </a:spcBef>
              <a:spcAft>
                <a:spcPts val="0"/>
              </a:spcAft>
              <a:buNone/>
            </a:pPr>
            <a:r>
              <a:rPr lang="en"/>
              <a:t>Duplicate the Feedback and Action Plan slides for as many iterations as you can fit in.</a:t>
            </a:r>
            <a:endParaRPr/>
          </a:p>
        </p:txBody>
      </p:sp>
      <p:graphicFrame>
        <p:nvGraphicFramePr>
          <p:cNvPr id="288" name="Google Shape;288;p40"/>
          <p:cNvGraphicFramePr/>
          <p:nvPr>
            <p:extLst>
              <p:ext uri="{D42A27DB-BD31-4B8C-83A1-F6EECF244321}">
                <p14:modId xmlns:p14="http://schemas.microsoft.com/office/powerpoint/2010/main" val="2118890844"/>
              </p:ext>
            </p:extLst>
          </p:nvPr>
        </p:nvGraphicFramePr>
        <p:xfrm>
          <a:off x="952500" y="1809750"/>
          <a:ext cx="7239000" cy="2011560"/>
        </p:xfrm>
        <a:graphic>
          <a:graphicData uri="http://schemas.openxmlformats.org/drawingml/2006/table">
            <a:tbl>
              <a:tblPr>
                <a:noFill/>
                <a:tableStyleId>{1F80AF68-5743-4459-B11A-37F9AA1FBC22}</a:tableStyleId>
              </a:tblPr>
              <a:tblGrid>
                <a:gridCol w="3619500">
                  <a:extLst>
                    <a:ext uri="{9D8B030D-6E8A-4147-A177-3AD203B41FA5}">
                      <a16:colId xmlns:a16="http://schemas.microsoft.com/office/drawing/2014/main" val="20000"/>
                    </a:ext>
                  </a:extLst>
                </a:gridCol>
                <a:gridCol w="36195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a:t>What they said:</a:t>
                      </a:r>
                      <a:endParaRPr/>
                    </a:p>
                  </a:txBody>
                  <a:tcPr marL="91425" marR="91425" marT="91425" marB="91425"/>
                </a:tc>
                <a:tc>
                  <a:txBody>
                    <a:bodyPr/>
                    <a:lstStyle/>
                    <a:p>
                      <a:pPr marL="0" lvl="0" indent="0" algn="l" rtl="0">
                        <a:spcBef>
                          <a:spcPts val="0"/>
                        </a:spcBef>
                        <a:spcAft>
                          <a:spcPts val="0"/>
                        </a:spcAft>
                        <a:buNone/>
                      </a:pPr>
                      <a:r>
                        <a:rPr lang="en"/>
                        <a:t>How we will improve:</a:t>
                      </a:r>
                      <a:endParaRPr/>
                    </a:p>
                  </a:txBody>
                  <a:tcPr marL="91425" marR="91425" marT="91425" marB="91425"/>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US" altLang="zh-CN"/>
                        <a:t>Needs a better interface</a:t>
                      </a:r>
                      <a:endParaRPr/>
                    </a:p>
                  </a:txBody>
                  <a:tcPr marL="91425" marR="91425" marT="91425" marB="91425"/>
                </a:tc>
                <a:tc>
                  <a:txBody>
                    <a:bodyPr/>
                    <a:lstStyle/>
                    <a:p>
                      <a:pPr marL="0" lvl="0" indent="0" algn="l" rtl="0">
                        <a:spcBef>
                          <a:spcPts val="0"/>
                        </a:spcBef>
                        <a:spcAft>
                          <a:spcPts val="0"/>
                        </a:spcAft>
                        <a:buNone/>
                      </a:pPr>
                      <a:r>
                        <a:rPr lang="en-US"/>
                        <a:t>Adjust the background color, vector color and simplify the interface a little bit</a:t>
                      </a:r>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US" altLang="zh-CN"/>
                        <a:t>Needs more functions</a:t>
                      </a:r>
                      <a:endParaRPr/>
                    </a:p>
                  </a:txBody>
                  <a:tcPr marL="91425" marR="91425" marT="91425" marB="91425"/>
                </a:tc>
                <a:tc>
                  <a:txBody>
                    <a:bodyPr/>
                    <a:lstStyle/>
                    <a:p>
                      <a:pPr marL="0" lvl="0" indent="0" algn="l" rtl="0">
                        <a:spcBef>
                          <a:spcPts val="0"/>
                        </a:spcBef>
                        <a:spcAft>
                          <a:spcPts val="0"/>
                        </a:spcAft>
                        <a:buNone/>
                      </a:pPr>
                      <a:r>
                        <a:rPr lang="en-US"/>
                        <a:t>Add function that rotates the matrix. Add dark mode</a:t>
                      </a:r>
                      <a:endParaRPr/>
                    </a:p>
                  </a:txBody>
                  <a:tcPr marL="91425" marR="91425" marT="91425" marB="91425"/>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en-US"/>
                        <a:t>N/A</a:t>
                      </a:r>
                      <a:endParaRPr/>
                    </a:p>
                  </a:txBody>
                  <a:tcPr marL="91425" marR="91425" marT="91425" marB="91425"/>
                </a:tc>
                <a:tc>
                  <a:txBody>
                    <a:bodyPr/>
                    <a:lstStyle/>
                    <a:p>
                      <a:pPr marL="0" lvl="0" indent="0" algn="l" rtl="0">
                        <a:spcBef>
                          <a:spcPts val="0"/>
                        </a:spcBef>
                        <a:spcAft>
                          <a:spcPts val="0"/>
                        </a:spcAft>
                        <a:buNone/>
                      </a:pPr>
                      <a:r>
                        <a:rPr lang="en-US"/>
                        <a:t>N/A</a:t>
                      </a:r>
                      <a:endParaRPr/>
                    </a:p>
                  </a:txBody>
                  <a:tcPr marL="91425" marR="91425" marT="91425" marB="91425"/>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4530616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pic>
        <p:nvPicPr>
          <p:cNvPr id="263" name="Google Shape;263;p38"/>
          <p:cNvPicPr preferRelativeResize="0"/>
          <p:nvPr/>
        </p:nvPicPr>
        <p:blipFill>
          <a:blip r:embed="rId3">
            <a:alphaModFix/>
          </a:blip>
          <a:stretch>
            <a:fillRect/>
          </a:stretch>
        </p:blipFill>
        <p:spPr>
          <a:xfrm>
            <a:off x="7753350" y="-6"/>
            <a:ext cx="1390650" cy="966788"/>
          </a:xfrm>
          <a:prstGeom prst="rect">
            <a:avLst/>
          </a:prstGeom>
          <a:noFill/>
          <a:ln>
            <a:noFill/>
          </a:ln>
        </p:spPr>
      </p:pic>
      <p:sp>
        <p:nvSpPr>
          <p:cNvPr id="5" name="TextBox 4">
            <a:extLst>
              <a:ext uri="{FF2B5EF4-FFF2-40B4-BE49-F238E27FC236}">
                <a16:creationId xmlns:a16="http://schemas.microsoft.com/office/drawing/2014/main" id="{77CF38F4-8643-D742-8F96-0042DD50DC6F}"/>
              </a:ext>
            </a:extLst>
          </p:cNvPr>
          <p:cNvSpPr txBox="1"/>
          <p:nvPr/>
        </p:nvSpPr>
        <p:spPr>
          <a:xfrm>
            <a:off x="1505" y="691"/>
            <a:ext cx="1023037" cy="923330"/>
          </a:xfrm>
          <a:prstGeom prst="rect">
            <a:avLst/>
          </a:prstGeom>
          <a:solidFill>
            <a:schemeClr val="accent4"/>
          </a:solidFill>
        </p:spPr>
        <p:txBody>
          <a:bodyPr wrap="square" lIns="91440" tIns="45720" rIns="91440" bIns="45720" rtlCol="0" anchor="t">
            <a:spAutoFit/>
          </a:bodyPr>
          <a:lstStyle/>
          <a:p>
            <a:r>
              <a:rPr lang="en-US"/>
              <a:t>Prototype</a:t>
            </a:r>
            <a:endParaRPr lang="en-US" sz="4000"/>
          </a:p>
          <a:p>
            <a:r>
              <a:rPr lang="en-US" sz="4000"/>
              <a:t>2</a:t>
            </a:r>
          </a:p>
        </p:txBody>
      </p:sp>
      <p:pic>
        <p:nvPicPr>
          <p:cNvPr id="3" name="Picture 3" descr="Rectangle&#10;&#10;Description automatically generated">
            <a:extLst>
              <a:ext uri="{FF2B5EF4-FFF2-40B4-BE49-F238E27FC236}">
                <a16:creationId xmlns:a16="http://schemas.microsoft.com/office/drawing/2014/main" id="{09AFF377-BD43-411A-B8DB-C2D85CBD4836}"/>
              </a:ext>
            </a:extLst>
          </p:cNvPr>
          <p:cNvPicPr>
            <a:picLocks noChangeAspect="1"/>
          </p:cNvPicPr>
          <p:nvPr/>
        </p:nvPicPr>
        <p:blipFill>
          <a:blip r:embed="rId4"/>
          <a:stretch>
            <a:fillRect/>
          </a:stretch>
        </p:blipFill>
        <p:spPr>
          <a:xfrm>
            <a:off x="444955" y="298156"/>
            <a:ext cx="7281181" cy="4622025"/>
          </a:xfrm>
          <a:prstGeom prst="rect">
            <a:avLst/>
          </a:prstGeom>
        </p:spPr>
      </p:pic>
      <p:sp>
        <p:nvSpPr>
          <p:cNvPr id="4" name="TextBox 3">
            <a:extLst>
              <a:ext uri="{FF2B5EF4-FFF2-40B4-BE49-F238E27FC236}">
                <a16:creationId xmlns:a16="http://schemas.microsoft.com/office/drawing/2014/main" id="{1BAFB751-CFF4-419B-937E-860DA8A90F63}"/>
              </a:ext>
            </a:extLst>
          </p:cNvPr>
          <p:cNvSpPr txBox="1"/>
          <p:nvPr/>
        </p:nvSpPr>
        <p:spPr>
          <a:xfrm>
            <a:off x="4917451" y="2758169"/>
            <a:ext cx="1396093"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latin typeface="Biome Light"/>
              </a:rPr>
              <a:t>instructions</a:t>
            </a:r>
          </a:p>
        </p:txBody>
      </p:sp>
      <p:sp>
        <p:nvSpPr>
          <p:cNvPr id="10" name="TextBox 9">
            <a:extLst>
              <a:ext uri="{FF2B5EF4-FFF2-40B4-BE49-F238E27FC236}">
                <a16:creationId xmlns:a16="http://schemas.microsoft.com/office/drawing/2014/main" id="{B6EF72FA-6579-42FC-9003-6AA05B3C7B14}"/>
              </a:ext>
            </a:extLst>
          </p:cNvPr>
          <p:cNvSpPr txBox="1"/>
          <p:nvPr/>
        </p:nvSpPr>
        <p:spPr>
          <a:xfrm>
            <a:off x="2668871" y="2756468"/>
            <a:ext cx="2008414"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Biome Light"/>
              </a:rPr>
              <a:t>to grid</a:t>
            </a:r>
            <a:endParaRPr lang="en-US"/>
          </a:p>
        </p:txBody>
      </p:sp>
      <p:sp>
        <p:nvSpPr>
          <p:cNvPr id="2" name="Arrow: Right 1">
            <a:extLst>
              <a:ext uri="{FF2B5EF4-FFF2-40B4-BE49-F238E27FC236}">
                <a16:creationId xmlns:a16="http://schemas.microsoft.com/office/drawing/2014/main" id="{35DE8C20-F450-403D-9722-ABBEEE06F772}"/>
              </a:ext>
            </a:extLst>
          </p:cNvPr>
          <p:cNvSpPr/>
          <p:nvPr/>
        </p:nvSpPr>
        <p:spPr>
          <a:xfrm rot="7320000">
            <a:off x="3888990" y="1999315"/>
            <a:ext cx="681404" cy="227134"/>
          </a:xfrm>
          <a:prstGeom prst="rightArrow">
            <a:avLst/>
          </a:prstGeom>
          <a:solidFill>
            <a:srgbClr val="FF0000"/>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54C2A9AE-8852-4338-9582-5CD3CC01D060}"/>
              </a:ext>
            </a:extLst>
          </p:cNvPr>
          <p:cNvSpPr txBox="1"/>
          <p:nvPr/>
        </p:nvSpPr>
        <p:spPr>
          <a:xfrm>
            <a:off x="3672986" y="1460254"/>
            <a:ext cx="274319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Clicked this button</a:t>
            </a:r>
          </a:p>
        </p:txBody>
      </p:sp>
      <p:sp>
        <p:nvSpPr>
          <p:cNvPr id="7" name="TextBox 6">
            <a:extLst>
              <a:ext uri="{FF2B5EF4-FFF2-40B4-BE49-F238E27FC236}">
                <a16:creationId xmlns:a16="http://schemas.microsoft.com/office/drawing/2014/main" id="{B54139A4-F124-4CCD-957D-894CB1ADBE8C}"/>
              </a:ext>
            </a:extLst>
          </p:cNvPr>
          <p:cNvSpPr txBox="1"/>
          <p:nvPr/>
        </p:nvSpPr>
        <p:spPr>
          <a:xfrm>
            <a:off x="511418" y="416168"/>
            <a:ext cx="274319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err="1"/>
              <a:t>homescreen</a:t>
            </a:r>
          </a:p>
        </p:txBody>
      </p:sp>
      <p:sp>
        <p:nvSpPr>
          <p:cNvPr id="11" name="TextBox 10">
            <a:extLst>
              <a:ext uri="{FF2B5EF4-FFF2-40B4-BE49-F238E27FC236}">
                <a16:creationId xmlns:a16="http://schemas.microsoft.com/office/drawing/2014/main" id="{9D6878AF-9E2F-4176-8117-87EBAFCBC72D}"/>
              </a:ext>
            </a:extLst>
          </p:cNvPr>
          <p:cNvSpPr txBox="1"/>
          <p:nvPr/>
        </p:nvSpPr>
        <p:spPr>
          <a:xfrm>
            <a:off x="1065780" y="2728404"/>
            <a:ext cx="1396093"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latin typeface="Biome Light"/>
              </a:rPr>
              <a:t>cheat sheet</a:t>
            </a:r>
          </a:p>
        </p:txBody>
      </p:sp>
    </p:spTree>
    <p:extLst>
      <p:ext uri="{BB962C8B-B14F-4D97-AF65-F5344CB8AC3E}">
        <p14:creationId xmlns:p14="http://schemas.microsoft.com/office/powerpoint/2010/main" val="414034051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pic>
        <p:nvPicPr>
          <p:cNvPr id="263" name="Google Shape;263;p38"/>
          <p:cNvPicPr preferRelativeResize="0"/>
          <p:nvPr/>
        </p:nvPicPr>
        <p:blipFill>
          <a:blip r:embed="rId3">
            <a:alphaModFix/>
          </a:blip>
          <a:stretch>
            <a:fillRect/>
          </a:stretch>
        </p:blipFill>
        <p:spPr>
          <a:xfrm>
            <a:off x="7753350" y="-6"/>
            <a:ext cx="1390650" cy="966788"/>
          </a:xfrm>
          <a:prstGeom prst="rect">
            <a:avLst/>
          </a:prstGeom>
          <a:noFill/>
          <a:ln>
            <a:noFill/>
          </a:ln>
        </p:spPr>
      </p:pic>
      <p:sp>
        <p:nvSpPr>
          <p:cNvPr id="5" name="TextBox 4">
            <a:extLst>
              <a:ext uri="{FF2B5EF4-FFF2-40B4-BE49-F238E27FC236}">
                <a16:creationId xmlns:a16="http://schemas.microsoft.com/office/drawing/2014/main" id="{77CF38F4-8643-D742-8F96-0042DD50DC6F}"/>
              </a:ext>
            </a:extLst>
          </p:cNvPr>
          <p:cNvSpPr txBox="1"/>
          <p:nvPr/>
        </p:nvSpPr>
        <p:spPr>
          <a:xfrm>
            <a:off x="1505" y="691"/>
            <a:ext cx="1023037" cy="923330"/>
          </a:xfrm>
          <a:prstGeom prst="rect">
            <a:avLst/>
          </a:prstGeom>
          <a:solidFill>
            <a:schemeClr val="accent4"/>
          </a:solidFill>
        </p:spPr>
        <p:txBody>
          <a:bodyPr wrap="square" lIns="91440" tIns="45720" rIns="91440" bIns="45720" rtlCol="0" anchor="t">
            <a:spAutoFit/>
          </a:bodyPr>
          <a:lstStyle/>
          <a:p>
            <a:r>
              <a:rPr lang="en-US"/>
              <a:t>Prototype</a:t>
            </a:r>
            <a:endParaRPr lang="en-US" sz="4000"/>
          </a:p>
          <a:p>
            <a:r>
              <a:rPr lang="en-US" sz="4000"/>
              <a:t>2</a:t>
            </a:r>
          </a:p>
        </p:txBody>
      </p:sp>
      <p:pic>
        <p:nvPicPr>
          <p:cNvPr id="8" name="Picture 8" descr="A picture containing text, toilet, bathroom&#10;&#10;Description automatically generated">
            <a:extLst>
              <a:ext uri="{FF2B5EF4-FFF2-40B4-BE49-F238E27FC236}">
                <a16:creationId xmlns:a16="http://schemas.microsoft.com/office/drawing/2014/main" id="{AB3590CE-B9EF-49C3-89F8-2E6DF617D85F}"/>
              </a:ext>
            </a:extLst>
          </p:cNvPr>
          <p:cNvPicPr>
            <a:picLocks noChangeAspect="1"/>
          </p:cNvPicPr>
          <p:nvPr/>
        </p:nvPicPr>
        <p:blipFill>
          <a:blip r:embed="rId4"/>
          <a:stretch>
            <a:fillRect/>
          </a:stretch>
        </p:blipFill>
        <p:spPr>
          <a:xfrm>
            <a:off x="818627" y="279800"/>
            <a:ext cx="7390560" cy="4744569"/>
          </a:xfrm>
          <a:prstGeom prst="rect">
            <a:avLst/>
          </a:prstGeom>
        </p:spPr>
      </p:pic>
      <p:sp>
        <p:nvSpPr>
          <p:cNvPr id="9" name="Rectangle 8">
            <a:extLst>
              <a:ext uri="{FF2B5EF4-FFF2-40B4-BE49-F238E27FC236}">
                <a16:creationId xmlns:a16="http://schemas.microsoft.com/office/drawing/2014/main" id="{C4C88C57-D79E-4E09-8DB4-03E1EA84412F}"/>
              </a:ext>
            </a:extLst>
          </p:cNvPr>
          <p:cNvSpPr/>
          <p:nvPr/>
        </p:nvSpPr>
        <p:spPr>
          <a:xfrm>
            <a:off x="855889" y="903514"/>
            <a:ext cx="7313838" cy="224518"/>
          </a:xfrm>
          <a:prstGeom prst="rect">
            <a:avLst/>
          </a:prstGeom>
          <a:solidFill>
            <a:schemeClr val="bg1"/>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D1B660BC-7D85-4DBA-8BC9-8DA085DA4066}"/>
              </a:ext>
            </a:extLst>
          </p:cNvPr>
          <p:cNvSpPr txBox="1"/>
          <p:nvPr/>
        </p:nvSpPr>
        <p:spPr>
          <a:xfrm>
            <a:off x="853168" y="900792"/>
            <a:ext cx="899433"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t>Instructions</a:t>
            </a:r>
          </a:p>
        </p:txBody>
      </p:sp>
      <p:sp>
        <p:nvSpPr>
          <p:cNvPr id="14" name="TextBox 13">
            <a:extLst>
              <a:ext uri="{FF2B5EF4-FFF2-40B4-BE49-F238E27FC236}">
                <a16:creationId xmlns:a16="http://schemas.microsoft.com/office/drawing/2014/main" id="{7DE7730D-025C-4385-A749-0B2CD2982782}"/>
              </a:ext>
            </a:extLst>
          </p:cNvPr>
          <p:cNvSpPr txBox="1"/>
          <p:nvPr/>
        </p:nvSpPr>
        <p:spPr>
          <a:xfrm>
            <a:off x="1758042" y="900791"/>
            <a:ext cx="44359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t>Grid</a:t>
            </a:r>
            <a:endParaRPr lang="en-US"/>
          </a:p>
        </p:txBody>
      </p:sp>
      <p:sp>
        <p:nvSpPr>
          <p:cNvPr id="15" name="TextBox 14">
            <a:extLst>
              <a:ext uri="{FF2B5EF4-FFF2-40B4-BE49-F238E27FC236}">
                <a16:creationId xmlns:a16="http://schemas.microsoft.com/office/drawing/2014/main" id="{406D17A3-698C-4954-8D97-965DA7080B5E}"/>
              </a:ext>
            </a:extLst>
          </p:cNvPr>
          <p:cNvSpPr txBox="1"/>
          <p:nvPr/>
        </p:nvSpPr>
        <p:spPr>
          <a:xfrm>
            <a:off x="2241096" y="900791"/>
            <a:ext cx="899433"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t>Cheat Sheet</a:t>
            </a:r>
            <a:endParaRPr lang="en-US"/>
          </a:p>
        </p:txBody>
      </p:sp>
      <p:sp>
        <p:nvSpPr>
          <p:cNvPr id="16" name="Rectangle 15">
            <a:extLst>
              <a:ext uri="{FF2B5EF4-FFF2-40B4-BE49-F238E27FC236}">
                <a16:creationId xmlns:a16="http://schemas.microsoft.com/office/drawing/2014/main" id="{F2520B7D-F328-4D52-95B7-90B7E4C7FEBB}"/>
              </a:ext>
            </a:extLst>
          </p:cNvPr>
          <p:cNvSpPr/>
          <p:nvPr/>
        </p:nvSpPr>
        <p:spPr>
          <a:xfrm>
            <a:off x="855890" y="1128032"/>
            <a:ext cx="3394979" cy="224518"/>
          </a:xfrm>
          <a:prstGeom prst="rect">
            <a:avLst/>
          </a:prstGeom>
          <a:solidFill>
            <a:schemeClr val="bg1"/>
          </a:solidFill>
          <a:ln>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1922BABB-BF7D-4404-8720-6213C1B053D2}"/>
              </a:ext>
            </a:extLst>
          </p:cNvPr>
          <p:cNvSpPr txBox="1"/>
          <p:nvPr/>
        </p:nvSpPr>
        <p:spPr>
          <a:xfrm>
            <a:off x="853168" y="1125311"/>
            <a:ext cx="1620611" cy="22224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t>vector addition + multiplication</a:t>
            </a:r>
          </a:p>
        </p:txBody>
      </p:sp>
      <p:sp>
        <p:nvSpPr>
          <p:cNvPr id="11" name="TextBox 10">
            <a:extLst>
              <a:ext uri="{FF2B5EF4-FFF2-40B4-BE49-F238E27FC236}">
                <a16:creationId xmlns:a16="http://schemas.microsoft.com/office/drawing/2014/main" id="{63C61202-E32A-46AD-979F-A9BB5B0589CA}"/>
              </a:ext>
            </a:extLst>
          </p:cNvPr>
          <p:cNvSpPr txBox="1"/>
          <p:nvPr/>
        </p:nvSpPr>
        <p:spPr>
          <a:xfrm>
            <a:off x="2479220" y="1125310"/>
            <a:ext cx="1266825"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t>vector transformations</a:t>
            </a:r>
          </a:p>
        </p:txBody>
      </p:sp>
      <p:sp>
        <p:nvSpPr>
          <p:cNvPr id="3" name="Rectangle: Rounded Corners 2">
            <a:extLst>
              <a:ext uri="{FF2B5EF4-FFF2-40B4-BE49-F238E27FC236}">
                <a16:creationId xmlns:a16="http://schemas.microsoft.com/office/drawing/2014/main" id="{8AFDFFB3-3FAC-40D3-9AC5-95DE9D844576}"/>
              </a:ext>
            </a:extLst>
          </p:cNvPr>
          <p:cNvSpPr/>
          <p:nvPr/>
        </p:nvSpPr>
        <p:spPr>
          <a:xfrm>
            <a:off x="7564211" y="1196068"/>
            <a:ext cx="489857" cy="17689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cs typeface="Arial"/>
              </a:rPr>
              <a:t>clear</a:t>
            </a:r>
            <a:endParaRPr lang="en-US" sz="1000"/>
          </a:p>
        </p:txBody>
      </p:sp>
      <p:sp>
        <p:nvSpPr>
          <p:cNvPr id="4" name="Arrow: Right 3">
            <a:extLst>
              <a:ext uri="{FF2B5EF4-FFF2-40B4-BE49-F238E27FC236}">
                <a16:creationId xmlns:a16="http://schemas.microsoft.com/office/drawing/2014/main" id="{366DF336-51FD-4515-AA73-D95044288500}"/>
              </a:ext>
            </a:extLst>
          </p:cNvPr>
          <p:cNvSpPr/>
          <p:nvPr/>
        </p:nvSpPr>
        <p:spPr>
          <a:xfrm rot="13860000">
            <a:off x="1902347" y="1563887"/>
            <a:ext cx="681404" cy="227134"/>
          </a:xfrm>
          <a:prstGeom prst="rightArrow">
            <a:avLst/>
          </a:prstGeom>
          <a:solidFill>
            <a:srgbClr val="FF0000"/>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D866E8F3-5442-4DF8-A9B3-87C71A7596CB}"/>
              </a:ext>
            </a:extLst>
          </p:cNvPr>
          <p:cNvSpPr txBox="1"/>
          <p:nvPr/>
        </p:nvSpPr>
        <p:spPr>
          <a:xfrm>
            <a:off x="2346289" y="1916093"/>
            <a:ext cx="1171574"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Clicked this button to open menu</a:t>
            </a:r>
          </a:p>
        </p:txBody>
      </p:sp>
    </p:spTree>
    <p:extLst>
      <p:ext uri="{BB962C8B-B14F-4D97-AF65-F5344CB8AC3E}">
        <p14:creationId xmlns:p14="http://schemas.microsoft.com/office/powerpoint/2010/main" val="310478945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pic>
        <p:nvPicPr>
          <p:cNvPr id="263" name="Google Shape;263;p38"/>
          <p:cNvPicPr preferRelativeResize="0"/>
          <p:nvPr/>
        </p:nvPicPr>
        <p:blipFill>
          <a:blip r:embed="rId3">
            <a:alphaModFix/>
          </a:blip>
          <a:stretch>
            <a:fillRect/>
          </a:stretch>
        </p:blipFill>
        <p:spPr>
          <a:xfrm>
            <a:off x="7753350" y="-6"/>
            <a:ext cx="1390650" cy="966788"/>
          </a:xfrm>
          <a:prstGeom prst="rect">
            <a:avLst/>
          </a:prstGeom>
          <a:noFill/>
          <a:ln>
            <a:noFill/>
          </a:ln>
        </p:spPr>
      </p:pic>
      <p:sp>
        <p:nvSpPr>
          <p:cNvPr id="5" name="TextBox 4">
            <a:extLst>
              <a:ext uri="{FF2B5EF4-FFF2-40B4-BE49-F238E27FC236}">
                <a16:creationId xmlns:a16="http://schemas.microsoft.com/office/drawing/2014/main" id="{77CF38F4-8643-D742-8F96-0042DD50DC6F}"/>
              </a:ext>
            </a:extLst>
          </p:cNvPr>
          <p:cNvSpPr txBox="1"/>
          <p:nvPr/>
        </p:nvSpPr>
        <p:spPr>
          <a:xfrm>
            <a:off x="1505" y="691"/>
            <a:ext cx="1023037" cy="923330"/>
          </a:xfrm>
          <a:prstGeom prst="rect">
            <a:avLst/>
          </a:prstGeom>
          <a:solidFill>
            <a:schemeClr val="accent4"/>
          </a:solidFill>
        </p:spPr>
        <p:txBody>
          <a:bodyPr wrap="square" lIns="91440" tIns="45720" rIns="91440" bIns="45720" rtlCol="0" anchor="t">
            <a:spAutoFit/>
          </a:bodyPr>
          <a:lstStyle/>
          <a:p>
            <a:r>
              <a:rPr lang="en-US"/>
              <a:t>Prototype</a:t>
            </a:r>
            <a:endParaRPr lang="en-US" sz="4000"/>
          </a:p>
          <a:p>
            <a:r>
              <a:rPr lang="en-US" sz="4000"/>
              <a:t>2</a:t>
            </a:r>
          </a:p>
        </p:txBody>
      </p:sp>
      <p:pic>
        <p:nvPicPr>
          <p:cNvPr id="8" name="Picture 8" descr="A picture containing text, toilet, bathroom&#10;&#10;Description automatically generated">
            <a:extLst>
              <a:ext uri="{FF2B5EF4-FFF2-40B4-BE49-F238E27FC236}">
                <a16:creationId xmlns:a16="http://schemas.microsoft.com/office/drawing/2014/main" id="{AB3590CE-B9EF-49C3-89F8-2E6DF617D85F}"/>
              </a:ext>
            </a:extLst>
          </p:cNvPr>
          <p:cNvPicPr>
            <a:picLocks noChangeAspect="1"/>
          </p:cNvPicPr>
          <p:nvPr/>
        </p:nvPicPr>
        <p:blipFill>
          <a:blip r:embed="rId4"/>
          <a:stretch>
            <a:fillRect/>
          </a:stretch>
        </p:blipFill>
        <p:spPr>
          <a:xfrm>
            <a:off x="818627" y="279800"/>
            <a:ext cx="7390560" cy="4744569"/>
          </a:xfrm>
          <a:prstGeom prst="rect">
            <a:avLst/>
          </a:prstGeom>
        </p:spPr>
      </p:pic>
      <p:sp>
        <p:nvSpPr>
          <p:cNvPr id="9" name="Rectangle 8">
            <a:extLst>
              <a:ext uri="{FF2B5EF4-FFF2-40B4-BE49-F238E27FC236}">
                <a16:creationId xmlns:a16="http://schemas.microsoft.com/office/drawing/2014/main" id="{C4C88C57-D79E-4E09-8DB4-03E1EA84412F}"/>
              </a:ext>
            </a:extLst>
          </p:cNvPr>
          <p:cNvSpPr/>
          <p:nvPr/>
        </p:nvSpPr>
        <p:spPr>
          <a:xfrm>
            <a:off x="855889" y="903514"/>
            <a:ext cx="7313838" cy="224518"/>
          </a:xfrm>
          <a:prstGeom prst="rect">
            <a:avLst/>
          </a:prstGeom>
          <a:solidFill>
            <a:schemeClr val="bg1"/>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D1B660BC-7D85-4DBA-8BC9-8DA085DA4066}"/>
              </a:ext>
            </a:extLst>
          </p:cNvPr>
          <p:cNvSpPr txBox="1"/>
          <p:nvPr/>
        </p:nvSpPr>
        <p:spPr>
          <a:xfrm>
            <a:off x="853168" y="900792"/>
            <a:ext cx="899433"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t>Instructions</a:t>
            </a:r>
          </a:p>
        </p:txBody>
      </p:sp>
      <p:sp>
        <p:nvSpPr>
          <p:cNvPr id="14" name="TextBox 13">
            <a:extLst>
              <a:ext uri="{FF2B5EF4-FFF2-40B4-BE49-F238E27FC236}">
                <a16:creationId xmlns:a16="http://schemas.microsoft.com/office/drawing/2014/main" id="{7DE7730D-025C-4385-A749-0B2CD2982782}"/>
              </a:ext>
            </a:extLst>
          </p:cNvPr>
          <p:cNvSpPr txBox="1"/>
          <p:nvPr/>
        </p:nvSpPr>
        <p:spPr>
          <a:xfrm>
            <a:off x="1758042" y="900791"/>
            <a:ext cx="44359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t>Grid</a:t>
            </a:r>
            <a:endParaRPr lang="en-US"/>
          </a:p>
        </p:txBody>
      </p:sp>
      <p:sp>
        <p:nvSpPr>
          <p:cNvPr id="15" name="TextBox 14">
            <a:extLst>
              <a:ext uri="{FF2B5EF4-FFF2-40B4-BE49-F238E27FC236}">
                <a16:creationId xmlns:a16="http://schemas.microsoft.com/office/drawing/2014/main" id="{406D17A3-698C-4954-8D97-965DA7080B5E}"/>
              </a:ext>
            </a:extLst>
          </p:cNvPr>
          <p:cNvSpPr txBox="1"/>
          <p:nvPr/>
        </p:nvSpPr>
        <p:spPr>
          <a:xfrm>
            <a:off x="2241096" y="900791"/>
            <a:ext cx="899433"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t>Cheat Sheet</a:t>
            </a:r>
            <a:endParaRPr lang="en-US"/>
          </a:p>
        </p:txBody>
      </p:sp>
      <p:sp>
        <p:nvSpPr>
          <p:cNvPr id="16" name="Rectangle 15">
            <a:extLst>
              <a:ext uri="{FF2B5EF4-FFF2-40B4-BE49-F238E27FC236}">
                <a16:creationId xmlns:a16="http://schemas.microsoft.com/office/drawing/2014/main" id="{F2520B7D-F328-4D52-95B7-90B7E4C7FEBB}"/>
              </a:ext>
            </a:extLst>
          </p:cNvPr>
          <p:cNvSpPr/>
          <p:nvPr/>
        </p:nvSpPr>
        <p:spPr>
          <a:xfrm>
            <a:off x="855890" y="1128032"/>
            <a:ext cx="3394979" cy="224518"/>
          </a:xfrm>
          <a:prstGeom prst="rect">
            <a:avLst/>
          </a:prstGeom>
          <a:solidFill>
            <a:schemeClr val="bg1"/>
          </a:solidFill>
          <a:ln>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1922BABB-BF7D-4404-8720-6213C1B053D2}"/>
              </a:ext>
            </a:extLst>
          </p:cNvPr>
          <p:cNvSpPr txBox="1"/>
          <p:nvPr/>
        </p:nvSpPr>
        <p:spPr>
          <a:xfrm>
            <a:off x="853168" y="1125311"/>
            <a:ext cx="1620611" cy="22224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t>vector addition + multiplication</a:t>
            </a:r>
          </a:p>
        </p:txBody>
      </p:sp>
      <p:sp>
        <p:nvSpPr>
          <p:cNvPr id="11" name="TextBox 10">
            <a:extLst>
              <a:ext uri="{FF2B5EF4-FFF2-40B4-BE49-F238E27FC236}">
                <a16:creationId xmlns:a16="http://schemas.microsoft.com/office/drawing/2014/main" id="{63C61202-E32A-46AD-979F-A9BB5B0589CA}"/>
              </a:ext>
            </a:extLst>
          </p:cNvPr>
          <p:cNvSpPr txBox="1"/>
          <p:nvPr/>
        </p:nvSpPr>
        <p:spPr>
          <a:xfrm>
            <a:off x="2479220" y="1125310"/>
            <a:ext cx="1266825"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t>vector transformations</a:t>
            </a:r>
          </a:p>
        </p:txBody>
      </p:sp>
      <p:pic>
        <p:nvPicPr>
          <p:cNvPr id="4" name="Picture 12" descr="Graphical user interface, application&#10;&#10;Description automatically generated">
            <a:extLst>
              <a:ext uri="{FF2B5EF4-FFF2-40B4-BE49-F238E27FC236}">
                <a16:creationId xmlns:a16="http://schemas.microsoft.com/office/drawing/2014/main" id="{E903AE05-A911-4B8A-AC4F-53ED67866DE3}"/>
              </a:ext>
            </a:extLst>
          </p:cNvPr>
          <p:cNvPicPr>
            <a:picLocks noChangeAspect="1"/>
          </p:cNvPicPr>
          <p:nvPr/>
        </p:nvPicPr>
        <p:blipFill>
          <a:blip r:embed="rId5"/>
          <a:stretch>
            <a:fillRect/>
          </a:stretch>
        </p:blipFill>
        <p:spPr>
          <a:xfrm>
            <a:off x="859291" y="1353911"/>
            <a:ext cx="1513113" cy="1653267"/>
          </a:xfrm>
          <a:prstGeom prst="rect">
            <a:avLst/>
          </a:prstGeom>
        </p:spPr>
      </p:pic>
      <p:sp>
        <p:nvSpPr>
          <p:cNvPr id="3" name="Rectangle: Rounded Corners 2">
            <a:extLst>
              <a:ext uri="{FF2B5EF4-FFF2-40B4-BE49-F238E27FC236}">
                <a16:creationId xmlns:a16="http://schemas.microsoft.com/office/drawing/2014/main" id="{5F30EB1E-F8A0-4286-8BD1-BE8B72332536}"/>
              </a:ext>
            </a:extLst>
          </p:cNvPr>
          <p:cNvSpPr/>
          <p:nvPr/>
        </p:nvSpPr>
        <p:spPr>
          <a:xfrm>
            <a:off x="7564211" y="1196068"/>
            <a:ext cx="489857" cy="17689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cs typeface="Arial"/>
              </a:rPr>
              <a:t>clear</a:t>
            </a:r>
            <a:endParaRPr lang="en-US" sz="1000"/>
          </a:p>
        </p:txBody>
      </p:sp>
      <p:sp>
        <p:nvSpPr>
          <p:cNvPr id="6" name="Arrow: Right 5">
            <a:extLst>
              <a:ext uri="{FF2B5EF4-FFF2-40B4-BE49-F238E27FC236}">
                <a16:creationId xmlns:a16="http://schemas.microsoft.com/office/drawing/2014/main" id="{50D08B06-E938-4A36-9AB9-18ADA6F4AA1B}"/>
              </a:ext>
            </a:extLst>
          </p:cNvPr>
          <p:cNvSpPr/>
          <p:nvPr/>
        </p:nvSpPr>
        <p:spPr>
          <a:xfrm rot="12600000">
            <a:off x="2385401" y="2332691"/>
            <a:ext cx="681404" cy="227134"/>
          </a:xfrm>
          <a:prstGeom prst="rightArrow">
            <a:avLst/>
          </a:prstGeom>
          <a:solidFill>
            <a:srgbClr val="FF0000"/>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912EFA14-4FAD-413C-9ABF-9493433515DA}"/>
              </a:ext>
            </a:extLst>
          </p:cNvPr>
          <p:cNvSpPr txBox="1"/>
          <p:nvPr/>
        </p:nvSpPr>
        <p:spPr>
          <a:xfrm>
            <a:off x="2996293" y="2513239"/>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menu</a:t>
            </a:r>
          </a:p>
        </p:txBody>
      </p:sp>
    </p:spTree>
    <p:extLst>
      <p:ext uri="{BB962C8B-B14F-4D97-AF65-F5344CB8AC3E}">
        <p14:creationId xmlns:p14="http://schemas.microsoft.com/office/powerpoint/2010/main" val="110663090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pic>
        <p:nvPicPr>
          <p:cNvPr id="263" name="Google Shape;263;p38"/>
          <p:cNvPicPr preferRelativeResize="0"/>
          <p:nvPr/>
        </p:nvPicPr>
        <p:blipFill>
          <a:blip r:embed="rId3">
            <a:alphaModFix/>
          </a:blip>
          <a:stretch>
            <a:fillRect/>
          </a:stretch>
        </p:blipFill>
        <p:spPr>
          <a:xfrm>
            <a:off x="7753350" y="-6"/>
            <a:ext cx="1390650" cy="966788"/>
          </a:xfrm>
          <a:prstGeom prst="rect">
            <a:avLst/>
          </a:prstGeom>
          <a:noFill/>
          <a:ln>
            <a:noFill/>
          </a:ln>
        </p:spPr>
      </p:pic>
      <p:sp>
        <p:nvSpPr>
          <p:cNvPr id="5" name="TextBox 4">
            <a:extLst>
              <a:ext uri="{FF2B5EF4-FFF2-40B4-BE49-F238E27FC236}">
                <a16:creationId xmlns:a16="http://schemas.microsoft.com/office/drawing/2014/main" id="{77CF38F4-8643-D742-8F96-0042DD50DC6F}"/>
              </a:ext>
            </a:extLst>
          </p:cNvPr>
          <p:cNvSpPr txBox="1"/>
          <p:nvPr/>
        </p:nvSpPr>
        <p:spPr>
          <a:xfrm>
            <a:off x="1505" y="691"/>
            <a:ext cx="1023037" cy="923330"/>
          </a:xfrm>
          <a:prstGeom prst="rect">
            <a:avLst/>
          </a:prstGeom>
          <a:solidFill>
            <a:schemeClr val="accent4"/>
          </a:solidFill>
        </p:spPr>
        <p:txBody>
          <a:bodyPr wrap="square" lIns="91440" tIns="45720" rIns="91440" bIns="45720" rtlCol="0" anchor="t">
            <a:spAutoFit/>
          </a:bodyPr>
          <a:lstStyle/>
          <a:p>
            <a:r>
              <a:rPr lang="en-US"/>
              <a:t>Prototype</a:t>
            </a:r>
            <a:endParaRPr lang="en-US" sz="4000"/>
          </a:p>
          <a:p>
            <a:r>
              <a:rPr lang="en-US" sz="4000"/>
              <a:t>2</a:t>
            </a:r>
          </a:p>
        </p:txBody>
      </p:sp>
      <p:pic>
        <p:nvPicPr>
          <p:cNvPr id="8" name="Picture 8" descr="A picture containing text, toilet, bathroom&#10;&#10;Description automatically generated">
            <a:extLst>
              <a:ext uri="{FF2B5EF4-FFF2-40B4-BE49-F238E27FC236}">
                <a16:creationId xmlns:a16="http://schemas.microsoft.com/office/drawing/2014/main" id="{AB3590CE-B9EF-49C3-89F8-2E6DF617D85F}"/>
              </a:ext>
            </a:extLst>
          </p:cNvPr>
          <p:cNvPicPr>
            <a:picLocks noChangeAspect="1"/>
          </p:cNvPicPr>
          <p:nvPr/>
        </p:nvPicPr>
        <p:blipFill>
          <a:blip r:embed="rId4"/>
          <a:stretch>
            <a:fillRect/>
          </a:stretch>
        </p:blipFill>
        <p:spPr>
          <a:xfrm>
            <a:off x="818627" y="279800"/>
            <a:ext cx="7390560" cy="4744569"/>
          </a:xfrm>
          <a:prstGeom prst="rect">
            <a:avLst/>
          </a:prstGeom>
        </p:spPr>
      </p:pic>
      <p:sp>
        <p:nvSpPr>
          <p:cNvPr id="9" name="Rectangle 8">
            <a:extLst>
              <a:ext uri="{FF2B5EF4-FFF2-40B4-BE49-F238E27FC236}">
                <a16:creationId xmlns:a16="http://schemas.microsoft.com/office/drawing/2014/main" id="{C4C88C57-D79E-4E09-8DB4-03E1EA84412F}"/>
              </a:ext>
            </a:extLst>
          </p:cNvPr>
          <p:cNvSpPr/>
          <p:nvPr/>
        </p:nvSpPr>
        <p:spPr>
          <a:xfrm>
            <a:off x="855889" y="903514"/>
            <a:ext cx="7313838" cy="224518"/>
          </a:xfrm>
          <a:prstGeom prst="rect">
            <a:avLst/>
          </a:prstGeom>
          <a:solidFill>
            <a:schemeClr val="bg1"/>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D1B660BC-7D85-4DBA-8BC9-8DA085DA4066}"/>
              </a:ext>
            </a:extLst>
          </p:cNvPr>
          <p:cNvSpPr txBox="1"/>
          <p:nvPr/>
        </p:nvSpPr>
        <p:spPr>
          <a:xfrm>
            <a:off x="853168" y="900792"/>
            <a:ext cx="899433"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t>Instructions</a:t>
            </a:r>
          </a:p>
        </p:txBody>
      </p:sp>
      <p:sp>
        <p:nvSpPr>
          <p:cNvPr id="14" name="TextBox 13">
            <a:extLst>
              <a:ext uri="{FF2B5EF4-FFF2-40B4-BE49-F238E27FC236}">
                <a16:creationId xmlns:a16="http://schemas.microsoft.com/office/drawing/2014/main" id="{7DE7730D-025C-4385-A749-0B2CD2982782}"/>
              </a:ext>
            </a:extLst>
          </p:cNvPr>
          <p:cNvSpPr txBox="1"/>
          <p:nvPr/>
        </p:nvSpPr>
        <p:spPr>
          <a:xfrm>
            <a:off x="1758042" y="900791"/>
            <a:ext cx="44359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t>Grid</a:t>
            </a:r>
            <a:endParaRPr lang="en-US"/>
          </a:p>
        </p:txBody>
      </p:sp>
      <p:sp>
        <p:nvSpPr>
          <p:cNvPr id="15" name="TextBox 14">
            <a:extLst>
              <a:ext uri="{FF2B5EF4-FFF2-40B4-BE49-F238E27FC236}">
                <a16:creationId xmlns:a16="http://schemas.microsoft.com/office/drawing/2014/main" id="{406D17A3-698C-4954-8D97-965DA7080B5E}"/>
              </a:ext>
            </a:extLst>
          </p:cNvPr>
          <p:cNvSpPr txBox="1"/>
          <p:nvPr/>
        </p:nvSpPr>
        <p:spPr>
          <a:xfrm>
            <a:off x="2241096" y="900791"/>
            <a:ext cx="899433"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t>Cheat Sheet</a:t>
            </a:r>
            <a:endParaRPr lang="en-US"/>
          </a:p>
        </p:txBody>
      </p:sp>
      <p:sp>
        <p:nvSpPr>
          <p:cNvPr id="16" name="Rectangle 15">
            <a:extLst>
              <a:ext uri="{FF2B5EF4-FFF2-40B4-BE49-F238E27FC236}">
                <a16:creationId xmlns:a16="http://schemas.microsoft.com/office/drawing/2014/main" id="{F2520B7D-F328-4D52-95B7-90B7E4C7FEBB}"/>
              </a:ext>
            </a:extLst>
          </p:cNvPr>
          <p:cNvSpPr/>
          <p:nvPr/>
        </p:nvSpPr>
        <p:spPr>
          <a:xfrm>
            <a:off x="855890" y="1128032"/>
            <a:ext cx="3394979" cy="224518"/>
          </a:xfrm>
          <a:prstGeom prst="rect">
            <a:avLst/>
          </a:prstGeom>
          <a:solidFill>
            <a:schemeClr val="bg1"/>
          </a:solidFill>
          <a:ln>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1922BABB-BF7D-4404-8720-6213C1B053D2}"/>
              </a:ext>
            </a:extLst>
          </p:cNvPr>
          <p:cNvSpPr txBox="1"/>
          <p:nvPr/>
        </p:nvSpPr>
        <p:spPr>
          <a:xfrm>
            <a:off x="853168" y="1125311"/>
            <a:ext cx="1620611" cy="22224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t>vector addition + multiplication</a:t>
            </a:r>
          </a:p>
        </p:txBody>
      </p:sp>
      <p:sp>
        <p:nvSpPr>
          <p:cNvPr id="11" name="TextBox 10">
            <a:extLst>
              <a:ext uri="{FF2B5EF4-FFF2-40B4-BE49-F238E27FC236}">
                <a16:creationId xmlns:a16="http://schemas.microsoft.com/office/drawing/2014/main" id="{63C61202-E32A-46AD-979F-A9BB5B0589CA}"/>
              </a:ext>
            </a:extLst>
          </p:cNvPr>
          <p:cNvSpPr txBox="1"/>
          <p:nvPr/>
        </p:nvSpPr>
        <p:spPr>
          <a:xfrm>
            <a:off x="2479220" y="1125310"/>
            <a:ext cx="1266825"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t>vector transformations</a:t>
            </a:r>
          </a:p>
        </p:txBody>
      </p:sp>
      <p:pic>
        <p:nvPicPr>
          <p:cNvPr id="3" name="Picture 3" descr="A picture containing graphical user interface&#10;&#10;Description automatically generated">
            <a:extLst>
              <a:ext uri="{FF2B5EF4-FFF2-40B4-BE49-F238E27FC236}">
                <a16:creationId xmlns:a16="http://schemas.microsoft.com/office/drawing/2014/main" id="{9CD7E111-2D81-4D27-BC16-7118460EB30F}"/>
              </a:ext>
            </a:extLst>
          </p:cNvPr>
          <p:cNvPicPr>
            <a:picLocks noChangeAspect="1"/>
          </p:cNvPicPr>
          <p:nvPr/>
        </p:nvPicPr>
        <p:blipFill>
          <a:blip r:embed="rId5"/>
          <a:stretch>
            <a:fillRect/>
          </a:stretch>
        </p:blipFill>
        <p:spPr>
          <a:xfrm>
            <a:off x="2554536" y="1351190"/>
            <a:ext cx="1333909" cy="2815318"/>
          </a:xfrm>
          <a:prstGeom prst="rect">
            <a:avLst/>
          </a:prstGeom>
        </p:spPr>
      </p:pic>
      <p:sp>
        <p:nvSpPr>
          <p:cNvPr id="4" name="Rectangle: Rounded Corners 3">
            <a:extLst>
              <a:ext uri="{FF2B5EF4-FFF2-40B4-BE49-F238E27FC236}">
                <a16:creationId xmlns:a16="http://schemas.microsoft.com/office/drawing/2014/main" id="{6CF449CF-B889-4CC0-AC47-EAB5DAF7C099}"/>
              </a:ext>
            </a:extLst>
          </p:cNvPr>
          <p:cNvSpPr/>
          <p:nvPr/>
        </p:nvSpPr>
        <p:spPr>
          <a:xfrm>
            <a:off x="7564211" y="1196068"/>
            <a:ext cx="489857" cy="17689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cs typeface="Arial"/>
              </a:rPr>
              <a:t>clear</a:t>
            </a:r>
            <a:endParaRPr lang="en-US" sz="1000"/>
          </a:p>
        </p:txBody>
      </p:sp>
      <p:sp>
        <p:nvSpPr>
          <p:cNvPr id="7" name="Arrow: Right 6">
            <a:extLst>
              <a:ext uri="{FF2B5EF4-FFF2-40B4-BE49-F238E27FC236}">
                <a16:creationId xmlns:a16="http://schemas.microsoft.com/office/drawing/2014/main" id="{858895D4-A546-4A93-8CE1-8A28216B1F53}"/>
              </a:ext>
            </a:extLst>
          </p:cNvPr>
          <p:cNvSpPr/>
          <p:nvPr/>
        </p:nvSpPr>
        <p:spPr>
          <a:xfrm rot="13860000">
            <a:off x="3991043" y="1563887"/>
            <a:ext cx="681404" cy="227134"/>
          </a:xfrm>
          <a:prstGeom prst="rightArrow">
            <a:avLst/>
          </a:prstGeom>
          <a:solidFill>
            <a:srgbClr val="FF0000"/>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row: Right 9">
            <a:extLst>
              <a:ext uri="{FF2B5EF4-FFF2-40B4-BE49-F238E27FC236}">
                <a16:creationId xmlns:a16="http://schemas.microsoft.com/office/drawing/2014/main" id="{7FED1C84-DDCF-4A9E-8AF7-B15026D62684}"/>
              </a:ext>
            </a:extLst>
          </p:cNvPr>
          <p:cNvSpPr/>
          <p:nvPr/>
        </p:nvSpPr>
        <p:spPr>
          <a:xfrm rot="-3720000">
            <a:off x="1194776" y="1591101"/>
            <a:ext cx="681404" cy="227134"/>
          </a:xfrm>
          <a:prstGeom prst="rightArrow">
            <a:avLst/>
          </a:prstGeom>
          <a:solidFill>
            <a:srgbClr val="FF0000"/>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21DB7B28-16D1-41EA-925B-230A19B53266}"/>
              </a:ext>
            </a:extLst>
          </p:cNvPr>
          <p:cNvSpPr txBox="1"/>
          <p:nvPr/>
        </p:nvSpPr>
        <p:spPr>
          <a:xfrm>
            <a:off x="4513490" y="1880507"/>
            <a:ext cx="1253218"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Click to open menu</a:t>
            </a:r>
          </a:p>
        </p:txBody>
      </p:sp>
      <p:sp>
        <p:nvSpPr>
          <p:cNvPr id="21" name="TextBox 20">
            <a:extLst>
              <a:ext uri="{FF2B5EF4-FFF2-40B4-BE49-F238E27FC236}">
                <a16:creationId xmlns:a16="http://schemas.microsoft.com/office/drawing/2014/main" id="{8F823C38-A155-4479-BE5E-330FCA3432F4}"/>
              </a:ext>
            </a:extLst>
          </p:cNvPr>
          <p:cNvSpPr txBox="1"/>
          <p:nvPr/>
        </p:nvSpPr>
        <p:spPr>
          <a:xfrm>
            <a:off x="785132" y="2016579"/>
            <a:ext cx="1321254"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Click again to close menu</a:t>
            </a:r>
          </a:p>
        </p:txBody>
      </p:sp>
    </p:spTree>
    <p:extLst>
      <p:ext uri="{BB962C8B-B14F-4D97-AF65-F5344CB8AC3E}">
        <p14:creationId xmlns:p14="http://schemas.microsoft.com/office/powerpoint/2010/main" val="186424516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p40"/>
          <p:cNvSpPr txBox="1">
            <a:spLocks noGrp="1"/>
          </p:cNvSpPr>
          <p:nvPr>
            <p:ph type="title"/>
          </p:nvPr>
        </p:nvSpPr>
        <p:spPr>
          <a:xfrm>
            <a:off x="669727" y="133945"/>
            <a:ext cx="7804500" cy="1138500"/>
          </a:xfrm>
          <a:prstGeom prst="rect">
            <a:avLst/>
          </a:prstGeom>
        </p:spPr>
        <p:txBody>
          <a:bodyPr spcFirstLastPara="1" wrap="square" lIns="32750" tIns="32750" rIns="32750" bIns="32750" anchor="ctr" anchorCtr="0">
            <a:noAutofit/>
          </a:bodyPr>
          <a:lstStyle/>
          <a:p>
            <a:r>
              <a:rPr lang="en"/>
              <a:t>Technical challenges</a:t>
            </a:r>
            <a:endParaRPr lang="en-US"/>
          </a:p>
        </p:txBody>
      </p:sp>
      <p:graphicFrame>
        <p:nvGraphicFramePr>
          <p:cNvPr id="288" name="Google Shape;288;p40"/>
          <p:cNvGraphicFramePr/>
          <p:nvPr>
            <p:extLst>
              <p:ext uri="{D42A27DB-BD31-4B8C-83A1-F6EECF244321}">
                <p14:modId xmlns:p14="http://schemas.microsoft.com/office/powerpoint/2010/main" val="4144455688"/>
              </p:ext>
            </p:extLst>
          </p:nvPr>
        </p:nvGraphicFramePr>
        <p:xfrm>
          <a:off x="952500" y="1809750"/>
          <a:ext cx="7239000" cy="3031180"/>
        </p:xfrm>
        <a:graphic>
          <a:graphicData uri="http://schemas.openxmlformats.org/drawingml/2006/table">
            <a:tbl>
              <a:tblPr>
                <a:noFill/>
                <a:tableStyleId>{1F80AF68-5743-4459-B11A-37F9AA1FBC22}</a:tableStyleId>
              </a:tblPr>
              <a:tblGrid>
                <a:gridCol w="3619500">
                  <a:extLst>
                    <a:ext uri="{9D8B030D-6E8A-4147-A177-3AD203B41FA5}">
                      <a16:colId xmlns:a16="http://schemas.microsoft.com/office/drawing/2014/main" val="20000"/>
                    </a:ext>
                  </a:extLst>
                </a:gridCol>
                <a:gridCol w="3619500">
                  <a:extLst>
                    <a:ext uri="{9D8B030D-6E8A-4147-A177-3AD203B41FA5}">
                      <a16:colId xmlns:a16="http://schemas.microsoft.com/office/drawing/2014/main" val="20001"/>
                    </a:ext>
                  </a:extLst>
                </a:gridCol>
              </a:tblGrid>
              <a:tr h="454172">
                <a:tc>
                  <a:txBody>
                    <a:bodyPr/>
                    <a:lstStyle/>
                    <a:p>
                      <a:pPr marL="0" lvl="0" indent="0" algn="l" rtl="0">
                        <a:spcBef>
                          <a:spcPts val="0"/>
                        </a:spcBef>
                        <a:spcAft>
                          <a:spcPts val="0"/>
                        </a:spcAft>
                        <a:buNone/>
                      </a:pPr>
                      <a:r>
                        <a:rPr lang="en"/>
                        <a:t>Challenge</a:t>
                      </a:r>
                      <a:endParaRPr/>
                    </a:p>
                  </a:txBody>
                  <a:tcPr marL="91425" marR="91425" marT="91425" marB="91425"/>
                </a:tc>
                <a:tc>
                  <a:txBody>
                    <a:bodyPr/>
                    <a:lstStyle/>
                    <a:p>
                      <a:pPr marL="0" lvl="0" indent="0" algn="l">
                        <a:spcBef>
                          <a:spcPts val="0"/>
                        </a:spcBef>
                        <a:spcAft>
                          <a:spcPts val="0"/>
                        </a:spcAft>
                        <a:buNone/>
                      </a:pPr>
                      <a:r>
                        <a:rPr lang="en"/>
                        <a:t>What you will do: search resources, ask TAs for code example, build test program</a:t>
                      </a:r>
                    </a:p>
                  </a:txBody>
                  <a:tcPr marL="91425" marR="91425" marT="91425" marB="91425"/>
                </a:tc>
                <a:extLst>
                  <a:ext uri="{0D108BD9-81ED-4DB2-BD59-A6C34878D82A}">
                    <a16:rowId xmlns:a16="http://schemas.microsoft.com/office/drawing/2014/main" val="10000"/>
                  </a:ext>
                </a:extLst>
              </a:tr>
              <a:tr h="799340">
                <a:tc>
                  <a:txBody>
                    <a:bodyPr/>
                    <a:lstStyle/>
                    <a:p>
                      <a:pPr marL="0" lvl="0" indent="0" algn="l" rtl="0">
                        <a:spcBef>
                          <a:spcPts val="0"/>
                        </a:spcBef>
                        <a:spcAft>
                          <a:spcPts val="0"/>
                        </a:spcAft>
                        <a:buNone/>
                      </a:pPr>
                      <a:r>
                        <a:rPr lang="en-US"/>
                        <a:t>Using sliders to control the values</a:t>
                      </a:r>
                      <a:endParaRPr/>
                    </a:p>
                  </a:txBody>
                  <a:tcPr marL="91425" marR="91425" marT="91425" marB="91425"/>
                </a:tc>
                <a:tc>
                  <a:txBody>
                    <a:bodyPr/>
                    <a:lstStyle/>
                    <a:p>
                      <a:pPr marL="0" lvl="0" indent="0" algn="l" rtl="0">
                        <a:spcBef>
                          <a:spcPts val="0"/>
                        </a:spcBef>
                        <a:spcAft>
                          <a:spcPts val="0"/>
                        </a:spcAft>
                        <a:buNone/>
                      </a:pPr>
                      <a:r>
                        <a:rPr lang="en-US"/>
                        <a:t>Search for resources and ask TAs for further help and information</a:t>
                      </a:r>
                      <a:endParaRPr/>
                    </a:p>
                  </a:txBody>
                  <a:tcPr marL="91425" marR="91425" marT="91425" marB="91425"/>
                </a:tc>
                <a:extLst>
                  <a:ext uri="{0D108BD9-81ED-4DB2-BD59-A6C34878D82A}">
                    <a16:rowId xmlns:a16="http://schemas.microsoft.com/office/drawing/2014/main" val="10001"/>
                  </a:ext>
                </a:extLst>
              </a:tr>
              <a:tr h="799340">
                <a:tc>
                  <a:txBody>
                    <a:bodyPr/>
                    <a:lstStyle/>
                    <a:p>
                      <a:pPr marL="0" lvl="0" indent="0" algn="l" rtl="0">
                        <a:spcBef>
                          <a:spcPts val="0"/>
                        </a:spcBef>
                        <a:spcAft>
                          <a:spcPts val="0"/>
                        </a:spcAft>
                        <a:buNone/>
                      </a:pPr>
                      <a:r>
                        <a:rPr lang="en-US"/>
                        <a:t>Hide the function tab when not being used</a:t>
                      </a:r>
                      <a:endParaRPr/>
                    </a:p>
                  </a:txBody>
                  <a:tcPr marL="91425" marR="91425" marT="91425" marB="91425"/>
                </a:tc>
                <a:tc>
                  <a:txBody>
                    <a:bodyPr/>
                    <a:lstStyle/>
                    <a:p>
                      <a:pPr marL="0" lvl="0" indent="0" algn="l" rtl="0">
                        <a:spcBef>
                          <a:spcPts val="0"/>
                        </a:spcBef>
                        <a:spcAft>
                          <a:spcPts val="0"/>
                        </a:spcAft>
                        <a:buNone/>
                      </a:pPr>
                      <a:r>
                        <a:rPr lang="en-US"/>
                        <a:t>Try to build a module that can hide the tab. Ask TAs for help if </a:t>
                      </a:r>
                      <a:r>
                        <a:rPr lang="en-US" sz="1400" b="0" i="0" u="none" strike="noStrike" noProof="0">
                          <a:latin typeface="Arial"/>
                        </a:rPr>
                        <a:t>encountering</a:t>
                      </a:r>
                      <a:r>
                        <a:rPr lang="en-US"/>
                        <a:t> any problem.</a:t>
                      </a:r>
                      <a:endParaRPr/>
                    </a:p>
                  </a:txBody>
                  <a:tcPr marL="91425" marR="91425" marT="91425" marB="91425"/>
                </a:tc>
                <a:extLst>
                  <a:ext uri="{0D108BD9-81ED-4DB2-BD59-A6C34878D82A}">
                    <a16:rowId xmlns:a16="http://schemas.microsoft.com/office/drawing/2014/main" val="10002"/>
                  </a:ext>
                </a:extLst>
              </a:tr>
              <a:tr h="799340">
                <a:tc>
                  <a:txBody>
                    <a:bodyPr/>
                    <a:lstStyle/>
                    <a:p>
                      <a:pPr marL="0" lvl="0" indent="0" algn="l" rtl="0">
                        <a:spcBef>
                          <a:spcPts val="0"/>
                        </a:spcBef>
                        <a:spcAft>
                          <a:spcPts val="0"/>
                        </a:spcAft>
                        <a:buNone/>
                      </a:pPr>
                      <a:r>
                        <a:rPr lang="en-US"/>
                        <a:t>Control the use of functions by checking the small box</a:t>
                      </a:r>
                      <a:endParaRPr/>
                    </a:p>
                  </a:txBody>
                  <a:tcPr marL="91425" marR="91425" marT="91425" marB="91425"/>
                </a:tc>
                <a:tc>
                  <a:txBody>
                    <a:bodyPr/>
                    <a:lstStyle/>
                    <a:p>
                      <a:pPr marL="0" lvl="0" indent="0" algn="l" rtl="0">
                        <a:spcBef>
                          <a:spcPts val="0"/>
                        </a:spcBef>
                        <a:spcAft>
                          <a:spcPts val="0"/>
                        </a:spcAft>
                        <a:buNone/>
                      </a:pPr>
                      <a:r>
                        <a:rPr lang="en-US"/>
                        <a:t>Try to use buttons to realize that function, ask TAs for help if it doesn't work.</a:t>
                      </a:r>
                      <a:endParaRPr/>
                    </a:p>
                  </a:txBody>
                  <a:tcPr marL="91425" marR="91425" marT="91425" marB="91425"/>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53015332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38"/>
          <p:cNvSpPr txBox="1"/>
          <p:nvPr/>
        </p:nvSpPr>
        <p:spPr>
          <a:xfrm>
            <a:off x="493773" y="828464"/>
            <a:ext cx="7808400" cy="3970800"/>
          </a:xfrm>
          <a:prstGeom prst="rect">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000">
              <a:latin typeface="Helvetica Neue"/>
              <a:ea typeface="Helvetica Neue"/>
              <a:cs typeface="Helvetica Neue"/>
              <a:sym typeface="Helvetica Neue"/>
            </a:endParaRPr>
          </a:p>
          <a:p>
            <a:pPr marL="0" lvl="0" indent="0" algn="l" rtl="0">
              <a:spcBef>
                <a:spcPts val="0"/>
              </a:spcBef>
              <a:spcAft>
                <a:spcPts val="0"/>
              </a:spcAft>
              <a:buNone/>
            </a:pPr>
            <a:endParaRPr lang="en-CA">
              <a:latin typeface="Helvetica Neue"/>
              <a:ea typeface="Helvetica Neue"/>
              <a:cs typeface="Helvetica Neue"/>
              <a:sym typeface="Helvetica Neue"/>
            </a:endParaRPr>
          </a:p>
          <a:p>
            <a:pPr marL="0" lvl="0" indent="0" algn="l" rtl="0">
              <a:spcBef>
                <a:spcPts val="0"/>
              </a:spcBef>
              <a:spcAft>
                <a:spcPts val="0"/>
              </a:spcAft>
              <a:buNone/>
            </a:pPr>
            <a:r>
              <a:rPr lang="en-CA">
                <a:latin typeface="Helvetica Neue"/>
                <a:ea typeface="Helvetica Neue"/>
                <a:cs typeface="Helvetica Neue"/>
                <a:sym typeface="Helvetica Neue"/>
              </a:rPr>
              <a:t>When you present your DT Slides to another group, you will mostly use the slides you have already made for your own purposes, but you should add in a slide summarizing what you have learned so far, and what your challenges will be for the rest of the project.  </a:t>
            </a:r>
          </a:p>
        </p:txBody>
      </p:sp>
      <p:pic>
        <p:nvPicPr>
          <p:cNvPr id="263" name="Google Shape;263;p38"/>
          <p:cNvPicPr preferRelativeResize="0"/>
          <p:nvPr/>
        </p:nvPicPr>
        <p:blipFill>
          <a:blip r:embed="rId3">
            <a:alphaModFix/>
          </a:blip>
          <a:stretch>
            <a:fillRect/>
          </a:stretch>
        </p:blipFill>
        <p:spPr>
          <a:xfrm>
            <a:off x="7753350" y="-6"/>
            <a:ext cx="1390650" cy="966788"/>
          </a:xfrm>
          <a:prstGeom prst="rect">
            <a:avLst/>
          </a:prstGeom>
          <a:noFill/>
          <a:ln>
            <a:noFill/>
          </a:ln>
        </p:spPr>
      </p:pic>
      <p:sp>
        <p:nvSpPr>
          <p:cNvPr id="5" name="Google Shape;286;p40">
            <a:extLst>
              <a:ext uri="{FF2B5EF4-FFF2-40B4-BE49-F238E27FC236}">
                <a16:creationId xmlns:a16="http://schemas.microsoft.com/office/drawing/2014/main" id="{0F96AA60-54D0-7540-9F83-EA2067805DEE}"/>
              </a:ext>
            </a:extLst>
          </p:cNvPr>
          <p:cNvSpPr txBox="1">
            <a:spLocks/>
          </p:cNvSpPr>
          <p:nvPr/>
        </p:nvSpPr>
        <p:spPr>
          <a:xfrm>
            <a:off x="669727" y="133945"/>
            <a:ext cx="7804500" cy="1138500"/>
          </a:xfrm>
          <a:prstGeom prst="rect">
            <a:avLst/>
          </a:prstGeom>
        </p:spPr>
        <p:txBody>
          <a:bodyPr spcFirstLastPara="1" wrap="square" lIns="32750" tIns="32750" rIns="32750" bIns="3275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CA" sz="2800"/>
              <a:t>DT Slides Presentation 1</a:t>
            </a:r>
          </a:p>
        </p:txBody>
      </p:sp>
      <p:sp>
        <p:nvSpPr>
          <p:cNvPr id="2" name="TextBox 1">
            <a:extLst>
              <a:ext uri="{FF2B5EF4-FFF2-40B4-BE49-F238E27FC236}">
                <a16:creationId xmlns:a16="http://schemas.microsoft.com/office/drawing/2014/main" id="{AF5C6A11-2D60-4AD4-A5FF-35C5FD4A860F}"/>
              </a:ext>
            </a:extLst>
          </p:cNvPr>
          <p:cNvSpPr txBox="1"/>
          <p:nvPr/>
        </p:nvSpPr>
        <p:spPr>
          <a:xfrm>
            <a:off x="789384" y="2331243"/>
            <a:ext cx="7118745"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Goal: to help first year students taking linear algebra understand/comprehend the concepts further</a:t>
            </a:r>
          </a:p>
          <a:p>
            <a:endParaRPr lang="en-US"/>
          </a:p>
          <a:p>
            <a:r>
              <a:rPr lang="en-US"/>
              <a:t>Solution: creating a vector visualizer that displays how different transformations will affect a vector to further comprehension</a:t>
            </a:r>
          </a:p>
          <a:p>
            <a:endParaRPr lang="en-US"/>
          </a:p>
          <a:p>
            <a:r>
              <a:rPr lang="en-US"/>
              <a:t>Future challenges: Making the code concise enough for the elm GUI to handle it, and coding this is elm</a:t>
            </a:r>
          </a:p>
          <a:p>
            <a:endParaRPr lang="en-US"/>
          </a:p>
        </p:txBody>
      </p:sp>
    </p:spTree>
    <p:extLst>
      <p:ext uri="{BB962C8B-B14F-4D97-AF65-F5344CB8AC3E}">
        <p14:creationId xmlns:p14="http://schemas.microsoft.com/office/powerpoint/2010/main" val="91352101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p40"/>
          <p:cNvSpPr txBox="1">
            <a:spLocks noGrp="1"/>
          </p:cNvSpPr>
          <p:nvPr>
            <p:ph type="title"/>
          </p:nvPr>
        </p:nvSpPr>
        <p:spPr>
          <a:xfrm>
            <a:off x="669727" y="133945"/>
            <a:ext cx="7804500" cy="1138500"/>
          </a:xfrm>
          <a:prstGeom prst="rect">
            <a:avLst/>
          </a:prstGeom>
        </p:spPr>
        <p:txBody>
          <a:bodyPr spcFirstLastPara="1" wrap="square" lIns="32750" tIns="32750" rIns="32750" bIns="32750" anchor="ctr" anchorCtr="0">
            <a:noAutofit/>
          </a:bodyPr>
          <a:lstStyle/>
          <a:p>
            <a:r>
              <a:rPr lang="en"/>
              <a:t>Peer Feedback</a:t>
            </a:r>
            <a:endParaRPr lang="en-US"/>
          </a:p>
        </p:txBody>
      </p:sp>
      <p:graphicFrame>
        <p:nvGraphicFramePr>
          <p:cNvPr id="288" name="Google Shape;288;p40"/>
          <p:cNvGraphicFramePr/>
          <p:nvPr>
            <p:extLst>
              <p:ext uri="{D42A27DB-BD31-4B8C-83A1-F6EECF244321}">
                <p14:modId xmlns:p14="http://schemas.microsoft.com/office/powerpoint/2010/main" val="3314569432"/>
              </p:ext>
            </p:extLst>
          </p:nvPr>
        </p:nvGraphicFramePr>
        <p:xfrm>
          <a:off x="952500" y="1809750"/>
          <a:ext cx="7239000" cy="3244540"/>
        </p:xfrm>
        <a:graphic>
          <a:graphicData uri="http://schemas.openxmlformats.org/drawingml/2006/table">
            <a:tbl>
              <a:tblPr>
                <a:noFill/>
                <a:tableStyleId>{1F80AF68-5743-4459-B11A-37F9AA1FBC22}</a:tableStyleId>
              </a:tblPr>
              <a:tblGrid>
                <a:gridCol w="3619500">
                  <a:extLst>
                    <a:ext uri="{9D8B030D-6E8A-4147-A177-3AD203B41FA5}">
                      <a16:colId xmlns:a16="http://schemas.microsoft.com/office/drawing/2014/main" val="20000"/>
                    </a:ext>
                  </a:extLst>
                </a:gridCol>
                <a:gridCol w="3619500">
                  <a:extLst>
                    <a:ext uri="{9D8B030D-6E8A-4147-A177-3AD203B41FA5}">
                      <a16:colId xmlns:a16="http://schemas.microsoft.com/office/drawing/2014/main" val="20001"/>
                    </a:ext>
                  </a:extLst>
                </a:gridCol>
              </a:tblGrid>
              <a:tr h="454172">
                <a:tc>
                  <a:txBody>
                    <a:bodyPr/>
                    <a:lstStyle/>
                    <a:p>
                      <a:pPr marL="0" lvl="0" indent="0" algn="l">
                        <a:spcBef>
                          <a:spcPts val="0"/>
                        </a:spcBef>
                        <a:spcAft>
                          <a:spcPts val="0"/>
                        </a:spcAft>
                        <a:buNone/>
                      </a:pPr>
                      <a:r>
                        <a:rPr lang="en"/>
                        <a:t>What did audience question, where did explanations come out wrong, etc.</a:t>
                      </a:r>
                    </a:p>
                  </a:txBody>
                  <a:tcPr marL="91425" marR="91425" marT="91425" marB="91425"/>
                </a:tc>
                <a:tc>
                  <a:txBody>
                    <a:bodyPr/>
                    <a:lstStyle/>
                    <a:p>
                      <a:pPr marL="0" lvl="0" indent="0" algn="l">
                        <a:spcBef>
                          <a:spcPts val="0"/>
                        </a:spcBef>
                        <a:spcAft>
                          <a:spcPts val="0"/>
                        </a:spcAft>
                        <a:buNone/>
                      </a:pPr>
                      <a:r>
                        <a:rPr lang="en"/>
                        <a:t>What will we do about it?</a:t>
                      </a:r>
                    </a:p>
                  </a:txBody>
                  <a:tcPr marL="91425" marR="91425" marT="91425" marB="91425"/>
                </a:tc>
                <a:extLst>
                  <a:ext uri="{0D108BD9-81ED-4DB2-BD59-A6C34878D82A}">
                    <a16:rowId xmlns:a16="http://schemas.microsoft.com/office/drawing/2014/main" val="10000"/>
                  </a:ext>
                </a:extLst>
              </a:tr>
              <a:tr h="799340">
                <a:tc>
                  <a:txBody>
                    <a:bodyPr/>
                    <a:lstStyle/>
                    <a:p>
                      <a:pPr marL="0" lvl="0" indent="0" algn="l" rtl="0">
                        <a:spcBef>
                          <a:spcPts val="0"/>
                        </a:spcBef>
                        <a:spcAft>
                          <a:spcPts val="0"/>
                        </a:spcAft>
                        <a:buNone/>
                      </a:pPr>
                      <a:r>
                        <a:rPr lang="en-US"/>
                        <a:t>Show the calculation steps</a:t>
                      </a:r>
                      <a:endParaRPr/>
                    </a:p>
                  </a:txBody>
                  <a:tcPr marL="91425" marR="91425" marT="91425" marB="91425"/>
                </a:tc>
                <a:tc>
                  <a:txBody>
                    <a:bodyPr/>
                    <a:lstStyle/>
                    <a:p>
                      <a:pPr marL="0" lvl="0" indent="0" algn="l" rtl="0">
                        <a:spcBef>
                          <a:spcPts val="0"/>
                        </a:spcBef>
                        <a:spcAft>
                          <a:spcPts val="0"/>
                        </a:spcAft>
                        <a:buNone/>
                      </a:pPr>
                      <a:r>
                        <a:rPr lang="en-US"/>
                        <a:t>Provide a button that will lead you to a new page which contains the calculation steps. You can go back by clicking the back button.</a:t>
                      </a:r>
                      <a:endParaRPr/>
                    </a:p>
                  </a:txBody>
                  <a:tcPr marL="91425" marR="91425" marT="91425" marB="91425"/>
                </a:tc>
                <a:extLst>
                  <a:ext uri="{0D108BD9-81ED-4DB2-BD59-A6C34878D82A}">
                    <a16:rowId xmlns:a16="http://schemas.microsoft.com/office/drawing/2014/main" val="10001"/>
                  </a:ext>
                </a:extLst>
              </a:tr>
              <a:tr h="799340">
                <a:tc>
                  <a:txBody>
                    <a:bodyPr/>
                    <a:lstStyle/>
                    <a:p>
                      <a:pPr marL="0" lvl="0" indent="0" algn="l" rtl="0">
                        <a:spcBef>
                          <a:spcPts val="0"/>
                        </a:spcBef>
                        <a:spcAft>
                          <a:spcPts val="0"/>
                        </a:spcAft>
                        <a:buNone/>
                      </a:pPr>
                      <a:r>
                        <a:rPr lang="en-US"/>
                        <a:t>Make background colorful</a:t>
                      </a:r>
                      <a:endParaRPr/>
                    </a:p>
                  </a:txBody>
                  <a:tcPr marL="91425" marR="91425" marT="91425" marB="91425"/>
                </a:tc>
                <a:tc>
                  <a:txBody>
                    <a:bodyPr/>
                    <a:lstStyle/>
                    <a:p>
                      <a:pPr marL="0" lvl="0" indent="0" algn="l" rtl="0">
                        <a:spcBef>
                          <a:spcPts val="0"/>
                        </a:spcBef>
                        <a:spcAft>
                          <a:spcPts val="0"/>
                        </a:spcAft>
                        <a:buNone/>
                      </a:pPr>
                      <a:r>
                        <a:rPr lang="en-US"/>
                        <a:t>Change the default color of the app background. Also adding a dark model.</a:t>
                      </a:r>
                      <a:endParaRPr/>
                    </a:p>
                  </a:txBody>
                  <a:tcPr marL="91425" marR="91425" marT="91425" marB="91425"/>
                </a:tc>
                <a:extLst>
                  <a:ext uri="{0D108BD9-81ED-4DB2-BD59-A6C34878D82A}">
                    <a16:rowId xmlns:a16="http://schemas.microsoft.com/office/drawing/2014/main" val="10002"/>
                  </a:ext>
                </a:extLst>
              </a:tr>
              <a:tr h="799340">
                <a:tc>
                  <a:txBody>
                    <a:bodyPr/>
                    <a:lstStyle/>
                    <a:p>
                      <a:pPr marL="0" lvl="0" indent="0" algn="l" rtl="0">
                        <a:spcBef>
                          <a:spcPts val="0"/>
                        </a:spcBef>
                        <a:spcAft>
                          <a:spcPts val="0"/>
                        </a:spcAft>
                        <a:buNone/>
                      </a:pPr>
                      <a:r>
                        <a:rPr lang="en-US"/>
                        <a:t>N/A</a:t>
                      </a:r>
                      <a:endParaRPr/>
                    </a:p>
                  </a:txBody>
                  <a:tcPr marL="91425" marR="91425" marT="91425" marB="91425"/>
                </a:tc>
                <a:tc>
                  <a:txBody>
                    <a:bodyPr/>
                    <a:lstStyle/>
                    <a:p>
                      <a:pPr marL="0" lvl="0" indent="0" algn="l" rtl="0">
                        <a:spcBef>
                          <a:spcPts val="0"/>
                        </a:spcBef>
                        <a:spcAft>
                          <a:spcPts val="0"/>
                        </a:spcAft>
                        <a:buNone/>
                      </a:pPr>
                      <a:r>
                        <a:rPr lang="en-US"/>
                        <a:t>N/A</a:t>
                      </a:r>
                      <a:endParaRPr/>
                    </a:p>
                  </a:txBody>
                  <a:tcPr marL="91425" marR="91425" marT="91425" marB="91425"/>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3558893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30"/>
          <p:cNvSpPr txBox="1">
            <a:spLocks noGrp="1"/>
          </p:cNvSpPr>
          <p:nvPr>
            <p:ph type="title"/>
          </p:nvPr>
        </p:nvSpPr>
        <p:spPr>
          <a:xfrm>
            <a:off x="669727" y="133945"/>
            <a:ext cx="7804500" cy="1138500"/>
          </a:xfrm>
          <a:prstGeom prst="rect">
            <a:avLst/>
          </a:prstGeom>
        </p:spPr>
        <p:txBody>
          <a:bodyPr spcFirstLastPara="1" wrap="square" lIns="32750" tIns="32750" rIns="32750" bIns="32750" anchor="ctr" anchorCtr="0">
            <a:noAutofit/>
          </a:bodyPr>
          <a:lstStyle/>
          <a:p>
            <a:pPr marL="0" lvl="0" indent="0" algn="ctr" rtl="0">
              <a:spcBef>
                <a:spcPts val="0"/>
              </a:spcBef>
              <a:spcAft>
                <a:spcPts val="0"/>
              </a:spcAft>
              <a:buNone/>
            </a:pPr>
            <a:r>
              <a:rPr lang="en"/>
              <a:t>Option 1 Research</a:t>
            </a:r>
            <a:endParaRPr/>
          </a:p>
        </p:txBody>
      </p:sp>
      <p:sp>
        <p:nvSpPr>
          <p:cNvPr id="126" name="Google Shape;126;p30"/>
          <p:cNvSpPr txBox="1">
            <a:spLocks noGrp="1"/>
          </p:cNvSpPr>
          <p:nvPr>
            <p:ph type="body" idx="1"/>
          </p:nvPr>
        </p:nvSpPr>
        <p:spPr>
          <a:xfrm>
            <a:off x="669725" y="874675"/>
            <a:ext cx="8117400" cy="3732600"/>
          </a:xfrm>
          <a:prstGeom prst="rect">
            <a:avLst/>
          </a:prstGeom>
        </p:spPr>
        <p:txBody>
          <a:bodyPr spcFirstLastPara="1" wrap="square" lIns="32750" tIns="32750" rIns="32750" bIns="32750" anchor="t" anchorCtr="0">
            <a:noAutofit/>
          </a:bodyPr>
          <a:lstStyle/>
          <a:p>
            <a:pPr marL="800100" indent="-342900">
              <a:buAutoNum type="arabicPeriod"/>
            </a:pPr>
            <a:endParaRPr lang="en-US" sz="1400"/>
          </a:p>
          <a:p>
            <a:pPr marL="800100" indent="-342900">
              <a:spcBef>
                <a:spcPts val="1700"/>
              </a:spcBef>
              <a:buAutoNum type="arabicPeriod"/>
            </a:pPr>
            <a:r>
              <a:rPr lang="en-US" sz="1400"/>
              <a:t>What could we find out about option 1? - In our discrete math course. </a:t>
            </a:r>
          </a:p>
          <a:p>
            <a:pPr marL="800100" indent="-342900">
              <a:spcBef>
                <a:spcPts val="1700"/>
              </a:spcBef>
              <a:buAutoNum type="arabicPeriod"/>
            </a:pPr>
            <a:r>
              <a:rPr lang="en-US" sz="1400"/>
              <a:t>Is it something people find hard to learn? -  It's a little bit hard to learn, but it will be hard to generate truth tables in markdown.</a:t>
            </a:r>
          </a:p>
          <a:p>
            <a:pPr marL="800100" indent="-342900">
              <a:spcBef>
                <a:spcPts val="1700"/>
              </a:spcBef>
              <a:buAutoNum type="arabicPeriod"/>
            </a:pPr>
            <a:r>
              <a:rPr lang="en-US" sz="1400"/>
              <a:t>Why do people need to know it?  (Will they be motivated by applications?) - Students' lives would be better if they have this generator to help with their learning and homework</a:t>
            </a:r>
          </a:p>
          <a:p>
            <a:pPr marL="800100" indent="-342900">
              <a:spcBef>
                <a:spcPts val="1700"/>
              </a:spcBef>
              <a:buAutoNum type="arabicPeriod"/>
            </a:pPr>
            <a:r>
              <a:rPr lang="en-US" sz="1400"/>
              <a:t>Is there a good visualization component? - Yes</a:t>
            </a:r>
          </a:p>
          <a:p>
            <a:pPr marL="800100" indent="-342900">
              <a:spcBef>
                <a:spcPts val="1700"/>
              </a:spcBef>
              <a:buAutoNum type="arabicPeriod"/>
            </a:pPr>
            <a:r>
              <a:rPr lang="en-US" sz="1400"/>
              <a:t>How will we find people to interview? - We'll find our professor and classmates to interview.</a:t>
            </a:r>
          </a:p>
          <a:p>
            <a:pPr marL="800100" indent="-342900">
              <a:buAutoNum type="arabicPeriod"/>
            </a:pPr>
            <a:endParaRPr lang="en-US" sz="1400"/>
          </a:p>
        </p:txBody>
      </p:sp>
      <p:pic>
        <p:nvPicPr>
          <p:cNvPr id="127" name="Google Shape;127;p30"/>
          <p:cNvPicPr preferRelativeResize="0"/>
          <p:nvPr/>
        </p:nvPicPr>
        <p:blipFill>
          <a:blip r:embed="rId3">
            <a:alphaModFix/>
          </a:blip>
          <a:stretch>
            <a:fillRect/>
          </a:stretch>
        </p:blipFill>
        <p:spPr>
          <a:xfrm>
            <a:off x="8045900" y="0"/>
            <a:ext cx="1098099" cy="796950"/>
          </a:xfrm>
          <a:prstGeom prst="rect">
            <a:avLst/>
          </a:prstGeom>
          <a:noFill/>
          <a:ln>
            <a:noFill/>
          </a:ln>
        </p:spPr>
      </p:pic>
      <p:sp>
        <p:nvSpPr>
          <p:cNvPr id="2" name="TextBox 1">
            <a:extLst>
              <a:ext uri="{FF2B5EF4-FFF2-40B4-BE49-F238E27FC236}">
                <a16:creationId xmlns:a16="http://schemas.microsoft.com/office/drawing/2014/main" id="{1415EA00-EE95-4AE2-AD3E-4E0082498F50}"/>
              </a:ext>
            </a:extLst>
          </p:cNvPr>
          <p:cNvSpPr txBox="1"/>
          <p:nvPr/>
        </p:nvSpPr>
        <p:spPr>
          <a:xfrm>
            <a:off x="33336" y="57149"/>
            <a:ext cx="736877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latin typeface="Helvetica Neue"/>
              </a:rPr>
              <a:t>Discrete mathematics - Truth Table Generator</a:t>
            </a:r>
            <a:r>
              <a:rPr lang="en-US" sz="1000">
                <a:latin typeface="Helvetica Neue"/>
                <a:ea typeface="Helvetica Neue"/>
                <a:cs typeface="Helvetica Neue"/>
              </a:rPr>
              <a:t>​</a:t>
            </a:r>
            <a:endParaRPr lang="en-US" sz="1000"/>
          </a:p>
        </p:txBody>
      </p:sp>
    </p:spTree>
    <p:extLst>
      <p:ext uri="{BB962C8B-B14F-4D97-AF65-F5344CB8AC3E}">
        <p14:creationId xmlns:p14="http://schemas.microsoft.com/office/powerpoint/2010/main" val="169960876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bg>
      <p:bgPr>
        <a:gradFill flip="none" rotWithShape="1">
          <a:gsLst>
            <a:gs pos="0">
              <a:schemeClr val="accent6">
                <a:lumMod val="0"/>
                <a:lumOff val="100000"/>
              </a:schemeClr>
            </a:gs>
            <a:gs pos="35000">
              <a:schemeClr val="accent6">
                <a:lumMod val="0"/>
                <a:lumOff val="100000"/>
              </a:schemeClr>
            </a:gs>
            <a:gs pos="100000">
              <a:schemeClr val="accent6">
                <a:lumMod val="100000"/>
              </a:schemeClr>
            </a:gs>
          </a:gsLst>
          <a:path path="circle">
            <a:fillToRect l="50000" t="-80000" r="50000" b="180000"/>
          </a:path>
          <a:tileRect/>
        </a:gra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710DDD2-A7F3-4EFF-B6B3-AC08337BC842}"/>
              </a:ext>
            </a:extLst>
          </p:cNvPr>
          <p:cNvSpPr>
            <a:spLocks noGrp="1"/>
          </p:cNvSpPr>
          <p:nvPr>
            <p:ph type="title"/>
          </p:nvPr>
        </p:nvSpPr>
        <p:spPr/>
        <p:txBody>
          <a:bodyPr/>
          <a:lstStyle/>
          <a:p>
            <a:r>
              <a:rPr lang="en-US"/>
              <a:t>Questions for TA</a:t>
            </a:r>
          </a:p>
        </p:txBody>
      </p:sp>
      <p:sp>
        <p:nvSpPr>
          <p:cNvPr id="6" name="TextBox 5">
            <a:extLst>
              <a:ext uri="{FF2B5EF4-FFF2-40B4-BE49-F238E27FC236}">
                <a16:creationId xmlns:a16="http://schemas.microsoft.com/office/drawing/2014/main" id="{61BDF24D-E43C-48A0-9988-08623FF22770}"/>
              </a:ext>
            </a:extLst>
          </p:cNvPr>
          <p:cNvSpPr txBox="1"/>
          <p:nvPr/>
        </p:nvSpPr>
        <p:spPr>
          <a:xfrm>
            <a:off x="1587759" y="1195365"/>
            <a:ext cx="6451113"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If you have questions for TAs put them on a pink gradient background.  If you prefer, you can add a black slide for raw interview notes, and summarize them on the empathy map.  If you have two note-takers, you could use two text boxes.</a:t>
            </a:r>
          </a:p>
        </p:txBody>
      </p:sp>
      <p:sp>
        <p:nvSpPr>
          <p:cNvPr id="2" name="TextBox 1">
            <a:extLst>
              <a:ext uri="{FF2B5EF4-FFF2-40B4-BE49-F238E27FC236}">
                <a16:creationId xmlns:a16="http://schemas.microsoft.com/office/drawing/2014/main" id="{81A3448B-F9DB-46BB-A468-922F0402B567}"/>
              </a:ext>
            </a:extLst>
          </p:cNvPr>
          <p:cNvSpPr txBox="1"/>
          <p:nvPr/>
        </p:nvSpPr>
        <p:spPr>
          <a:xfrm>
            <a:off x="1589088" y="2343150"/>
            <a:ext cx="6450012"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Can we get an example of the previous year's math visualizer project?</a:t>
            </a:r>
          </a:p>
        </p:txBody>
      </p:sp>
    </p:spTree>
    <p:extLst>
      <p:ext uri="{BB962C8B-B14F-4D97-AF65-F5344CB8AC3E}">
        <p14:creationId xmlns:p14="http://schemas.microsoft.com/office/powerpoint/2010/main" val="149546085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bg>
      <p:bgPr>
        <a:solidFill>
          <a:schemeClr val="accent6">
            <a:lumMod val="40000"/>
            <a:lumOff val="60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710DDD2-A7F3-4EFF-B6B3-AC08337BC842}"/>
              </a:ext>
            </a:extLst>
          </p:cNvPr>
          <p:cNvSpPr>
            <a:spLocks noGrp="1"/>
          </p:cNvSpPr>
          <p:nvPr>
            <p:ph type="title"/>
          </p:nvPr>
        </p:nvSpPr>
        <p:spPr/>
        <p:txBody>
          <a:bodyPr/>
          <a:lstStyle/>
          <a:p>
            <a:r>
              <a:rPr lang="en-US"/>
              <a:t>Week 5 Feedback</a:t>
            </a:r>
          </a:p>
        </p:txBody>
      </p:sp>
      <p:sp>
        <p:nvSpPr>
          <p:cNvPr id="6" name="TextBox 5">
            <a:extLst>
              <a:ext uri="{FF2B5EF4-FFF2-40B4-BE49-F238E27FC236}">
                <a16:creationId xmlns:a16="http://schemas.microsoft.com/office/drawing/2014/main" id="{61BDF24D-E43C-48A0-9988-08623FF22770}"/>
              </a:ext>
            </a:extLst>
          </p:cNvPr>
          <p:cNvSpPr txBox="1"/>
          <p:nvPr/>
        </p:nvSpPr>
        <p:spPr>
          <a:xfrm>
            <a:off x="1587759" y="1195365"/>
            <a:ext cx="6451113" cy="523220"/>
          </a:xfrm>
          <a:prstGeom prst="rect">
            <a:avLst/>
          </a:prstGeom>
          <a:solidFill>
            <a:schemeClr val="accent6"/>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By next week, you should get feedback on your prototype from four potential users of your app.</a:t>
            </a:r>
          </a:p>
        </p:txBody>
      </p:sp>
    </p:spTree>
    <p:extLst>
      <p:ext uri="{BB962C8B-B14F-4D97-AF65-F5344CB8AC3E}">
        <p14:creationId xmlns:p14="http://schemas.microsoft.com/office/powerpoint/2010/main" val="34204950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pic>
        <p:nvPicPr>
          <p:cNvPr id="263" name="Google Shape;263;p38"/>
          <p:cNvPicPr preferRelativeResize="0"/>
          <p:nvPr/>
        </p:nvPicPr>
        <p:blipFill>
          <a:blip r:embed="rId3">
            <a:alphaModFix/>
          </a:blip>
          <a:stretch>
            <a:fillRect/>
          </a:stretch>
        </p:blipFill>
        <p:spPr>
          <a:xfrm>
            <a:off x="7753350" y="-6"/>
            <a:ext cx="1390650" cy="966788"/>
          </a:xfrm>
          <a:prstGeom prst="rect">
            <a:avLst/>
          </a:prstGeom>
          <a:noFill/>
          <a:ln>
            <a:noFill/>
          </a:ln>
        </p:spPr>
      </p:pic>
      <p:sp>
        <p:nvSpPr>
          <p:cNvPr id="5" name="TextBox 4">
            <a:extLst>
              <a:ext uri="{FF2B5EF4-FFF2-40B4-BE49-F238E27FC236}">
                <a16:creationId xmlns:a16="http://schemas.microsoft.com/office/drawing/2014/main" id="{77CF38F4-8643-D742-8F96-0042DD50DC6F}"/>
              </a:ext>
            </a:extLst>
          </p:cNvPr>
          <p:cNvSpPr txBox="1"/>
          <p:nvPr/>
        </p:nvSpPr>
        <p:spPr>
          <a:xfrm>
            <a:off x="1505" y="691"/>
            <a:ext cx="1023037" cy="923330"/>
          </a:xfrm>
          <a:prstGeom prst="rect">
            <a:avLst/>
          </a:prstGeom>
          <a:solidFill>
            <a:schemeClr val="accent4"/>
          </a:solidFill>
        </p:spPr>
        <p:txBody>
          <a:bodyPr wrap="square" lIns="91440" tIns="45720" rIns="91440" bIns="45720" rtlCol="0" anchor="t">
            <a:spAutoFit/>
          </a:bodyPr>
          <a:lstStyle/>
          <a:p>
            <a:r>
              <a:rPr lang="en-US"/>
              <a:t>Prototype</a:t>
            </a:r>
            <a:endParaRPr lang="en-US" sz="4000"/>
          </a:p>
          <a:p>
            <a:r>
              <a:rPr lang="en-US" sz="4000"/>
              <a:t>3</a:t>
            </a:r>
          </a:p>
        </p:txBody>
      </p:sp>
      <p:pic>
        <p:nvPicPr>
          <p:cNvPr id="9" name="Picture 11" descr="Background pattern&#10;&#10;Description automatically generated">
            <a:extLst>
              <a:ext uri="{FF2B5EF4-FFF2-40B4-BE49-F238E27FC236}">
                <a16:creationId xmlns:a16="http://schemas.microsoft.com/office/drawing/2014/main" id="{561C0F82-0807-4207-A4E9-7E163995590C}"/>
              </a:ext>
            </a:extLst>
          </p:cNvPr>
          <p:cNvPicPr>
            <a:picLocks noChangeAspect="1"/>
          </p:cNvPicPr>
          <p:nvPr/>
        </p:nvPicPr>
        <p:blipFill>
          <a:blip r:embed="rId4"/>
          <a:stretch>
            <a:fillRect/>
          </a:stretch>
        </p:blipFill>
        <p:spPr>
          <a:xfrm>
            <a:off x="465366" y="274701"/>
            <a:ext cx="7430859" cy="4696153"/>
          </a:xfrm>
          <a:prstGeom prst="rect">
            <a:avLst/>
          </a:prstGeom>
        </p:spPr>
      </p:pic>
      <p:sp>
        <p:nvSpPr>
          <p:cNvPr id="7" name="TextBox 6">
            <a:extLst>
              <a:ext uri="{FF2B5EF4-FFF2-40B4-BE49-F238E27FC236}">
                <a16:creationId xmlns:a16="http://schemas.microsoft.com/office/drawing/2014/main" id="{B54139A4-F124-4CCD-957D-894CB1ADBE8C}"/>
              </a:ext>
            </a:extLst>
          </p:cNvPr>
          <p:cNvSpPr txBox="1"/>
          <p:nvPr/>
        </p:nvSpPr>
        <p:spPr>
          <a:xfrm>
            <a:off x="545436" y="375347"/>
            <a:ext cx="274319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err="1"/>
              <a:t>homescreen</a:t>
            </a:r>
          </a:p>
        </p:txBody>
      </p:sp>
      <p:sp>
        <p:nvSpPr>
          <p:cNvPr id="2" name="Arrow: Right 1">
            <a:extLst>
              <a:ext uri="{FF2B5EF4-FFF2-40B4-BE49-F238E27FC236}">
                <a16:creationId xmlns:a16="http://schemas.microsoft.com/office/drawing/2014/main" id="{35DE8C20-F450-403D-9722-ABBEEE06F772}"/>
              </a:ext>
            </a:extLst>
          </p:cNvPr>
          <p:cNvSpPr/>
          <p:nvPr/>
        </p:nvSpPr>
        <p:spPr>
          <a:xfrm rot="7320000">
            <a:off x="3888990" y="1999315"/>
            <a:ext cx="681404" cy="227134"/>
          </a:xfrm>
          <a:prstGeom prst="rightArrow">
            <a:avLst/>
          </a:prstGeom>
          <a:solidFill>
            <a:srgbClr val="FF0000"/>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54C2A9AE-8852-4338-9582-5CD3CC01D060}"/>
              </a:ext>
            </a:extLst>
          </p:cNvPr>
          <p:cNvSpPr txBox="1"/>
          <p:nvPr/>
        </p:nvSpPr>
        <p:spPr>
          <a:xfrm>
            <a:off x="3672986" y="1460254"/>
            <a:ext cx="274319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user clicks here</a:t>
            </a:r>
          </a:p>
        </p:txBody>
      </p:sp>
      <p:sp>
        <p:nvSpPr>
          <p:cNvPr id="12" name="Rectangle: Rounded Corners 11">
            <a:extLst>
              <a:ext uri="{FF2B5EF4-FFF2-40B4-BE49-F238E27FC236}">
                <a16:creationId xmlns:a16="http://schemas.microsoft.com/office/drawing/2014/main" id="{9068EDD5-D9AD-4925-9351-D434066C2147}"/>
              </a:ext>
            </a:extLst>
          </p:cNvPr>
          <p:cNvSpPr/>
          <p:nvPr/>
        </p:nvSpPr>
        <p:spPr>
          <a:xfrm>
            <a:off x="1019175" y="2638424"/>
            <a:ext cx="1646464" cy="578303"/>
          </a:xfrm>
          <a:prstGeom prst="roundRect">
            <a:avLst/>
          </a:prstGeom>
          <a:solidFill>
            <a:schemeClr val="bg1"/>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1" name="TextBox 10">
            <a:extLst>
              <a:ext uri="{FF2B5EF4-FFF2-40B4-BE49-F238E27FC236}">
                <a16:creationId xmlns:a16="http://schemas.microsoft.com/office/drawing/2014/main" id="{9D6878AF-9E2F-4176-8117-87EBAFCBC72D}"/>
              </a:ext>
            </a:extLst>
          </p:cNvPr>
          <p:cNvSpPr txBox="1"/>
          <p:nvPr/>
        </p:nvSpPr>
        <p:spPr>
          <a:xfrm>
            <a:off x="1242673" y="2755618"/>
            <a:ext cx="1396093"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latin typeface="Grandview Display"/>
              </a:rPr>
              <a:t>instructions</a:t>
            </a:r>
            <a:endParaRPr lang="en-US"/>
          </a:p>
        </p:txBody>
      </p:sp>
      <p:sp>
        <p:nvSpPr>
          <p:cNvPr id="14" name="Rectangle: Rounded Corners 13">
            <a:extLst>
              <a:ext uri="{FF2B5EF4-FFF2-40B4-BE49-F238E27FC236}">
                <a16:creationId xmlns:a16="http://schemas.microsoft.com/office/drawing/2014/main" id="{2CBA3A80-893E-4429-9F61-F116431EAC07}"/>
              </a:ext>
            </a:extLst>
          </p:cNvPr>
          <p:cNvSpPr/>
          <p:nvPr/>
        </p:nvSpPr>
        <p:spPr>
          <a:xfrm>
            <a:off x="3128282" y="2645267"/>
            <a:ext cx="1646464" cy="571459"/>
          </a:xfrm>
          <a:prstGeom prst="roundRect">
            <a:avLst/>
          </a:prstGeom>
          <a:solidFill>
            <a:schemeClr val="bg1"/>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5" name="Rectangle: Rounded Corners 14">
            <a:extLst>
              <a:ext uri="{FF2B5EF4-FFF2-40B4-BE49-F238E27FC236}">
                <a16:creationId xmlns:a16="http://schemas.microsoft.com/office/drawing/2014/main" id="{5F87BA71-DD6F-461C-A1EE-1EA8045B2532}"/>
              </a:ext>
            </a:extLst>
          </p:cNvPr>
          <p:cNvSpPr/>
          <p:nvPr/>
        </p:nvSpPr>
        <p:spPr>
          <a:xfrm>
            <a:off x="5230586" y="2638423"/>
            <a:ext cx="1646464" cy="578303"/>
          </a:xfrm>
          <a:prstGeom prst="roundRect">
            <a:avLst/>
          </a:prstGeom>
          <a:solidFill>
            <a:schemeClr val="bg1"/>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6" name="TextBox 15">
            <a:extLst>
              <a:ext uri="{FF2B5EF4-FFF2-40B4-BE49-F238E27FC236}">
                <a16:creationId xmlns:a16="http://schemas.microsoft.com/office/drawing/2014/main" id="{7FBE4E1E-B8C9-48ED-AF73-58680EB2EC0E}"/>
              </a:ext>
            </a:extLst>
          </p:cNvPr>
          <p:cNvSpPr txBox="1"/>
          <p:nvPr/>
        </p:nvSpPr>
        <p:spPr>
          <a:xfrm>
            <a:off x="3576298" y="2755618"/>
            <a:ext cx="1396093"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latin typeface="Grandview Display"/>
              </a:rPr>
              <a:t>to grid</a:t>
            </a:r>
            <a:endParaRPr lang="en-US"/>
          </a:p>
        </p:txBody>
      </p:sp>
      <p:sp>
        <p:nvSpPr>
          <p:cNvPr id="17" name="TextBox 16">
            <a:extLst>
              <a:ext uri="{FF2B5EF4-FFF2-40B4-BE49-F238E27FC236}">
                <a16:creationId xmlns:a16="http://schemas.microsoft.com/office/drawing/2014/main" id="{276E3006-6590-4C66-84D2-6845B6B1B4BE}"/>
              </a:ext>
            </a:extLst>
          </p:cNvPr>
          <p:cNvSpPr txBox="1"/>
          <p:nvPr/>
        </p:nvSpPr>
        <p:spPr>
          <a:xfrm>
            <a:off x="5481297" y="2755618"/>
            <a:ext cx="1396093"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latin typeface="Grandview Display"/>
              </a:rPr>
              <a:t>cheat sheet</a:t>
            </a:r>
          </a:p>
        </p:txBody>
      </p:sp>
    </p:spTree>
    <p:extLst>
      <p:ext uri="{BB962C8B-B14F-4D97-AF65-F5344CB8AC3E}">
        <p14:creationId xmlns:p14="http://schemas.microsoft.com/office/powerpoint/2010/main" val="131411798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5" name="TextBox 4">
            <a:extLst>
              <a:ext uri="{FF2B5EF4-FFF2-40B4-BE49-F238E27FC236}">
                <a16:creationId xmlns:a16="http://schemas.microsoft.com/office/drawing/2014/main" id="{77CF38F4-8643-D742-8F96-0042DD50DC6F}"/>
              </a:ext>
            </a:extLst>
          </p:cNvPr>
          <p:cNvSpPr txBox="1"/>
          <p:nvPr/>
        </p:nvSpPr>
        <p:spPr>
          <a:xfrm>
            <a:off x="1505" y="691"/>
            <a:ext cx="1023037" cy="923330"/>
          </a:xfrm>
          <a:prstGeom prst="rect">
            <a:avLst/>
          </a:prstGeom>
          <a:solidFill>
            <a:schemeClr val="accent4"/>
          </a:solidFill>
        </p:spPr>
        <p:txBody>
          <a:bodyPr wrap="square" lIns="91440" tIns="45720" rIns="91440" bIns="45720" rtlCol="0" anchor="t">
            <a:spAutoFit/>
          </a:bodyPr>
          <a:lstStyle/>
          <a:p>
            <a:r>
              <a:rPr lang="en-US"/>
              <a:t>Prototype</a:t>
            </a:r>
            <a:endParaRPr lang="en-US" sz="4000"/>
          </a:p>
          <a:p>
            <a:r>
              <a:rPr lang="en-US" sz="4000"/>
              <a:t>3</a:t>
            </a:r>
          </a:p>
        </p:txBody>
      </p:sp>
      <p:pic>
        <p:nvPicPr>
          <p:cNvPr id="62" name="Picture 9" descr="Graphical user interface, application&#10;&#10;Description automatically generated">
            <a:extLst>
              <a:ext uri="{FF2B5EF4-FFF2-40B4-BE49-F238E27FC236}">
                <a16:creationId xmlns:a16="http://schemas.microsoft.com/office/drawing/2014/main" id="{A5AFF5D0-0345-4DDB-849E-5679874F28BD}"/>
              </a:ext>
            </a:extLst>
          </p:cNvPr>
          <p:cNvPicPr>
            <a:picLocks noChangeAspect="1"/>
          </p:cNvPicPr>
          <p:nvPr/>
        </p:nvPicPr>
        <p:blipFill>
          <a:blip r:embed="rId3"/>
          <a:stretch>
            <a:fillRect/>
          </a:stretch>
        </p:blipFill>
        <p:spPr>
          <a:xfrm>
            <a:off x="548055" y="384837"/>
            <a:ext cx="7439756" cy="4688361"/>
          </a:xfrm>
          <a:prstGeom prst="rect">
            <a:avLst/>
          </a:prstGeom>
        </p:spPr>
      </p:pic>
      <p:pic>
        <p:nvPicPr>
          <p:cNvPr id="263" name="Google Shape;263;p38"/>
          <p:cNvPicPr preferRelativeResize="0"/>
          <p:nvPr/>
        </p:nvPicPr>
        <p:blipFill>
          <a:blip r:embed="rId4">
            <a:alphaModFix/>
          </a:blip>
          <a:stretch>
            <a:fillRect/>
          </a:stretch>
        </p:blipFill>
        <p:spPr>
          <a:xfrm>
            <a:off x="7753350" y="-6"/>
            <a:ext cx="1390650" cy="966788"/>
          </a:xfrm>
          <a:prstGeom prst="rect">
            <a:avLst/>
          </a:prstGeom>
          <a:noFill/>
          <a:ln>
            <a:noFill/>
          </a:ln>
        </p:spPr>
      </p:pic>
      <p:sp>
        <p:nvSpPr>
          <p:cNvPr id="7" name="TextBox 6">
            <a:extLst>
              <a:ext uri="{FF2B5EF4-FFF2-40B4-BE49-F238E27FC236}">
                <a16:creationId xmlns:a16="http://schemas.microsoft.com/office/drawing/2014/main" id="{B54139A4-F124-4CCD-957D-894CB1ADBE8C}"/>
              </a:ext>
            </a:extLst>
          </p:cNvPr>
          <p:cNvSpPr txBox="1"/>
          <p:nvPr/>
        </p:nvSpPr>
        <p:spPr>
          <a:xfrm>
            <a:off x="545436" y="409365"/>
            <a:ext cx="274319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grid</a:t>
            </a:r>
          </a:p>
        </p:txBody>
      </p:sp>
      <p:sp>
        <p:nvSpPr>
          <p:cNvPr id="10" name="Rectangle 9">
            <a:extLst>
              <a:ext uri="{FF2B5EF4-FFF2-40B4-BE49-F238E27FC236}">
                <a16:creationId xmlns:a16="http://schemas.microsoft.com/office/drawing/2014/main" id="{F091F718-A7A8-4706-98F9-FD3C9B82084B}"/>
              </a:ext>
            </a:extLst>
          </p:cNvPr>
          <p:cNvSpPr/>
          <p:nvPr/>
        </p:nvSpPr>
        <p:spPr>
          <a:xfrm>
            <a:off x="651782" y="964746"/>
            <a:ext cx="7313838" cy="224518"/>
          </a:xfrm>
          <a:prstGeom prst="rect">
            <a:avLst/>
          </a:prstGeom>
          <a:solidFill>
            <a:schemeClr val="bg1"/>
          </a:solidFill>
          <a:ln>
            <a:solidFill>
              <a:srgbClr val="FFB3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E5EC0C29-6E5E-484A-8E4F-609E675877DC}"/>
              </a:ext>
            </a:extLst>
          </p:cNvPr>
          <p:cNvSpPr txBox="1"/>
          <p:nvPr/>
        </p:nvSpPr>
        <p:spPr>
          <a:xfrm>
            <a:off x="650762" y="966278"/>
            <a:ext cx="885825" cy="2308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900">
                <a:latin typeface="Grandview Display"/>
              </a:rPr>
              <a:t>Instructions</a:t>
            </a:r>
            <a:endParaRPr lang="en-US" sz="900"/>
          </a:p>
        </p:txBody>
      </p:sp>
      <p:sp>
        <p:nvSpPr>
          <p:cNvPr id="22" name="TextBox 21">
            <a:extLst>
              <a:ext uri="{FF2B5EF4-FFF2-40B4-BE49-F238E27FC236}">
                <a16:creationId xmlns:a16="http://schemas.microsoft.com/office/drawing/2014/main" id="{98C6B6E5-1B33-473B-A0AC-91AC251B9687}"/>
              </a:ext>
            </a:extLst>
          </p:cNvPr>
          <p:cNvSpPr txBox="1"/>
          <p:nvPr/>
        </p:nvSpPr>
        <p:spPr>
          <a:xfrm>
            <a:off x="1535226" y="959473"/>
            <a:ext cx="885825" cy="2308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900">
                <a:latin typeface="Grandview Display"/>
              </a:rPr>
              <a:t>Grid</a:t>
            </a:r>
            <a:endParaRPr lang="en-US"/>
          </a:p>
        </p:txBody>
      </p:sp>
      <p:sp>
        <p:nvSpPr>
          <p:cNvPr id="23" name="TextBox 22">
            <a:extLst>
              <a:ext uri="{FF2B5EF4-FFF2-40B4-BE49-F238E27FC236}">
                <a16:creationId xmlns:a16="http://schemas.microsoft.com/office/drawing/2014/main" id="{AB656D05-0F39-43B9-A07C-F090CFC27000}"/>
              </a:ext>
            </a:extLst>
          </p:cNvPr>
          <p:cNvSpPr txBox="1"/>
          <p:nvPr/>
        </p:nvSpPr>
        <p:spPr>
          <a:xfrm>
            <a:off x="2099922" y="959473"/>
            <a:ext cx="885825" cy="2308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900">
                <a:latin typeface="Grandview Display"/>
              </a:rPr>
              <a:t>Cheat Sheet</a:t>
            </a:r>
            <a:endParaRPr lang="en-US"/>
          </a:p>
        </p:txBody>
      </p:sp>
      <p:sp>
        <p:nvSpPr>
          <p:cNvPr id="24" name="Rectangle 23">
            <a:extLst>
              <a:ext uri="{FF2B5EF4-FFF2-40B4-BE49-F238E27FC236}">
                <a16:creationId xmlns:a16="http://schemas.microsoft.com/office/drawing/2014/main" id="{6F1F419E-2D7D-4CC4-96A6-E0BE10EA0BB0}"/>
              </a:ext>
            </a:extLst>
          </p:cNvPr>
          <p:cNvSpPr/>
          <p:nvPr/>
        </p:nvSpPr>
        <p:spPr>
          <a:xfrm>
            <a:off x="651782" y="1196067"/>
            <a:ext cx="3374569" cy="231321"/>
          </a:xfrm>
          <a:prstGeom prst="rect">
            <a:avLst/>
          </a:prstGeom>
          <a:solidFill>
            <a:schemeClr val="bg1"/>
          </a:solidFill>
          <a:ln>
            <a:solidFill>
              <a:srgbClr val="FFB3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057C634D-16F2-4822-A17E-259F82FD829C}"/>
              </a:ext>
            </a:extLst>
          </p:cNvPr>
          <p:cNvSpPr txBox="1"/>
          <p:nvPr/>
        </p:nvSpPr>
        <p:spPr>
          <a:xfrm>
            <a:off x="650762" y="1211205"/>
            <a:ext cx="1715861"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latin typeface="Grandview Display"/>
              </a:rPr>
              <a:t>Vector Addition + Multiplication</a:t>
            </a:r>
            <a:endParaRPr lang="en-US" sz="800" err="1"/>
          </a:p>
        </p:txBody>
      </p:sp>
      <p:sp>
        <p:nvSpPr>
          <p:cNvPr id="28" name="TextBox 27">
            <a:extLst>
              <a:ext uri="{FF2B5EF4-FFF2-40B4-BE49-F238E27FC236}">
                <a16:creationId xmlns:a16="http://schemas.microsoft.com/office/drawing/2014/main" id="{996732EB-F534-4A54-99CD-B10501C4A070}"/>
              </a:ext>
            </a:extLst>
          </p:cNvPr>
          <p:cNvSpPr txBox="1"/>
          <p:nvPr/>
        </p:nvSpPr>
        <p:spPr>
          <a:xfrm>
            <a:off x="2317637" y="1211204"/>
            <a:ext cx="1110344"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latin typeface="Grandview Display"/>
              </a:rPr>
              <a:t>Vector Operations</a:t>
            </a:r>
            <a:endParaRPr lang="en-US" sz="800" err="1"/>
          </a:p>
        </p:txBody>
      </p:sp>
      <p:sp>
        <p:nvSpPr>
          <p:cNvPr id="21" name="Rectangle 20">
            <a:extLst>
              <a:ext uri="{FF2B5EF4-FFF2-40B4-BE49-F238E27FC236}">
                <a16:creationId xmlns:a16="http://schemas.microsoft.com/office/drawing/2014/main" id="{3D7F5EBE-91BC-4669-B5DB-442CB2747B2F}"/>
              </a:ext>
            </a:extLst>
          </p:cNvPr>
          <p:cNvSpPr/>
          <p:nvPr/>
        </p:nvSpPr>
        <p:spPr>
          <a:xfrm>
            <a:off x="1447800" y="964747"/>
            <a:ext cx="612321" cy="224518"/>
          </a:xfrm>
          <a:prstGeom prst="rect">
            <a:avLst/>
          </a:prstGeom>
          <a:solidFill>
            <a:srgbClr val="FFB3B3">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6" name="Straight Arrow Connector 105">
            <a:extLst>
              <a:ext uri="{FF2B5EF4-FFF2-40B4-BE49-F238E27FC236}">
                <a16:creationId xmlns:a16="http://schemas.microsoft.com/office/drawing/2014/main" id="{9BD820E5-5CBE-45A4-9F01-A1744A1EA5C7}"/>
              </a:ext>
            </a:extLst>
          </p:cNvPr>
          <p:cNvCxnSpPr/>
          <p:nvPr/>
        </p:nvCxnSpPr>
        <p:spPr>
          <a:xfrm flipH="1">
            <a:off x="3665762" y="1440994"/>
            <a:ext cx="1" cy="3626303"/>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08" name="Straight Arrow Connector 107">
            <a:extLst>
              <a:ext uri="{FF2B5EF4-FFF2-40B4-BE49-F238E27FC236}">
                <a16:creationId xmlns:a16="http://schemas.microsoft.com/office/drawing/2014/main" id="{BD71E9B9-2CEF-42F6-B25A-286F430EC668}"/>
              </a:ext>
            </a:extLst>
          </p:cNvPr>
          <p:cNvCxnSpPr>
            <a:cxnSpLocks/>
          </p:cNvCxnSpPr>
          <p:nvPr/>
        </p:nvCxnSpPr>
        <p:spPr>
          <a:xfrm flipH="1">
            <a:off x="4169225" y="1189263"/>
            <a:ext cx="1" cy="3864427"/>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10" name="Straight Arrow Connector 109">
            <a:extLst>
              <a:ext uri="{FF2B5EF4-FFF2-40B4-BE49-F238E27FC236}">
                <a16:creationId xmlns:a16="http://schemas.microsoft.com/office/drawing/2014/main" id="{6D01EF08-1EA3-47FB-A069-10BF9ABD80E9}"/>
              </a:ext>
            </a:extLst>
          </p:cNvPr>
          <p:cNvCxnSpPr>
            <a:cxnSpLocks/>
          </p:cNvCxnSpPr>
          <p:nvPr/>
        </p:nvCxnSpPr>
        <p:spPr>
          <a:xfrm flipH="1">
            <a:off x="4672688" y="1196066"/>
            <a:ext cx="1" cy="3864427"/>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12" name="Straight Arrow Connector 111">
            <a:extLst>
              <a:ext uri="{FF2B5EF4-FFF2-40B4-BE49-F238E27FC236}">
                <a16:creationId xmlns:a16="http://schemas.microsoft.com/office/drawing/2014/main" id="{2DD596BC-9006-4080-966C-E8AA637E9373}"/>
              </a:ext>
            </a:extLst>
          </p:cNvPr>
          <p:cNvCxnSpPr>
            <a:cxnSpLocks/>
          </p:cNvCxnSpPr>
          <p:nvPr/>
        </p:nvCxnSpPr>
        <p:spPr>
          <a:xfrm flipH="1">
            <a:off x="5176153" y="1196066"/>
            <a:ext cx="1" cy="3864427"/>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14" name="Straight Arrow Connector 113">
            <a:extLst>
              <a:ext uri="{FF2B5EF4-FFF2-40B4-BE49-F238E27FC236}">
                <a16:creationId xmlns:a16="http://schemas.microsoft.com/office/drawing/2014/main" id="{6B052B3F-C47D-4AE9-85F0-398194CA27C4}"/>
              </a:ext>
            </a:extLst>
          </p:cNvPr>
          <p:cNvCxnSpPr>
            <a:cxnSpLocks/>
          </p:cNvCxnSpPr>
          <p:nvPr/>
        </p:nvCxnSpPr>
        <p:spPr>
          <a:xfrm flipH="1">
            <a:off x="5672813" y="1196066"/>
            <a:ext cx="1" cy="3864427"/>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16" name="Straight Arrow Connector 115">
            <a:extLst>
              <a:ext uri="{FF2B5EF4-FFF2-40B4-BE49-F238E27FC236}">
                <a16:creationId xmlns:a16="http://schemas.microsoft.com/office/drawing/2014/main" id="{D7B3B873-B06D-43AF-BCAF-FE3108A8AE2A}"/>
              </a:ext>
            </a:extLst>
          </p:cNvPr>
          <p:cNvCxnSpPr>
            <a:cxnSpLocks/>
          </p:cNvCxnSpPr>
          <p:nvPr/>
        </p:nvCxnSpPr>
        <p:spPr>
          <a:xfrm flipH="1">
            <a:off x="6169474" y="1189262"/>
            <a:ext cx="1" cy="3864427"/>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18" name="Straight Arrow Connector 117">
            <a:extLst>
              <a:ext uri="{FF2B5EF4-FFF2-40B4-BE49-F238E27FC236}">
                <a16:creationId xmlns:a16="http://schemas.microsoft.com/office/drawing/2014/main" id="{3713F6C5-FACE-4514-BD68-324C21C3939C}"/>
              </a:ext>
            </a:extLst>
          </p:cNvPr>
          <p:cNvCxnSpPr>
            <a:cxnSpLocks/>
          </p:cNvCxnSpPr>
          <p:nvPr/>
        </p:nvCxnSpPr>
        <p:spPr>
          <a:xfrm flipH="1">
            <a:off x="6672939" y="1189262"/>
            <a:ext cx="1" cy="3864427"/>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20" name="Straight Arrow Connector 119">
            <a:extLst>
              <a:ext uri="{FF2B5EF4-FFF2-40B4-BE49-F238E27FC236}">
                <a16:creationId xmlns:a16="http://schemas.microsoft.com/office/drawing/2014/main" id="{D7F58F7A-5228-4536-B93C-0A148EFD948A}"/>
              </a:ext>
            </a:extLst>
          </p:cNvPr>
          <p:cNvCxnSpPr>
            <a:cxnSpLocks/>
          </p:cNvCxnSpPr>
          <p:nvPr/>
        </p:nvCxnSpPr>
        <p:spPr>
          <a:xfrm flipH="1">
            <a:off x="7169599" y="1189262"/>
            <a:ext cx="1" cy="3864427"/>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22" name="Straight Arrow Connector 121">
            <a:extLst>
              <a:ext uri="{FF2B5EF4-FFF2-40B4-BE49-F238E27FC236}">
                <a16:creationId xmlns:a16="http://schemas.microsoft.com/office/drawing/2014/main" id="{E995EC54-78C5-4139-A605-883B43A9DE58}"/>
              </a:ext>
            </a:extLst>
          </p:cNvPr>
          <p:cNvCxnSpPr>
            <a:cxnSpLocks/>
          </p:cNvCxnSpPr>
          <p:nvPr/>
        </p:nvCxnSpPr>
        <p:spPr>
          <a:xfrm flipH="1">
            <a:off x="3169100" y="1434191"/>
            <a:ext cx="2" cy="3585479"/>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24" name="Straight Arrow Connector 123">
            <a:extLst>
              <a:ext uri="{FF2B5EF4-FFF2-40B4-BE49-F238E27FC236}">
                <a16:creationId xmlns:a16="http://schemas.microsoft.com/office/drawing/2014/main" id="{76D00864-F20D-4A17-806C-649E110AC0FC}"/>
              </a:ext>
            </a:extLst>
          </p:cNvPr>
          <p:cNvCxnSpPr>
            <a:cxnSpLocks/>
          </p:cNvCxnSpPr>
          <p:nvPr/>
        </p:nvCxnSpPr>
        <p:spPr>
          <a:xfrm flipH="1">
            <a:off x="2665635" y="1447797"/>
            <a:ext cx="2" cy="3585479"/>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26" name="Straight Arrow Connector 125">
            <a:extLst>
              <a:ext uri="{FF2B5EF4-FFF2-40B4-BE49-F238E27FC236}">
                <a16:creationId xmlns:a16="http://schemas.microsoft.com/office/drawing/2014/main" id="{547A992A-C45A-4D38-8577-E63BA3C95D03}"/>
              </a:ext>
            </a:extLst>
          </p:cNvPr>
          <p:cNvCxnSpPr>
            <a:cxnSpLocks/>
          </p:cNvCxnSpPr>
          <p:nvPr/>
        </p:nvCxnSpPr>
        <p:spPr>
          <a:xfrm flipH="1">
            <a:off x="2168975" y="1454602"/>
            <a:ext cx="2" cy="3585479"/>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28" name="Straight Arrow Connector 127">
            <a:extLst>
              <a:ext uri="{FF2B5EF4-FFF2-40B4-BE49-F238E27FC236}">
                <a16:creationId xmlns:a16="http://schemas.microsoft.com/office/drawing/2014/main" id="{F43F455F-66AA-4F19-9369-9EA8DF5C4867}"/>
              </a:ext>
            </a:extLst>
          </p:cNvPr>
          <p:cNvCxnSpPr>
            <a:cxnSpLocks/>
          </p:cNvCxnSpPr>
          <p:nvPr/>
        </p:nvCxnSpPr>
        <p:spPr>
          <a:xfrm flipH="1">
            <a:off x="1658706" y="1440994"/>
            <a:ext cx="2" cy="3585479"/>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30" name="Straight Arrow Connector 129">
            <a:extLst>
              <a:ext uri="{FF2B5EF4-FFF2-40B4-BE49-F238E27FC236}">
                <a16:creationId xmlns:a16="http://schemas.microsoft.com/office/drawing/2014/main" id="{DB5DFDE7-5349-4B4A-BB93-F0BD82C597D8}"/>
              </a:ext>
            </a:extLst>
          </p:cNvPr>
          <p:cNvCxnSpPr>
            <a:cxnSpLocks/>
          </p:cNvCxnSpPr>
          <p:nvPr/>
        </p:nvCxnSpPr>
        <p:spPr>
          <a:xfrm flipH="1">
            <a:off x="1155243" y="1440995"/>
            <a:ext cx="2" cy="3585479"/>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32" name="Straight Arrow Connector 131">
            <a:extLst>
              <a:ext uri="{FF2B5EF4-FFF2-40B4-BE49-F238E27FC236}">
                <a16:creationId xmlns:a16="http://schemas.microsoft.com/office/drawing/2014/main" id="{305AF14D-A70F-4A99-A261-25CB80DFB854}"/>
              </a:ext>
            </a:extLst>
          </p:cNvPr>
          <p:cNvCxnSpPr>
            <a:cxnSpLocks/>
          </p:cNvCxnSpPr>
          <p:nvPr/>
        </p:nvCxnSpPr>
        <p:spPr>
          <a:xfrm flipH="1">
            <a:off x="651778" y="1440994"/>
            <a:ext cx="2" cy="3585479"/>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34" name="Straight Arrow Connector 133">
            <a:extLst>
              <a:ext uri="{FF2B5EF4-FFF2-40B4-BE49-F238E27FC236}">
                <a16:creationId xmlns:a16="http://schemas.microsoft.com/office/drawing/2014/main" id="{D9F763D9-8B7C-46AF-A87E-85CAF6315624}"/>
              </a:ext>
            </a:extLst>
          </p:cNvPr>
          <p:cNvCxnSpPr>
            <a:cxnSpLocks/>
          </p:cNvCxnSpPr>
          <p:nvPr/>
        </p:nvCxnSpPr>
        <p:spPr>
          <a:xfrm flipH="1" flipV="1">
            <a:off x="638171" y="3203115"/>
            <a:ext cx="7341055" cy="20413"/>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36" name="Straight Arrow Connector 135">
            <a:extLst>
              <a:ext uri="{FF2B5EF4-FFF2-40B4-BE49-F238E27FC236}">
                <a16:creationId xmlns:a16="http://schemas.microsoft.com/office/drawing/2014/main" id="{8067B88F-6933-47DD-A1B2-CBCEEE8436E4}"/>
              </a:ext>
            </a:extLst>
          </p:cNvPr>
          <p:cNvCxnSpPr>
            <a:cxnSpLocks/>
          </p:cNvCxnSpPr>
          <p:nvPr/>
        </p:nvCxnSpPr>
        <p:spPr>
          <a:xfrm flipH="1" flipV="1">
            <a:off x="672188" y="2713256"/>
            <a:ext cx="7307037" cy="20413"/>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38" name="Straight Arrow Connector 137">
            <a:extLst>
              <a:ext uri="{FF2B5EF4-FFF2-40B4-BE49-F238E27FC236}">
                <a16:creationId xmlns:a16="http://schemas.microsoft.com/office/drawing/2014/main" id="{79B808DB-836A-44CE-B9AF-B2F38D750382}"/>
              </a:ext>
            </a:extLst>
          </p:cNvPr>
          <p:cNvCxnSpPr>
            <a:cxnSpLocks/>
          </p:cNvCxnSpPr>
          <p:nvPr/>
        </p:nvCxnSpPr>
        <p:spPr>
          <a:xfrm flipH="1" flipV="1">
            <a:off x="631367" y="3699776"/>
            <a:ext cx="7341055" cy="20413"/>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40" name="Straight Arrow Connector 139">
            <a:extLst>
              <a:ext uri="{FF2B5EF4-FFF2-40B4-BE49-F238E27FC236}">
                <a16:creationId xmlns:a16="http://schemas.microsoft.com/office/drawing/2014/main" id="{A9A7A89D-DDF3-481A-889F-0FC63247893D}"/>
              </a:ext>
            </a:extLst>
          </p:cNvPr>
          <p:cNvCxnSpPr>
            <a:cxnSpLocks/>
          </p:cNvCxnSpPr>
          <p:nvPr/>
        </p:nvCxnSpPr>
        <p:spPr>
          <a:xfrm flipH="1" flipV="1">
            <a:off x="644973" y="4210043"/>
            <a:ext cx="7341055" cy="20413"/>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42" name="Straight Arrow Connector 141">
            <a:extLst>
              <a:ext uri="{FF2B5EF4-FFF2-40B4-BE49-F238E27FC236}">
                <a16:creationId xmlns:a16="http://schemas.microsoft.com/office/drawing/2014/main" id="{E4D7AFF5-D755-4305-87F1-9B91209B47C5}"/>
              </a:ext>
            </a:extLst>
          </p:cNvPr>
          <p:cNvCxnSpPr>
            <a:cxnSpLocks/>
          </p:cNvCxnSpPr>
          <p:nvPr/>
        </p:nvCxnSpPr>
        <p:spPr>
          <a:xfrm flipH="1" flipV="1">
            <a:off x="638171" y="4706704"/>
            <a:ext cx="7341055" cy="20413"/>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44" name="Straight Arrow Connector 143">
            <a:extLst>
              <a:ext uri="{FF2B5EF4-FFF2-40B4-BE49-F238E27FC236}">
                <a16:creationId xmlns:a16="http://schemas.microsoft.com/office/drawing/2014/main" id="{F7A5633B-D441-4422-9A55-C0EBCDDF079F}"/>
              </a:ext>
            </a:extLst>
          </p:cNvPr>
          <p:cNvCxnSpPr>
            <a:cxnSpLocks/>
          </p:cNvCxnSpPr>
          <p:nvPr/>
        </p:nvCxnSpPr>
        <p:spPr>
          <a:xfrm flipH="1" flipV="1">
            <a:off x="638171" y="2216596"/>
            <a:ext cx="7341055" cy="20413"/>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46" name="Straight Arrow Connector 145">
            <a:extLst>
              <a:ext uri="{FF2B5EF4-FFF2-40B4-BE49-F238E27FC236}">
                <a16:creationId xmlns:a16="http://schemas.microsoft.com/office/drawing/2014/main" id="{25C9F937-5366-44AF-BCBF-9C2B8A7964B6}"/>
              </a:ext>
            </a:extLst>
          </p:cNvPr>
          <p:cNvCxnSpPr>
            <a:cxnSpLocks/>
          </p:cNvCxnSpPr>
          <p:nvPr/>
        </p:nvCxnSpPr>
        <p:spPr>
          <a:xfrm flipH="1" flipV="1">
            <a:off x="651778" y="1713132"/>
            <a:ext cx="7341055" cy="20413"/>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51" name="Straight Arrow Connector 150">
            <a:extLst>
              <a:ext uri="{FF2B5EF4-FFF2-40B4-BE49-F238E27FC236}">
                <a16:creationId xmlns:a16="http://schemas.microsoft.com/office/drawing/2014/main" id="{49115806-F7FF-4BF8-850F-6982E7E52B14}"/>
              </a:ext>
            </a:extLst>
          </p:cNvPr>
          <p:cNvCxnSpPr>
            <a:cxnSpLocks/>
          </p:cNvCxnSpPr>
          <p:nvPr/>
        </p:nvCxnSpPr>
        <p:spPr>
          <a:xfrm flipH="1">
            <a:off x="7666259" y="1196065"/>
            <a:ext cx="1" cy="3864427"/>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sp>
        <p:nvSpPr>
          <p:cNvPr id="150" name="Rectangle: Rounded Corners 149">
            <a:extLst>
              <a:ext uri="{FF2B5EF4-FFF2-40B4-BE49-F238E27FC236}">
                <a16:creationId xmlns:a16="http://schemas.microsoft.com/office/drawing/2014/main" id="{167E5688-A020-412B-BF75-4783C737E356}"/>
              </a:ext>
            </a:extLst>
          </p:cNvPr>
          <p:cNvSpPr/>
          <p:nvPr/>
        </p:nvSpPr>
        <p:spPr>
          <a:xfrm>
            <a:off x="7421336" y="1277711"/>
            <a:ext cx="489857" cy="176893"/>
          </a:xfrm>
          <a:prstGeom prst="roundRect">
            <a:avLst/>
          </a:prstGeom>
          <a:solidFill>
            <a:srgbClr val="CCF0FF"/>
          </a:solidFill>
          <a:ln>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000">
                <a:solidFill>
                  <a:schemeClr val="tx1"/>
                </a:solidFill>
                <a:cs typeface="Arial"/>
              </a:rPr>
              <a:t>clear</a:t>
            </a:r>
            <a:endParaRPr lang="en-US" sz="1000">
              <a:solidFill>
                <a:schemeClr val="tx1"/>
              </a:solidFill>
            </a:endParaRPr>
          </a:p>
        </p:txBody>
      </p:sp>
      <p:sp>
        <p:nvSpPr>
          <p:cNvPr id="157" name="Rectangle: Rounded Corners 156">
            <a:extLst>
              <a:ext uri="{FF2B5EF4-FFF2-40B4-BE49-F238E27FC236}">
                <a16:creationId xmlns:a16="http://schemas.microsoft.com/office/drawing/2014/main" id="{9B3E511D-BBA2-4417-B491-A754B07D7536}"/>
              </a:ext>
            </a:extLst>
          </p:cNvPr>
          <p:cNvSpPr/>
          <p:nvPr/>
        </p:nvSpPr>
        <p:spPr>
          <a:xfrm>
            <a:off x="6414407" y="1284513"/>
            <a:ext cx="864053" cy="170090"/>
          </a:xfrm>
          <a:prstGeom prst="roundRect">
            <a:avLst/>
          </a:prstGeom>
          <a:solidFill>
            <a:srgbClr val="CCF0FF"/>
          </a:solidFill>
          <a:ln>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000">
                <a:solidFill>
                  <a:schemeClr val="tx1"/>
                </a:solidFill>
                <a:cs typeface="Arial"/>
              </a:rPr>
              <a:t>calculations</a:t>
            </a:r>
            <a:endParaRPr lang="en-US" sz="1000">
              <a:solidFill>
                <a:schemeClr val="tx1"/>
              </a:solidFill>
            </a:endParaRPr>
          </a:p>
        </p:txBody>
      </p:sp>
      <p:cxnSp>
        <p:nvCxnSpPr>
          <p:cNvPr id="166" name="Straight Arrow Connector 165">
            <a:extLst>
              <a:ext uri="{FF2B5EF4-FFF2-40B4-BE49-F238E27FC236}">
                <a16:creationId xmlns:a16="http://schemas.microsoft.com/office/drawing/2014/main" id="{8D39A1CA-7013-4B32-A388-4CB67DA320BF}"/>
              </a:ext>
            </a:extLst>
          </p:cNvPr>
          <p:cNvCxnSpPr>
            <a:cxnSpLocks/>
          </p:cNvCxnSpPr>
          <p:nvPr/>
        </p:nvCxnSpPr>
        <p:spPr>
          <a:xfrm>
            <a:off x="6992710" y="1073603"/>
            <a:ext cx="734786" cy="0"/>
          </a:xfrm>
          <a:prstGeom prst="straightConnector1">
            <a:avLst/>
          </a:prstGeom>
          <a:ln w="12700"/>
        </p:spPr>
        <p:style>
          <a:lnRef idx="1">
            <a:schemeClr val="dk1"/>
          </a:lnRef>
          <a:fillRef idx="0">
            <a:schemeClr val="dk1"/>
          </a:fillRef>
          <a:effectRef idx="0">
            <a:schemeClr val="dk1"/>
          </a:effectRef>
          <a:fontRef idx="minor">
            <a:schemeClr val="tx1"/>
          </a:fontRef>
        </p:style>
      </p:cxnSp>
      <p:sp>
        <p:nvSpPr>
          <p:cNvPr id="167" name="Flowchart: Connector 166">
            <a:extLst>
              <a:ext uri="{FF2B5EF4-FFF2-40B4-BE49-F238E27FC236}">
                <a16:creationId xmlns:a16="http://schemas.microsoft.com/office/drawing/2014/main" id="{C44FC12A-62CB-41F5-8E26-AABEF68180DB}"/>
              </a:ext>
            </a:extLst>
          </p:cNvPr>
          <p:cNvSpPr/>
          <p:nvPr/>
        </p:nvSpPr>
        <p:spPr>
          <a:xfrm>
            <a:off x="7323365" y="1043668"/>
            <a:ext cx="68034" cy="68035"/>
          </a:xfrm>
          <a:prstGeom prst="flowChartConnector">
            <a:avLst/>
          </a:prstGeom>
          <a:solidFill>
            <a:srgbClr val="FFB3B3"/>
          </a:solidFill>
          <a:ln>
            <a:solidFill>
              <a:srgbClr val="FFB3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Flowchart: Connector 167">
            <a:extLst>
              <a:ext uri="{FF2B5EF4-FFF2-40B4-BE49-F238E27FC236}">
                <a16:creationId xmlns:a16="http://schemas.microsoft.com/office/drawing/2014/main" id="{511BEC9F-6BE6-4886-A2B5-669B661C1ABF}"/>
              </a:ext>
            </a:extLst>
          </p:cNvPr>
          <p:cNvSpPr/>
          <p:nvPr/>
        </p:nvSpPr>
        <p:spPr>
          <a:xfrm>
            <a:off x="7690758" y="1043668"/>
            <a:ext cx="68034" cy="68035"/>
          </a:xfrm>
          <a:prstGeom prst="flowChartConnector">
            <a:avLst/>
          </a:prstGeom>
          <a:solidFill>
            <a:schemeClr val="bg1"/>
          </a:solidFill>
          <a:ln>
            <a:solidFill>
              <a:srgbClr val="FFB3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Flowchart: Connector 168">
            <a:extLst>
              <a:ext uri="{FF2B5EF4-FFF2-40B4-BE49-F238E27FC236}">
                <a16:creationId xmlns:a16="http://schemas.microsoft.com/office/drawing/2014/main" id="{5F1B5680-4D78-481B-ADB9-07AFAA2DDBA6}"/>
              </a:ext>
            </a:extLst>
          </p:cNvPr>
          <p:cNvSpPr/>
          <p:nvPr/>
        </p:nvSpPr>
        <p:spPr>
          <a:xfrm>
            <a:off x="6962776" y="1043668"/>
            <a:ext cx="68034" cy="68035"/>
          </a:xfrm>
          <a:prstGeom prst="flowChartConnector">
            <a:avLst/>
          </a:prstGeom>
          <a:solidFill>
            <a:schemeClr val="bg1"/>
          </a:solidFill>
          <a:ln>
            <a:solidFill>
              <a:srgbClr val="FFB3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Flowchart: Connector 169">
            <a:extLst>
              <a:ext uri="{FF2B5EF4-FFF2-40B4-BE49-F238E27FC236}">
                <a16:creationId xmlns:a16="http://schemas.microsoft.com/office/drawing/2014/main" id="{B7F5679B-2A5A-49C0-AB1E-122F647AA774}"/>
              </a:ext>
            </a:extLst>
          </p:cNvPr>
          <p:cNvSpPr/>
          <p:nvPr/>
        </p:nvSpPr>
        <p:spPr>
          <a:xfrm>
            <a:off x="7146472" y="1043668"/>
            <a:ext cx="68034" cy="68035"/>
          </a:xfrm>
          <a:prstGeom prst="flowChartConnector">
            <a:avLst/>
          </a:prstGeom>
          <a:solidFill>
            <a:schemeClr val="bg1"/>
          </a:solidFill>
          <a:ln>
            <a:solidFill>
              <a:srgbClr val="FFB3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Flowchart: Connector 170">
            <a:extLst>
              <a:ext uri="{FF2B5EF4-FFF2-40B4-BE49-F238E27FC236}">
                <a16:creationId xmlns:a16="http://schemas.microsoft.com/office/drawing/2014/main" id="{39648B50-99CB-4BF2-84C8-EA27720FD64C}"/>
              </a:ext>
            </a:extLst>
          </p:cNvPr>
          <p:cNvSpPr/>
          <p:nvPr/>
        </p:nvSpPr>
        <p:spPr>
          <a:xfrm>
            <a:off x="7500257" y="1043668"/>
            <a:ext cx="68034" cy="68035"/>
          </a:xfrm>
          <a:prstGeom prst="flowChartConnector">
            <a:avLst/>
          </a:prstGeom>
          <a:solidFill>
            <a:schemeClr val="bg1"/>
          </a:solidFill>
          <a:ln>
            <a:solidFill>
              <a:srgbClr val="FFB3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Arrow: Right 160">
            <a:extLst>
              <a:ext uri="{FF2B5EF4-FFF2-40B4-BE49-F238E27FC236}">
                <a16:creationId xmlns:a16="http://schemas.microsoft.com/office/drawing/2014/main" id="{5577C8E4-59C4-428D-A7AB-47139EB751E6}"/>
              </a:ext>
            </a:extLst>
          </p:cNvPr>
          <p:cNvSpPr/>
          <p:nvPr/>
        </p:nvSpPr>
        <p:spPr>
          <a:xfrm rot="8160000">
            <a:off x="1940958" y="712805"/>
            <a:ext cx="259582" cy="104670"/>
          </a:xfrm>
          <a:prstGeom prst="rightArrow">
            <a:avLst/>
          </a:prstGeom>
          <a:solidFill>
            <a:srgbClr val="FF0000"/>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TextBox 172">
            <a:extLst>
              <a:ext uri="{FF2B5EF4-FFF2-40B4-BE49-F238E27FC236}">
                <a16:creationId xmlns:a16="http://schemas.microsoft.com/office/drawing/2014/main" id="{3984CE6E-331A-4F08-BB70-65D81BB5A3FE}"/>
              </a:ext>
            </a:extLst>
          </p:cNvPr>
          <p:cNvSpPr txBox="1"/>
          <p:nvPr/>
        </p:nvSpPr>
        <p:spPr>
          <a:xfrm>
            <a:off x="2162592" y="460129"/>
            <a:ext cx="2743199"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t>Highlighted to let the user know where they currently are</a:t>
            </a:r>
          </a:p>
        </p:txBody>
      </p:sp>
      <p:sp>
        <p:nvSpPr>
          <p:cNvPr id="176" name="Arrow: Right 175">
            <a:extLst>
              <a:ext uri="{FF2B5EF4-FFF2-40B4-BE49-F238E27FC236}">
                <a16:creationId xmlns:a16="http://schemas.microsoft.com/office/drawing/2014/main" id="{6019BF61-DA8D-46A0-A858-ADAEB1E37FB6}"/>
              </a:ext>
            </a:extLst>
          </p:cNvPr>
          <p:cNvSpPr/>
          <p:nvPr/>
        </p:nvSpPr>
        <p:spPr>
          <a:xfrm rot="12600000">
            <a:off x="7860065" y="1100609"/>
            <a:ext cx="259582" cy="104670"/>
          </a:xfrm>
          <a:prstGeom prst="rightArrow">
            <a:avLst/>
          </a:prstGeom>
          <a:solidFill>
            <a:srgbClr val="FF0000"/>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TextBox 176">
            <a:extLst>
              <a:ext uri="{FF2B5EF4-FFF2-40B4-BE49-F238E27FC236}">
                <a16:creationId xmlns:a16="http://schemas.microsoft.com/office/drawing/2014/main" id="{03FA82F9-A581-4AC4-8505-C2FE8A17936C}"/>
              </a:ext>
            </a:extLst>
          </p:cNvPr>
          <p:cNvSpPr txBox="1"/>
          <p:nvPr/>
        </p:nvSpPr>
        <p:spPr>
          <a:xfrm>
            <a:off x="8081698" y="1181308"/>
            <a:ext cx="98107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t>Scale for grid</a:t>
            </a:r>
          </a:p>
        </p:txBody>
      </p:sp>
      <p:sp>
        <p:nvSpPr>
          <p:cNvPr id="178" name="Arrow: Right 177">
            <a:extLst>
              <a:ext uri="{FF2B5EF4-FFF2-40B4-BE49-F238E27FC236}">
                <a16:creationId xmlns:a16="http://schemas.microsoft.com/office/drawing/2014/main" id="{766B51C7-7CDE-4378-8FE4-E54110901831}"/>
              </a:ext>
            </a:extLst>
          </p:cNvPr>
          <p:cNvSpPr/>
          <p:nvPr/>
        </p:nvSpPr>
        <p:spPr>
          <a:xfrm rot="12600000">
            <a:off x="7725329" y="1583662"/>
            <a:ext cx="354831" cy="104670"/>
          </a:xfrm>
          <a:prstGeom prst="rightArrow">
            <a:avLst/>
          </a:prstGeom>
          <a:solidFill>
            <a:srgbClr val="FF0000"/>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TextBox 178">
            <a:extLst>
              <a:ext uri="{FF2B5EF4-FFF2-40B4-BE49-F238E27FC236}">
                <a16:creationId xmlns:a16="http://schemas.microsoft.com/office/drawing/2014/main" id="{AF4C5975-A1E9-40BA-A53D-A146B431D01E}"/>
              </a:ext>
            </a:extLst>
          </p:cNvPr>
          <p:cNvSpPr txBox="1"/>
          <p:nvPr/>
        </p:nvSpPr>
        <p:spPr>
          <a:xfrm>
            <a:off x="8013661" y="1677968"/>
            <a:ext cx="981075"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t>Resets grid and vectors</a:t>
            </a:r>
          </a:p>
        </p:txBody>
      </p:sp>
      <p:sp>
        <p:nvSpPr>
          <p:cNvPr id="180" name="Arrow: Right 179">
            <a:extLst>
              <a:ext uri="{FF2B5EF4-FFF2-40B4-BE49-F238E27FC236}">
                <a16:creationId xmlns:a16="http://schemas.microsoft.com/office/drawing/2014/main" id="{AA636BD7-816B-423D-AD09-BA89C214B979}"/>
              </a:ext>
            </a:extLst>
          </p:cNvPr>
          <p:cNvSpPr/>
          <p:nvPr/>
        </p:nvSpPr>
        <p:spPr>
          <a:xfrm rot="15900000">
            <a:off x="6745615" y="1644894"/>
            <a:ext cx="354831" cy="104670"/>
          </a:xfrm>
          <a:prstGeom prst="rightArrow">
            <a:avLst/>
          </a:prstGeom>
          <a:solidFill>
            <a:srgbClr val="FF0000"/>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TextBox 180">
            <a:extLst>
              <a:ext uri="{FF2B5EF4-FFF2-40B4-BE49-F238E27FC236}">
                <a16:creationId xmlns:a16="http://schemas.microsoft.com/office/drawing/2014/main" id="{A8D336FB-F4D9-4F4D-B509-EC0786439DD6}"/>
              </a:ext>
            </a:extLst>
          </p:cNvPr>
          <p:cNvSpPr txBox="1"/>
          <p:nvPr/>
        </p:nvSpPr>
        <p:spPr>
          <a:xfrm>
            <a:off x="6047428" y="1909290"/>
            <a:ext cx="1804307" cy="861774"/>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t>Bring up a menu that shows detailed calculations about the current vector operations</a:t>
            </a:r>
          </a:p>
          <a:p>
            <a:r>
              <a:rPr lang="en-US" sz="1000"/>
              <a:t>(click grid button to go back to grid)</a:t>
            </a:r>
          </a:p>
        </p:txBody>
      </p:sp>
      <p:sp>
        <p:nvSpPr>
          <p:cNvPr id="182" name="Arrow: Right 181">
            <a:extLst>
              <a:ext uri="{FF2B5EF4-FFF2-40B4-BE49-F238E27FC236}">
                <a16:creationId xmlns:a16="http://schemas.microsoft.com/office/drawing/2014/main" id="{A50B5CD4-FCB9-48EF-AF5F-02604CBADFBD}"/>
              </a:ext>
            </a:extLst>
          </p:cNvPr>
          <p:cNvSpPr/>
          <p:nvPr/>
        </p:nvSpPr>
        <p:spPr>
          <a:xfrm rot="14760000">
            <a:off x="1281011" y="1542841"/>
            <a:ext cx="259582" cy="104670"/>
          </a:xfrm>
          <a:prstGeom prst="rightArrow">
            <a:avLst/>
          </a:prstGeom>
          <a:solidFill>
            <a:srgbClr val="FF0000"/>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TextBox 182">
            <a:extLst>
              <a:ext uri="{FF2B5EF4-FFF2-40B4-BE49-F238E27FC236}">
                <a16:creationId xmlns:a16="http://schemas.microsoft.com/office/drawing/2014/main" id="{840E6A58-026F-440C-99F5-81A9D80EE3C7}"/>
              </a:ext>
            </a:extLst>
          </p:cNvPr>
          <p:cNvSpPr txBox="1"/>
          <p:nvPr/>
        </p:nvSpPr>
        <p:spPr>
          <a:xfrm>
            <a:off x="999179" y="1752807"/>
            <a:ext cx="1103539" cy="246221"/>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t>User clicks here</a:t>
            </a:r>
          </a:p>
        </p:txBody>
      </p:sp>
      <p:sp>
        <p:nvSpPr>
          <p:cNvPr id="2" name="Arrow: Right 1">
            <a:extLst>
              <a:ext uri="{FF2B5EF4-FFF2-40B4-BE49-F238E27FC236}">
                <a16:creationId xmlns:a16="http://schemas.microsoft.com/office/drawing/2014/main" id="{FA518D4A-9252-4BB5-B663-BD099BFA0AB6}"/>
              </a:ext>
            </a:extLst>
          </p:cNvPr>
          <p:cNvSpPr/>
          <p:nvPr/>
        </p:nvSpPr>
        <p:spPr>
          <a:xfrm>
            <a:off x="-727239" y="799082"/>
            <a:ext cx="1271681" cy="8314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cs typeface="Arial"/>
              </a:rPr>
              <a:t>Led to this (menu bar)</a:t>
            </a:r>
          </a:p>
        </p:txBody>
      </p:sp>
    </p:spTree>
    <p:extLst>
      <p:ext uri="{BB962C8B-B14F-4D97-AF65-F5344CB8AC3E}">
        <p14:creationId xmlns:p14="http://schemas.microsoft.com/office/powerpoint/2010/main" val="255439197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5" name="TextBox 4">
            <a:extLst>
              <a:ext uri="{FF2B5EF4-FFF2-40B4-BE49-F238E27FC236}">
                <a16:creationId xmlns:a16="http://schemas.microsoft.com/office/drawing/2014/main" id="{77CF38F4-8643-D742-8F96-0042DD50DC6F}"/>
              </a:ext>
            </a:extLst>
          </p:cNvPr>
          <p:cNvSpPr txBox="1"/>
          <p:nvPr/>
        </p:nvSpPr>
        <p:spPr>
          <a:xfrm>
            <a:off x="1505" y="691"/>
            <a:ext cx="1023037" cy="923330"/>
          </a:xfrm>
          <a:prstGeom prst="rect">
            <a:avLst/>
          </a:prstGeom>
          <a:solidFill>
            <a:schemeClr val="accent4"/>
          </a:solidFill>
        </p:spPr>
        <p:txBody>
          <a:bodyPr wrap="square" lIns="91440" tIns="45720" rIns="91440" bIns="45720" rtlCol="0" anchor="t">
            <a:spAutoFit/>
          </a:bodyPr>
          <a:lstStyle/>
          <a:p>
            <a:r>
              <a:rPr lang="en-US"/>
              <a:t>Prototype</a:t>
            </a:r>
            <a:endParaRPr lang="en-US" sz="4000"/>
          </a:p>
          <a:p>
            <a:r>
              <a:rPr lang="en-US" sz="4000"/>
              <a:t>3</a:t>
            </a:r>
          </a:p>
        </p:txBody>
      </p:sp>
      <p:pic>
        <p:nvPicPr>
          <p:cNvPr id="62" name="Picture 9" descr="Graphical user interface, application&#10;&#10;Description automatically generated">
            <a:extLst>
              <a:ext uri="{FF2B5EF4-FFF2-40B4-BE49-F238E27FC236}">
                <a16:creationId xmlns:a16="http://schemas.microsoft.com/office/drawing/2014/main" id="{A5AFF5D0-0345-4DDB-849E-5679874F28BD}"/>
              </a:ext>
            </a:extLst>
          </p:cNvPr>
          <p:cNvPicPr>
            <a:picLocks noChangeAspect="1"/>
          </p:cNvPicPr>
          <p:nvPr/>
        </p:nvPicPr>
        <p:blipFill>
          <a:blip r:embed="rId3"/>
          <a:stretch>
            <a:fillRect/>
          </a:stretch>
        </p:blipFill>
        <p:spPr>
          <a:xfrm>
            <a:off x="548055" y="384837"/>
            <a:ext cx="7439756" cy="4688361"/>
          </a:xfrm>
          <a:prstGeom prst="rect">
            <a:avLst/>
          </a:prstGeom>
        </p:spPr>
      </p:pic>
      <p:pic>
        <p:nvPicPr>
          <p:cNvPr id="263" name="Google Shape;263;p38"/>
          <p:cNvPicPr preferRelativeResize="0"/>
          <p:nvPr/>
        </p:nvPicPr>
        <p:blipFill>
          <a:blip r:embed="rId4">
            <a:alphaModFix/>
          </a:blip>
          <a:stretch>
            <a:fillRect/>
          </a:stretch>
        </p:blipFill>
        <p:spPr>
          <a:xfrm>
            <a:off x="7753350" y="-6"/>
            <a:ext cx="1390650" cy="966788"/>
          </a:xfrm>
          <a:prstGeom prst="rect">
            <a:avLst/>
          </a:prstGeom>
          <a:noFill/>
          <a:ln>
            <a:noFill/>
          </a:ln>
        </p:spPr>
      </p:pic>
      <p:sp>
        <p:nvSpPr>
          <p:cNvPr id="7" name="TextBox 6">
            <a:extLst>
              <a:ext uri="{FF2B5EF4-FFF2-40B4-BE49-F238E27FC236}">
                <a16:creationId xmlns:a16="http://schemas.microsoft.com/office/drawing/2014/main" id="{B54139A4-F124-4CCD-957D-894CB1ADBE8C}"/>
              </a:ext>
            </a:extLst>
          </p:cNvPr>
          <p:cNvSpPr txBox="1"/>
          <p:nvPr/>
        </p:nvSpPr>
        <p:spPr>
          <a:xfrm>
            <a:off x="545436" y="409365"/>
            <a:ext cx="274319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grid</a:t>
            </a:r>
          </a:p>
        </p:txBody>
      </p:sp>
      <p:sp>
        <p:nvSpPr>
          <p:cNvPr id="10" name="Rectangle 9">
            <a:extLst>
              <a:ext uri="{FF2B5EF4-FFF2-40B4-BE49-F238E27FC236}">
                <a16:creationId xmlns:a16="http://schemas.microsoft.com/office/drawing/2014/main" id="{F091F718-A7A8-4706-98F9-FD3C9B82084B}"/>
              </a:ext>
            </a:extLst>
          </p:cNvPr>
          <p:cNvSpPr/>
          <p:nvPr/>
        </p:nvSpPr>
        <p:spPr>
          <a:xfrm>
            <a:off x="651782" y="964746"/>
            <a:ext cx="7313838" cy="224518"/>
          </a:xfrm>
          <a:prstGeom prst="rect">
            <a:avLst/>
          </a:prstGeom>
          <a:solidFill>
            <a:schemeClr val="bg1"/>
          </a:solidFill>
          <a:ln>
            <a:solidFill>
              <a:srgbClr val="FFB3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E5EC0C29-6E5E-484A-8E4F-609E675877DC}"/>
              </a:ext>
            </a:extLst>
          </p:cNvPr>
          <p:cNvSpPr txBox="1"/>
          <p:nvPr/>
        </p:nvSpPr>
        <p:spPr>
          <a:xfrm>
            <a:off x="650762" y="966278"/>
            <a:ext cx="885825" cy="2308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900">
                <a:latin typeface="Grandview Display"/>
              </a:rPr>
              <a:t>Instructions</a:t>
            </a:r>
            <a:endParaRPr lang="en-US" sz="900"/>
          </a:p>
        </p:txBody>
      </p:sp>
      <p:sp>
        <p:nvSpPr>
          <p:cNvPr id="22" name="TextBox 21">
            <a:extLst>
              <a:ext uri="{FF2B5EF4-FFF2-40B4-BE49-F238E27FC236}">
                <a16:creationId xmlns:a16="http://schemas.microsoft.com/office/drawing/2014/main" id="{98C6B6E5-1B33-473B-A0AC-91AC251B9687}"/>
              </a:ext>
            </a:extLst>
          </p:cNvPr>
          <p:cNvSpPr txBox="1"/>
          <p:nvPr/>
        </p:nvSpPr>
        <p:spPr>
          <a:xfrm>
            <a:off x="1535226" y="959473"/>
            <a:ext cx="885825" cy="2308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900">
                <a:latin typeface="Grandview Display"/>
              </a:rPr>
              <a:t>Grid</a:t>
            </a:r>
            <a:endParaRPr lang="en-US"/>
          </a:p>
        </p:txBody>
      </p:sp>
      <p:sp>
        <p:nvSpPr>
          <p:cNvPr id="23" name="TextBox 22">
            <a:extLst>
              <a:ext uri="{FF2B5EF4-FFF2-40B4-BE49-F238E27FC236}">
                <a16:creationId xmlns:a16="http://schemas.microsoft.com/office/drawing/2014/main" id="{AB656D05-0F39-43B9-A07C-F090CFC27000}"/>
              </a:ext>
            </a:extLst>
          </p:cNvPr>
          <p:cNvSpPr txBox="1"/>
          <p:nvPr/>
        </p:nvSpPr>
        <p:spPr>
          <a:xfrm>
            <a:off x="2099922" y="959473"/>
            <a:ext cx="885825" cy="2308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900">
                <a:latin typeface="Grandview Display"/>
              </a:rPr>
              <a:t>Cheat Sheet</a:t>
            </a:r>
            <a:endParaRPr lang="en-US"/>
          </a:p>
        </p:txBody>
      </p:sp>
      <p:sp>
        <p:nvSpPr>
          <p:cNvPr id="24" name="Rectangle 23">
            <a:extLst>
              <a:ext uri="{FF2B5EF4-FFF2-40B4-BE49-F238E27FC236}">
                <a16:creationId xmlns:a16="http://schemas.microsoft.com/office/drawing/2014/main" id="{6F1F419E-2D7D-4CC4-96A6-E0BE10EA0BB0}"/>
              </a:ext>
            </a:extLst>
          </p:cNvPr>
          <p:cNvSpPr/>
          <p:nvPr/>
        </p:nvSpPr>
        <p:spPr>
          <a:xfrm>
            <a:off x="651782" y="1196067"/>
            <a:ext cx="3374569" cy="231321"/>
          </a:xfrm>
          <a:prstGeom prst="rect">
            <a:avLst/>
          </a:prstGeom>
          <a:solidFill>
            <a:schemeClr val="bg1"/>
          </a:solidFill>
          <a:ln>
            <a:solidFill>
              <a:srgbClr val="FFB3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057C634D-16F2-4822-A17E-259F82FD829C}"/>
              </a:ext>
            </a:extLst>
          </p:cNvPr>
          <p:cNvSpPr txBox="1"/>
          <p:nvPr/>
        </p:nvSpPr>
        <p:spPr>
          <a:xfrm>
            <a:off x="650762" y="1211205"/>
            <a:ext cx="1715861"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latin typeface="Grandview Display"/>
              </a:rPr>
              <a:t>Vector Addition + Multiplication</a:t>
            </a:r>
            <a:endParaRPr lang="en-US" sz="800" err="1"/>
          </a:p>
        </p:txBody>
      </p:sp>
      <p:sp>
        <p:nvSpPr>
          <p:cNvPr id="28" name="TextBox 27">
            <a:extLst>
              <a:ext uri="{FF2B5EF4-FFF2-40B4-BE49-F238E27FC236}">
                <a16:creationId xmlns:a16="http://schemas.microsoft.com/office/drawing/2014/main" id="{996732EB-F534-4A54-99CD-B10501C4A070}"/>
              </a:ext>
            </a:extLst>
          </p:cNvPr>
          <p:cNvSpPr txBox="1"/>
          <p:nvPr/>
        </p:nvSpPr>
        <p:spPr>
          <a:xfrm>
            <a:off x="2317637" y="1211204"/>
            <a:ext cx="1110344"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latin typeface="Grandview Display"/>
              </a:rPr>
              <a:t>Vector Operations</a:t>
            </a:r>
            <a:endParaRPr lang="en-US" sz="800" err="1"/>
          </a:p>
        </p:txBody>
      </p:sp>
      <p:sp>
        <p:nvSpPr>
          <p:cNvPr id="21" name="Rectangle 20">
            <a:extLst>
              <a:ext uri="{FF2B5EF4-FFF2-40B4-BE49-F238E27FC236}">
                <a16:creationId xmlns:a16="http://schemas.microsoft.com/office/drawing/2014/main" id="{3D7F5EBE-91BC-4669-B5DB-442CB2747B2F}"/>
              </a:ext>
            </a:extLst>
          </p:cNvPr>
          <p:cNvSpPr/>
          <p:nvPr/>
        </p:nvSpPr>
        <p:spPr>
          <a:xfrm>
            <a:off x="1447800" y="964747"/>
            <a:ext cx="612321" cy="224518"/>
          </a:xfrm>
          <a:prstGeom prst="rect">
            <a:avLst/>
          </a:prstGeom>
          <a:solidFill>
            <a:srgbClr val="FFB3B3">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6" name="Straight Arrow Connector 105">
            <a:extLst>
              <a:ext uri="{FF2B5EF4-FFF2-40B4-BE49-F238E27FC236}">
                <a16:creationId xmlns:a16="http://schemas.microsoft.com/office/drawing/2014/main" id="{9BD820E5-5CBE-45A4-9F01-A1744A1EA5C7}"/>
              </a:ext>
            </a:extLst>
          </p:cNvPr>
          <p:cNvCxnSpPr/>
          <p:nvPr/>
        </p:nvCxnSpPr>
        <p:spPr>
          <a:xfrm flipH="1">
            <a:off x="3665762" y="1440994"/>
            <a:ext cx="1" cy="3626303"/>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08" name="Straight Arrow Connector 107">
            <a:extLst>
              <a:ext uri="{FF2B5EF4-FFF2-40B4-BE49-F238E27FC236}">
                <a16:creationId xmlns:a16="http://schemas.microsoft.com/office/drawing/2014/main" id="{BD71E9B9-2CEF-42F6-B25A-286F430EC668}"/>
              </a:ext>
            </a:extLst>
          </p:cNvPr>
          <p:cNvCxnSpPr>
            <a:cxnSpLocks/>
          </p:cNvCxnSpPr>
          <p:nvPr/>
        </p:nvCxnSpPr>
        <p:spPr>
          <a:xfrm flipH="1">
            <a:off x="4169225" y="1189263"/>
            <a:ext cx="1" cy="3864427"/>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10" name="Straight Arrow Connector 109">
            <a:extLst>
              <a:ext uri="{FF2B5EF4-FFF2-40B4-BE49-F238E27FC236}">
                <a16:creationId xmlns:a16="http://schemas.microsoft.com/office/drawing/2014/main" id="{6D01EF08-1EA3-47FB-A069-10BF9ABD80E9}"/>
              </a:ext>
            </a:extLst>
          </p:cNvPr>
          <p:cNvCxnSpPr>
            <a:cxnSpLocks/>
          </p:cNvCxnSpPr>
          <p:nvPr/>
        </p:nvCxnSpPr>
        <p:spPr>
          <a:xfrm flipH="1">
            <a:off x="4672688" y="1196066"/>
            <a:ext cx="1" cy="3864427"/>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12" name="Straight Arrow Connector 111">
            <a:extLst>
              <a:ext uri="{FF2B5EF4-FFF2-40B4-BE49-F238E27FC236}">
                <a16:creationId xmlns:a16="http://schemas.microsoft.com/office/drawing/2014/main" id="{2DD596BC-9006-4080-966C-E8AA637E9373}"/>
              </a:ext>
            </a:extLst>
          </p:cNvPr>
          <p:cNvCxnSpPr>
            <a:cxnSpLocks/>
          </p:cNvCxnSpPr>
          <p:nvPr/>
        </p:nvCxnSpPr>
        <p:spPr>
          <a:xfrm flipH="1">
            <a:off x="5176153" y="1196066"/>
            <a:ext cx="1" cy="3864427"/>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14" name="Straight Arrow Connector 113">
            <a:extLst>
              <a:ext uri="{FF2B5EF4-FFF2-40B4-BE49-F238E27FC236}">
                <a16:creationId xmlns:a16="http://schemas.microsoft.com/office/drawing/2014/main" id="{6B052B3F-C47D-4AE9-85F0-398194CA27C4}"/>
              </a:ext>
            </a:extLst>
          </p:cNvPr>
          <p:cNvCxnSpPr>
            <a:cxnSpLocks/>
          </p:cNvCxnSpPr>
          <p:nvPr/>
        </p:nvCxnSpPr>
        <p:spPr>
          <a:xfrm flipH="1">
            <a:off x="5672813" y="1196066"/>
            <a:ext cx="1" cy="3864427"/>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16" name="Straight Arrow Connector 115">
            <a:extLst>
              <a:ext uri="{FF2B5EF4-FFF2-40B4-BE49-F238E27FC236}">
                <a16:creationId xmlns:a16="http://schemas.microsoft.com/office/drawing/2014/main" id="{D7B3B873-B06D-43AF-BCAF-FE3108A8AE2A}"/>
              </a:ext>
            </a:extLst>
          </p:cNvPr>
          <p:cNvCxnSpPr>
            <a:cxnSpLocks/>
          </p:cNvCxnSpPr>
          <p:nvPr/>
        </p:nvCxnSpPr>
        <p:spPr>
          <a:xfrm flipH="1">
            <a:off x="6169474" y="1189262"/>
            <a:ext cx="1" cy="3864427"/>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18" name="Straight Arrow Connector 117">
            <a:extLst>
              <a:ext uri="{FF2B5EF4-FFF2-40B4-BE49-F238E27FC236}">
                <a16:creationId xmlns:a16="http://schemas.microsoft.com/office/drawing/2014/main" id="{3713F6C5-FACE-4514-BD68-324C21C3939C}"/>
              </a:ext>
            </a:extLst>
          </p:cNvPr>
          <p:cNvCxnSpPr>
            <a:cxnSpLocks/>
          </p:cNvCxnSpPr>
          <p:nvPr/>
        </p:nvCxnSpPr>
        <p:spPr>
          <a:xfrm flipH="1">
            <a:off x="6672939" y="1189262"/>
            <a:ext cx="1" cy="3864427"/>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20" name="Straight Arrow Connector 119">
            <a:extLst>
              <a:ext uri="{FF2B5EF4-FFF2-40B4-BE49-F238E27FC236}">
                <a16:creationId xmlns:a16="http://schemas.microsoft.com/office/drawing/2014/main" id="{D7F58F7A-5228-4536-B93C-0A148EFD948A}"/>
              </a:ext>
            </a:extLst>
          </p:cNvPr>
          <p:cNvCxnSpPr>
            <a:cxnSpLocks/>
          </p:cNvCxnSpPr>
          <p:nvPr/>
        </p:nvCxnSpPr>
        <p:spPr>
          <a:xfrm flipH="1">
            <a:off x="7169599" y="1189262"/>
            <a:ext cx="1" cy="3864427"/>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22" name="Straight Arrow Connector 121">
            <a:extLst>
              <a:ext uri="{FF2B5EF4-FFF2-40B4-BE49-F238E27FC236}">
                <a16:creationId xmlns:a16="http://schemas.microsoft.com/office/drawing/2014/main" id="{E995EC54-78C5-4139-A605-883B43A9DE58}"/>
              </a:ext>
            </a:extLst>
          </p:cNvPr>
          <p:cNvCxnSpPr>
            <a:cxnSpLocks/>
          </p:cNvCxnSpPr>
          <p:nvPr/>
        </p:nvCxnSpPr>
        <p:spPr>
          <a:xfrm flipH="1">
            <a:off x="3169100" y="1434191"/>
            <a:ext cx="2" cy="3585479"/>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24" name="Straight Arrow Connector 123">
            <a:extLst>
              <a:ext uri="{FF2B5EF4-FFF2-40B4-BE49-F238E27FC236}">
                <a16:creationId xmlns:a16="http://schemas.microsoft.com/office/drawing/2014/main" id="{76D00864-F20D-4A17-806C-649E110AC0FC}"/>
              </a:ext>
            </a:extLst>
          </p:cNvPr>
          <p:cNvCxnSpPr>
            <a:cxnSpLocks/>
          </p:cNvCxnSpPr>
          <p:nvPr/>
        </p:nvCxnSpPr>
        <p:spPr>
          <a:xfrm flipH="1">
            <a:off x="2665635" y="1447797"/>
            <a:ext cx="2" cy="3585479"/>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26" name="Straight Arrow Connector 125">
            <a:extLst>
              <a:ext uri="{FF2B5EF4-FFF2-40B4-BE49-F238E27FC236}">
                <a16:creationId xmlns:a16="http://schemas.microsoft.com/office/drawing/2014/main" id="{547A992A-C45A-4D38-8577-E63BA3C95D03}"/>
              </a:ext>
            </a:extLst>
          </p:cNvPr>
          <p:cNvCxnSpPr>
            <a:cxnSpLocks/>
          </p:cNvCxnSpPr>
          <p:nvPr/>
        </p:nvCxnSpPr>
        <p:spPr>
          <a:xfrm flipH="1">
            <a:off x="2168975" y="1454602"/>
            <a:ext cx="2" cy="3585479"/>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28" name="Straight Arrow Connector 127">
            <a:extLst>
              <a:ext uri="{FF2B5EF4-FFF2-40B4-BE49-F238E27FC236}">
                <a16:creationId xmlns:a16="http://schemas.microsoft.com/office/drawing/2014/main" id="{F43F455F-66AA-4F19-9369-9EA8DF5C4867}"/>
              </a:ext>
            </a:extLst>
          </p:cNvPr>
          <p:cNvCxnSpPr>
            <a:cxnSpLocks/>
          </p:cNvCxnSpPr>
          <p:nvPr/>
        </p:nvCxnSpPr>
        <p:spPr>
          <a:xfrm flipH="1">
            <a:off x="1658706" y="1440994"/>
            <a:ext cx="2" cy="3585479"/>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30" name="Straight Arrow Connector 129">
            <a:extLst>
              <a:ext uri="{FF2B5EF4-FFF2-40B4-BE49-F238E27FC236}">
                <a16:creationId xmlns:a16="http://schemas.microsoft.com/office/drawing/2014/main" id="{DB5DFDE7-5349-4B4A-BB93-F0BD82C597D8}"/>
              </a:ext>
            </a:extLst>
          </p:cNvPr>
          <p:cNvCxnSpPr>
            <a:cxnSpLocks/>
          </p:cNvCxnSpPr>
          <p:nvPr/>
        </p:nvCxnSpPr>
        <p:spPr>
          <a:xfrm flipH="1">
            <a:off x="1155243" y="1440995"/>
            <a:ext cx="2" cy="3585479"/>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34" name="Straight Arrow Connector 133">
            <a:extLst>
              <a:ext uri="{FF2B5EF4-FFF2-40B4-BE49-F238E27FC236}">
                <a16:creationId xmlns:a16="http://schemas.microsoft.com/office/drawing/2014/main" id="{D9F763D9-8B7C-46AF-A87E-85CAF6315624}"/>
              </a:ext>
            </a:extLst>
          </p:cNvPr>
          <p:cNvCxnSpPr>
            <a:cxnSpLocks/>
          </p:cNvCxnSpPr>
          <p:nvPr/>
        </p:nvCxnSpPr>
        <p:spPr>
          <a:xfrm flipH="1" flipV="1">
            <a:off x="638171" y="3203115"/>
            <a:ext cx="7341055" cy="20413"/>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36" name="Straight Arrow Connector 135">
            <a:extLst>
              <a:ext uri="{FF2B5EF4-FFF2-40B4-BE49-F238E27FC236}">
                <a16:creationId xmlns:a16="http://schemas.microsoft.com/office/drawing/2014/main" id="{8067B88F-6933-47DD-A1B2-CBCEEE8436E4}"/>
              </a:ext>
            </a:extLst>
          </p:cNvPr>
          <p:cNvCxnSpPr>
            <a:cxnSpLocks/>
          </p:cNvCxnSpPr>
          <p:nvPr/>
        </p:nvCxnSpPr>
        <p:spPr>
          <a:xfrm flipH="1" flipV="1">
            <a:off x="672188" y="2713256"/>
            <a:ext cx="7307037" cy="20413"/>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38" name="Straight Arrow Connector 137">
            <a:extLst>
              <a:ext uri="{FF2B5EF4-FFF2-40B4-BE49-F238E27FC236}">
                <a16:creationId xmlns:a16="http://schemas.microsoft.com/office/drawing/2014/main" id="{79B808DB-836A-44CE-B9AF-B2F38D750382}"/>
              </a:ext>
            </a:extLst>
          </p:cNvPr>
          <p:cNvCxnSpPr>
            <a:cxnSpLocks/>
          </p:cNvCxnSpPr>
          <p:nvPr/>
        </p:nvCxnSpPr>
        <p:spPr>
          <a:xfrm flipH="1" flipV="1">
            <a:off x="631367" y="3699776"/>
            <a:ext cx="7341055" cy="20413"/>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40" name="Straight Arrow Connector 139">
            <a:extLst>
              <a:ext uri="{FF2B5EF4-FFF2-40B4-BE49-F238E27FC236}">
                <a16:creationId xmlns:a16="http://schemas.microsoft.com/office/drawing/2014/main" id="{A9A7A89D-DDF3-481A-889F-0FC63247893D}"/>
              </a:ext>
            </a:extLst>
          </p:cNvPr>
          <p:cNvCxnSpPr>
            <a:cxnSpLocks/>
          </p:cNvCxnSpPr>
          <p:nvPr/>
        </p:nvCxnSpPr>
        <p:spPr>
          <a:xfrm flipH="1" flipV="1">
            <a:off x="644973" y="4210043"/>
            <a:ext cx="7341055" cy="20413"/>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42" name="Straight Arrow Connector 141">
            <a:extLst>
              <a:ext uri="{FF2B5EF4-FFF2-40B4-BE49-F238E27FC236}">
                <a16:creationId xmlns:a16="http://schemas.microsoft.com/office/drawing/2014/main" id="{E4D7AFF5-D755-4305-87F1-9B91209B47C5}"/>
              </a:ext>
            </a:extLst>
          </p:cNvPr>
          <p:cNvCxnSpPr>
            <a:cxnSpLocks/>
          </p:cNvCxnSpPr>
          <p:nvPr/>
        </p:nvCxnSpPr>
        <p:spPr>
          <a:xfrm flipH="1" flipV="1">
            <a:off x="638171" y="4706704"/>
            <a:ext cx="7341055" cy="20413"/>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44" name="Straight Arrow Connector 143">
            <a:extLst>
              <a:ext uri="{FF2B5EF4-FFF2-40B4-BE49-F238E27FC236}">
                <a16:creationId xmlns:a16="http://schemas.microsoft.com/office/drawing/2014/main" id="{F7A5633B-D441-4422-9A55-C0EBCDDF079F}"/>
              </a:ext>
            </a:extLst>
          </p:cNvPr>
          <p:cNvCxnSpPr>
            <a:cxnSpLocks/>
          </p:cNvCxnSpPr>
          <p:nvPr/>
        </p:nvCxnSpPr>
        <p:spPr>
          <a:xfrm flipH="1" flipV="1">
            <a:off x="638171" y="2216596"/>
            <a:ext cx="7341055" cy="20413"/>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46" name="Straight Arrow Connector 145">
            <a:extLst>
              <a:ext uri="{FF2B5EF4-FFF2-40B4-BE49-F238E27FC236}">
                <a16:creationId xmlns:a16="http://schemas.microsoft.com/office/drawing/2014/main" id="{25C9F937-5366-44AF-BCBF-9C2B8A7964B6}"/>
              </a:ext>
            </a:extLst>
          </p:cNvPr>
          <p:cNvCxnSpPr>
            <a:cxnSpLocks/>
          </p:cNvCxnSpPr>
          <p:nvPr/>
        </p:nvCxnSpPr>
        <p:spPr>
          <a:xfrm flipH="1" flipV="1">
            <a:off x="651778" y="1713132"/>
            <a:ext cx="7341055" cy="20413"/>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51" name="Straight Arrow Connector 150">
            <a:extLst>
              <a:ext uri="{FF2B5EF4-FFF2-40B4-BE49-F238E27FC236}">
                <a16:creationId xmlns:a16="http://schemas.microsoft.com/office/drawing/2014/main" id="{49115806-F7FF-4BF8-850F-6982E7E52B14}"/>
              </a:ext>
            </a:extLst>
          </p:cNvPr>
          <p:cNvCxnSpPr>
            <a:cxnSpLocks/>
          </p:cNvCxnSpPr>
          <p:nvPr/>
        </p:nvCxnSpPr>
        <p:spPr>
          <a:xfrm flipH="1">
            <a:off x="7666259" y="1196065"/>
            <a:ext cx="1" cy="3864427"/>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sp>
        <p:nvSpPr>
          <p:cNvPr id="150" name="Rectangle: Rounded Corners 149">
            <a:extLst>
              <a:ext uri="{FF2B5EF4-FFF2-40B4-BE49-F238E27FC236}">
                <a16:creationId xmlns:a16="http://schemas.microsoft.com/office/drawing/2014/main" id="{167E5688-A020-412B-BF75-4783C737E356}"/>
              </a:ext>
            </a:extLst>
          </p:cNvPr>
          <p:cNvSpPr/>
          <p:nvPr/>
        </p:nvSpPr>
        <p:spPr>
          <a:xfrm>
            <a:off x="7421336" y="1277711"/>
            <a:ext cx="489857" cy="176893"/>
          </a:xfrm>
          <a:prstGeom prst="roundRect">
            <a:avLst/>
          </a:prstGeom>
          <a:solidFill>
            <a:srgbClr val="CCF0FF"/>
          </a:solidFill>
          <a:ln>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000">
                <a:solidFill>
                  <a:schemeClr val="tx1"/>
                </a:solidFill>
                <a:cs typeface="Arial"/>
              </a:rPr>
              <a:t>clear</a:t>
            </a:r>
            <a:endParaRPr lang="en-US" sz="1000">
              <a:solidFill>
                <a:schemeClr val="tx1"/>
              </a:solidFill>
            </a:endParaRPr>
          </a:p>
        </p:txBody>
      </p:sp>
      <p:sp>
        <p:nvSpPr>
          <p:cNvPr id="3" name="Rectangle 2">
            <a:extLst>
              <a:ext uri="{FF2B5EF4-FFF2-40B4-BE49-F238E27FC236}">
                <a16:creationId xmlns:a16="http://schemas.microsoft.com/office/drawing/2014/main" id="{40996EA1-F612-4BD6-9C5D-3DAF8DE4E1EE}"/>
              </a:ext>
            </a:extLst>
          </p:cNvPr>
          <p:cNvSpPr/>
          <p:nvPr/>
        </p:nvSpPr>
        <p:spPr>
          <a:xfrm>
            <a:off x="648361" y="1427307"/>
            <a:ext cx="1666874" cy="1966312"/>
          </a:xfrm>
          <a:prstGeom prst="rect">
            <a:avLst/>
          </a:prstGeom>
          <a:solidFill>
            <a:schemeClr val="bg1"/>
          </a:solidFill>
          <a:ln w="12700">
            <a:solidFill>
              <a:srgbClr val="FFB3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7" descr="A picture containing text, monitor, screen, screenshot&#10;&#10;Description automatically generated">
            <a:extLst>
              <a:ext uri="{FF2B5EF4-FFF2-40B4-BE49-F238E27FC236}">
                <a16:creationId xmlns:a16="http://schemas.microsoft.com/office/drawing/2014/main" id="{A2C8F40B-950D-4420-9D09-A2B2008EA708}"/>
              </a:ext>
            </a:extLst>
          </p:cNvPr>
          <p:cNvPicPr>
            <a:picLocks noChangeAspect="1"/>
          </p:cNvPicPr>
          <p:nvPr/>
        </p:nvPicPr>
        <p:blipFill>
          <a:blip r:embed="rId5"/>
          <a:stretch>
            <a:fillRect/>
          </a:stretch>
        </p:blipFill>
        <p:spPr>
          <a:xfrm>
            <a:off x="1735590" y="1487259"/>
            <a:ext cx="250375" cy="311606"/>
          </a:xfrm>
          <a:prstGeom prst="rect">
            <a:avLst/>
          </a:prstGeom>
        </p:spPr>
      </p:pic>
      <p:sp>
        <p:nvSpPr>
          <p:cNvPr id="41" name="TextBox 40">
            <a:extLst>
              <a:ext uri="{FF2B5EF4-FFF2-40B4-BE49-F238E27FC236}">
                <a16:creationId xmlns:a16="http://schemas.microsoft.com/office/drawing/2014/main" id="{4A7E1291-EB2E-4A23-8B49-8C164F119AC9}"/>
              </a:ext>
            </a:extLst>
          </p:cNvPr>
          <p:cNvSpPr txBox="1"/>
          <p:nvPr/>
        </p:nvSpPr>
        <p:spPr>
          <a:xfrm>
            <a:off x="854870" y="1537776"/>
            <a:ext cx="957283"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latin typeface="Grandview Display"/>
              </a:rPr>
              <a:t>original vector = </a:t>
            </a:r>
            <a:endParaRPr lang="en-US" sz="800"/>
          </a:p>
        </p:txBody>
      </p:sp>
      <p:sp>
        <p:nvSpPr>
          <p:cNvPr id="6" name="Rectangle 5">
            <a:extLst>
              <a:ext uri="{FF2B5EF4-FFF2-40B4-BE49-F238E27FC236}">
                <a16:creationId xmlns:a16="http://schemas.microsoft.com/office/drawing/2014/main" id="{D1FDC388-79FC-4D17-8D25-87B5EC1041EA}"/>
              </a:ext>
            </a:extLst>
          </p:cNvPr>
          <p:cNvSpPr/>
          <p:nvPr/>
        </p:nvSpPr>
        <p:spPr>
          <a:xfrm>
            <a:off x="753836" y="1971675"/>
            <a:ext cx="95251" cy="88448"/>
          </a:xfrm>
          <a:prstGeom prst="rect">
            <a:avLst/>
          </a:prstGeom>
          <a:solidFill>
            <a:schemeClr val="bg1"/>
          </a:solidFill>
          <a:ln w="12700">
            <a:solidFill>
              <a:srgbClr val="FFB3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2E8368A5-B9E0-468A-8F30-1D13409070DA}"/>
              </a:ext>
            </a:extLst>
          </p:cNvPr>
          <p:cNvSpPr txBox="1"/>
          <p:nvPr/>
        </p:nvSpPr>
        <p:spPr>
          <a:xfrm>
            <a:off x="861673" y="1911972"/>
            <a:ext cx="953861"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latin typeface="Grandview Display"/>
              </a:rPr>
              <a:t>scalar value 1 = </a:t>
            </a:r>
            <a:endParaRPr lang="en-US" sz="800"/>
          </a:p>
        </p:txBody>
      </p:sp>
      <p:pic>
        <p:nvPicPr>
          <p:cNvPr id="8" name="Picture 8" descr="A picture containing text, monitor, electronics, screen&#10;&#10;Description automatically generated">
            <a:extLst>
              <a:ext uri="{FF2B5EF4-FFF2-40B4-BE49-F238E27FC236}">
                <a16:creationId xmlns:a16="http://schemas.microsoft.com/office/drawing/2014/main" id="{99B763C7-8E1D-411E-80C3-22D142875C9D}"/>
              </a:ext>
            </a:extLst>
          </p:cNvPr>
          <p:cNvPicPr>
            <a:picLocks noChangeAspect="1"/>
          </p:cNvPicPr>
          <p:nvPr/>
        </p:nvPicPr>
        <p:blipFill>
          <a:blip r:embed="rId6"/>
          <a:stretch>
            <a:fillRect/>
          </a:stretch>
        </p:blipFill>
        <p:spPr>
          <a:xfrm>
            <a:off x="1732869" y="1889352"/>
            <a:ext cx="249013" cy="242208"/>
          </a:xfrm>
          <a:prstGeom prst="rect">
            <a:avLst/>
          </a:prstGeom>
        </p:spPr>
      </p:pic>
      <p:sp>
        <p:nvSpPr>
          <p:cNvPr id="45" name="TextBox 44">
            <a:extLst>
              <a:ext uri="{FF2B5EF4-FFF2-40B4-BE49-F238E27FC236}">
                <a16:creationId xmlns:a16="http://schemas.microsoft.com/office/drawing/2014/main" id="{6163D14D-C4A9-4138-809D-BDBC91856521}"/>
              </a:ext>
            </a:extLst>
          </p:cNvPr>
          <p:cNvSpPr txBox="1"/>
          <p:nvPr/>
        </p:nvSpPr>
        <p:spPr>
          <a:xfrm>
            <a:off x="854869" y="2299776"/>
            <a:ext cx="953861"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latin typeface="Grandview Display"/>
              </a:rPr>
              <a:t>second vector = </a:t>
            </a:r>
            <a:endParaRPr lang="en-US" sz="800"/>
          </a:p>
        </p:txBody>
      </p:sp>
      <p:pic>
        <p:nvPicPr>
          <p:cNvPr id="46" name="Picture 7" descr="A picture containing text, monitor, screen, screenshot&#10;&#10;Description automatically generated">
            <a:extLst>
              <a:ext uri="{FF2B5EF4-FFF2-40B4-BE49-F238E27FC236}">
                <a16:creationId xmlns:a16="http://schemas.microsoft.com/office/drawing/2014/main" id="{CE165165-7864-47A5-8934-6182F8742B28}"/>
              </a:ext>
            </a:extLst>
          </p:cNvPr>
          <p:cNvPicPr>
            <a:picLocks noChangeAspect="1"/>
          </p:cNvPicPr>
          <p:nvPr/>
        </p:nvPicPr>
        <p:blipFill>
          <a:blip r:embed="rId5"/>
          <a:stretch>
            <a:fillRect/>
          </a:stretch>
        </p:blipFill>
        <p:spPr>
          <a:xfrm>
            <a:off x="1735590" y="2242456"/>
            <a:ext cx="250375" cy="311606"/>
          </a:xfrm>
          <a:prstGeom prst="rect">
            <a:avLst/>
          </a:prstGeom>
        </p:spPr>
      </p:pic>
      <p:sp>
        <p:nvSpPr>
          <p:cNvPr id="47" name="Rectangle 46">
            <a:extLst>
              <a:ext uri="{FF2B5EF4-FFF2-40B4-BE49-F238E27FC236}">
                <a16:creationId xmlns:a16="http://schemas.microsoft.com/office/drawing/2014/main" id="{39EB8DBA-FB7A-4800-8C54-A712D88665C7}"/>
              </a:ext>
            </a:extLst>
          </p:cNvPr>
          <p:cNvSpPr/>
          <p:nvPr/>
        </p:nvSpPr>
        <p:spPr>
          <a:xfrm>
            <a:off x="760639" y="2359479"/>
            <a:ext cx="95251" cy="88448"/>
          </a:xfrm>
          <a:prstGeom prst="rect">
            <a:avLst/>
          </a:prstGeom>
          <a:solidFill>
            <a:schemeClr val="bg1"/>
          </a:solidFill>
          <a:ln w="12700">
            <a:solidFill>
              <a:srgbClr val="FFB3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8" name="Picture 8" descr="A picture containing text, monitor, electronics, screen&#10;&#10;Description automatically generated">
            <a:extLst>
              <a:ext uri="{FF2B5EF4-FFF2-40B4-BE49-F238E27FC236}">
                <a16:creationId xmlns:a16="http://schemas.microsoft.com/office/drawing/2014/main" id="{697CD7B6-5F78-4A21-8058-696773645234}"/>
              </a:ext>
            </a:extLst>
          </p:cNvPr>
          <p:cNvPicPr>
            <a:picLocks noChangeAspect="1"/>
          </p:cNvPicPr>
          <p:nvPr/>
        </p:nvPicPr>
        <p:blipFill>
          <a:blip r:embed="rId6"/>
          <a:stretch>
            <a:fillRect/>
          </a:stretch>
        </p:blipFill>
        <p:spPr>
          <a:xfrm>
            <a:off x="1732869" y="2678565"/>
            <a:ext cx="249013" cy="242208"/>
          </a:xfrm>
          <a:prstGeom prst="rect">
            <a:avLst/>
          </a:prstGeom>
        </p:spPr>
      </p:pic>
      <p:sp>
        <p:nvSpPr>
          <p:cNvPr id="49" name="TextBox 48">
            <a:extLst>
              <a:ext uri="{FF2B5EF4-FFF2-40B4-BE49-F238E27FC236}">
                <a16:creationId xmlns:a16="http://schemas.microsoft.com/office/drawing/2014/main" id="{0A4B26BA-C68B-469F-8988-CAECC21AAB33}"/>
              </a:ext>
            </a:extLst>
          </p:cNvPr>
          <p:cNvSpPr txBox="1"/>
          <p:nvPr/>
        </p:nvSpPr>
        <p:spPr>
          <a:xfrm>
            <a:off x="861673" y="2687579"/>
            <a:ext cx="953861"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latin typeface="Grandview Display"/>
              </a:rPr>
              <a:t>scalar value 2 = </a:t>
            </a:r>
            <a:endParaRPr lang="en-US" sz="800"/>
          </a:p>
        </p:txBody>
      </p:sp>
      <p:sp>
        <p:nvSpPr>
          <p:cNvPr id="50" name="Rectangle 49">
            <a:extLst>
              <a:ext uri="{FF2B5EF4-FFF2-40B4-BE49-F238E27FC236}">
                <a16:creationId xmlns:a16="http://schemas.microsoft.com/office/drawing/2014/main" id="{A326AC42-315C-406B-B39F-7E23743E5E2D}"/>
              </a:ext>
            </a:extLst>
          </p:cNvPr>
          <p:cNvSpPr/>
          <p:nvPr/>
        </p:nvSpPr>
        <p:spPr>
          <a:xfrm>
            <a:off x="767443" y="2747281"/>
            <a:ext cx="95251" cy="88448"/>
          </a:xfrm>
          <a:prstGeom prst="rect">
            <a:avLst/>
          </a:prstGeom>
          <a:solidFill>
            <a:schemeClr val="bg1"/>
          </a:solidFill>
          <a:ln w="12700">
            <a:solidFill>
              <a:srgbClr val="FFB3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 name="Picture 7" descr="A picture containing text, monitor, screen, screenshot&#10;&#10;Description automatically generated">
            <a:extLst>
              <a:ext uri="{FF2B5EF4-FFF2-40B4-BE49-F238E27FC236}">
                <a16:creationId xmlns:a16="http://schemas.microsoft.com/office/drawing/2014/main" id="{2C0CC446-1321-411A-BB8D-829F1997F2E8}"/>
              </a:ext>
            </a:extLst>
          </p:cNvPr>
          <p:cNvPicPr>
            <a:picLocks noChangeAspect="1"/>
          </p:cNvPicPr>
          <p:nvPr/>
        </p:nvPicPr>
        <p:blipFill>
          <a:blip r:embed="rId5"/>
          <a:stretch>
            <a:fillRect/>
          </a:stretch>
        </p:blipFill>
        <p:spPr>
          <a:xfrm>
            <a:off x="1735590" y="3018063"/>
            <a:ext cx="250375" cy="311606"/>
          </a:xfrm>
          <a:prstGeom prst="rect">
            <a:avLst/>
          </a:prstGeom>
        </p:spPr>
      </p:pic>
      <p:sp>
        <p:nvSpPr>
          <p:cNvPr id="52" name="TextBox 51">
            <a:extLst>
              <a:ext uri="{FF2B5EF4-FFF2-40B4-BE49-F238E27FC236}">
                <a16:creationId xmlns:a16="http://schemas.microsoft.com/office/drawing/2014/main" id="{BFF8A866-00DC-427E-A810-BEEF4B66CD21}"/>
              </a:ext>
            </a:extLst>
          </p:cNvPr>
          <p:cNvSpPr txBox="1"/>
          <p:nvPr/>
        </p:nvSpPr>
        <p:spPr>
          <a:xfrm>
            <a:off x="861673" y="3082187"/>
            <a:ext cx="994683" cy="20774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750">
                <a:latin typeface="Grandview Display"/>
              </a:rPr>
              <a:t>resultant vector = </a:t>
            </a:r>
            <a:endParaRPr lang="en-US" sz="750"/>
          </a:p>
        </p:txBody>
      </p:sp>
      <p:sp>
        <p:nvSpPr>
          <p:cNvPr id="53" name="Rectangle 52">
            <a:extLst>
              <a:ext uri="{FF2B5EF4-FFF2-40B4-BE49-F238E27FC236}">
                <a16:creationId xmlns:a16="http://schemas.microsoft.com/office/drawing/2014/main" id="{D413BAB5-4C8C-472C-804A-0A8C1D7EF806}"/>
              </a:ext>
            </a:extLst>
          </p:cNvPr>
          <p:cNvSpPr/>
          <p:nvPr/>
        </p:nvSpPr>
        <p:spPr>
          <a:xfrm>
            <a:off x="767442" y="3135084"/>
            <a:ext cx="95251" cy="88448"/>
          </a:xfrm>
          <a:prstGeom prst="rect">
            <a:avLst/>
          </a:prstGeom>
          <a:solidFill>
            <a:schemeClr val="bg1"/>
          </a:solidFill>
          <a:ln w="12700">
            <a:solidFill>
              <a:srgbClr val="FFB3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864C8424-FAFA-4BBF-B4BD-FAC416AF29E3}"/>
              </a:ext>
            </a:extLst>
          </p:cNvPr>
          <p:cNvSpPr/>
          <p:nvPr/>
        </p:nvSpPr>
        <p:spPr>
          <a:xfrm>
            <a:off x="658586" y="1209675"/>
            <a:ext cx="1666873" cy="217715"/>
          </a:xfrm>
          <a:prstGeom prst="rect">
            <a:avLst/>
          </a:prstGeom>
          <a:solidFill>
            <a:srgbClr val="FFB3B3">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A2FEE96-8CCD-4380-A97D-EE3B9BEC4EB3}"/>
              </a:ext>
            </a:extLst>
          </p:cNvPr>
          <p:cNvSpPr/>
          <p:nvPr/>
        </p:nvSpPr>
        <p:spPr>
          <a:xfrm>
            <a:off x="760640" y="1604281"/>
            <a:ext cx="95251" cy="88448"/>
          </a:xfrm>
          <a:prstGeom prst="rect">
            <a:avLst/>
          </a:prstGeom>
          <a:solidFill>
            <a:srgbClr val="FCD2D2"/>
          </a:solidFill>
          <a:ln w="12700">
            <a:solidFill>
              <a:srgbClr val="FFB3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Rounded Corners 56">
            <a:extLst>
              <a:ext uri="{FF2B5EF4-FFF2-40B4-BE49-F238E27FC236}">
                <a16:creationId xmlns:a16="http://schemas.microsoft.com/office/drawing/2014/main" id="{379E189F-FDFB-48F6-91DB-15645ED7B355}"/>
              </a:ext>
            </a:extLst>
          </p:cNvPr>
          <p:cNvSpPr/>
          <p:nvPr/>
        </p:nvSpPr>
        <p:spPr>
          <a:xfrm>
            <a:off x="6414407" y="1284513"/>
            <a:ext cx="864053" cy="170090"/>
          </a:xfrm>
          <a:prstGeom prst="roundRect">
            <a:avLst/>
          </a:prstGeom>
          <a:solidFill>
            <a:srgbClr val="CCF0FF"/>
          </a:solidFill>
          <a:ln>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000">
                <a:solidFill>
                  <a:schemeClr val="tx1"/>
                </a:solidFill>
                <a:cs typeface="Arial"/>
              </a:rPr>
              <a:t>calculations</a:t>
            </a:r>
            <a:endParaRPr lang="en-US" sz="1000">
              <a:solidFill>
                <a:schemeClr val="tx1"/>
              </a:solidFill>
            </a:endParaRPr>
          </a:p>
        </p:txBody>
      </p:sp>
      <p:cxnSp>
        <p:nvCxnSpPr>
          <p:cNvPr id="11" name="Straight Arrow Connector 10">
            <a:extLst>
              <a:ext uri="{FF2B5EF4-FFF2-40B4-BE49-F238E27FC236}">
                <a16:creationId xmlns:a16="http://schemas.microsoft.com/office/drawing/2014/main" id="{56584B48-F3A4-4F84-B479-D2A148670A74}"/>
              </a:ext>
            </a:extLst>
          </p:cNvPr>
          <p:cNvCxnSpPr>
            <a:cxnSpLocks/>
          </p:cNvCxnSpPr>
          <p:nvPr/>
        </p:nvCxnSpPr>
        <p:spPr>
          <a:xfrm>
            <a:off x="6992710" y="1073603"/>
            <a:ext cx="734786" cy="0"/>
          </a:xfrm>
          <a:prstGeom prst="straightConnector1">
            <a:avLst/>
          </a:prstGeom>
          <a:ln w="12700"/>
        </p:spPr>
        <p:style>
          <a:lnRef idx="1">
            <a:schemeClr val="dk1"/>
          </a:lnRef>
          <a:fillRef idx="0">
            <a:schemeClr val="dk1"/>
          </a:fillRef>
          <a:effectRef idx="0">
            <a:schemeClr val="dk1"/>
          </a:effectRef>
          <a:fontRef idx="minor">
            <a:schemeClr val="tx1"/>
          </a:fontRef>
        </p:style>
      </p:cxnSp>
      <p:sp>
        <p:nvSpPr>
          <p:cNvPr id="12" name="Flowchart: Connector 11">
            <a:extLst>
              <a:ext uri="{FF2B5EF4-FFF2-40B4-BE49-F238E27FC236}">
                <a16:creationId xmlns:a16="http://schemas.microsoft.com/office/drawing/2014/main" id="{4057DFEA-2404-427E-814D-6AC8AAFE8580}"/>
              </a:ext>
            </a:extLst>
          </p:cNvPr>
          <p:cNvSpPr/>
          <p:nvPr/>
        </p:nvSpPr>
        <p:spPr>
          <a:xfrm>
            <a:off x="7323365" y="1043668"/>
            <a:ext cx="68034" cy="68035"/>
          </a:xfrm>
          <a:prstGeom prst="flowChartConnector">
            <a:avLst/>
          </a:prstGeom>
          <a:solidFill>
            <a:srgbClr val="FFB3B3"/>
          </a:solidFill>
          <a:ln>
            <a:solidFill>
              <a:srgbClr val="FFB3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lowchart: Connector 12">
            <a:extLst>
              <a:ext uri="{FF2B5EF4-FFF2-40B4-BE49-F238E27FC236}">
                <a16:creationId xmlns:a16="http://schemas.microsoft.com/office/drawing/2014/main" id="{C4B86F20-9CD7-4DBC-B638-3199275CAB88}"/>
              </a:ext>
            </a:extLst>
          </p:cNvPr>
          <p:cNvSpPr/>
          <p:nvPr/>
        </p:nvSpPr>
        <p:spPr>
          <a:xfrm>
            <a:off x="7690758" y="1043668"/>
            <a:ext cx="68034" cy="68035"/>
          </a:xfrm>
          <a:prstGeom prst="flowChartConnector">
            <a:avLst/>
          </a:prstGeom>
          <a:solidFill>
            <a:schemeClr val="bg1"/>
          </a:solidFill>
          <a:ln>
            <a:solidFill>
              <a:srgbClr val="FFB3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lowchart: Connector 13">
            <a:extLst>
              <a:ext uri="{FF2B5EF4-FFF2-40B4-BE49-F238E27FC236}">
                <a16:creationId xmlns:a16="http://schemas.microsoft.com/office/drawing/2014/main" id="{30009A99-F07F-44B5-8591-7BECD1DF6CAA}"/>
              </a:ext>
            </a:extLst>
          </p:cNvPr>
          <p:cNvSpPr/>
          <p:nvPr/>
        </p:nvSpPr>
        <p:spPr>
          <a:xfrm>
            <a:off x="6962776" y="1043668"/>
            <a:ext cx="68034" cy="68035"/>
          </a:xfrm>
          <a:prstGeom prst="flowChartConnector">
            <a:avLst/>
          </a:prstGeom>
          <a:solidFill>
            <a:schemeClr val="bg1"/>
          </a:solidFill>
          <a:ln>
            <a:solidFill>
              <a:srgbClr val="FFB3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lowchart: Connector 14">
            <a:extLst>
              <a:ext uri="{FF2B5EF4-FFF2-40B4-BE49-F238E27FC236}">
                <a16:creationId xmlns:a16="http://schemas.microsoft.com/office/drawing/2014/main" id="{132C280F-5E2F-43ED-8237-02A28FDBCE8D}"/>
              </a:ext>
            </a:extLst>
          </p:cNvPr>
          <p:cNvSpPr/>
          <p:nvPr/>
        </p:nvSpPr>
        <p:spPr>
          <a:xfrm>
            <a:off x="7146472" y="1043668"/>
            <a:ext cx="68034" cy="68035"/>
          </a:xfrm>
          <a:prstGeom prst="flowChartConnector">
            <a:avLst/>
          </a:prstGeom>
          <a:solidFill>
            <a:schemeClr val="bg1"/>
          </a:solidFill>
          <a:ln>
            <a:solidFill>
              <a:srgbClr val="FFB3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lowchart: Connector 15">
            <a:extLst>
              <a:ext uri="{FF2B5EF4-FFF2-40B4-BE49-F238E27FC236}">
                <a16:creationId xmlns:a16="http://schemas.microsoft.com/office/drawing/2014/main" id="{3574B8E6-A992-4565-970F-7FAF55B1278E}"/>
              </a:ext>
            </a:extLst>
          </p:cNvPr>
          <p:cNvSpPr/>
          <p:nvPr/>
        </p:nvSpPr>
        <p:spPr>
          <a:xfrm>
            <a:off x="7500257" y="1043668"/>
            <a:ext cx="68034" cy="68035"/>
          </a:xfrm>
          <a:prstGeom prst="flowChartConnector">
            <a:avLst/>
          </a:prstGeom>
          <a:solidFill>
            <a:schemeClr val="bg1"/>
          </a:solidFill>
          <a:ln>
            <a:solidFill>
              <a:srgbClr val="FFB3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FC9F5AA4-520C-4717-AB81-C8BCAC01617F}"/>
              </a:ext>
            </a:extLst>
          </p:cNvPr>
          <p:cNvSpPr txBox="1"/>
          <p:nvPr/>
        </p:nvSpPr>
        <p:spPr>
          <a:xfrm>
            <a:off x="-62177" y="698255"/>
            <a:ext cx="695325" cy="584775"/>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t>opened and highlighted menu</a:t>
            </a:r>
          </a:p>
        </p:txBody>
      </p:sp>
      <p:sp>
        <p:nvSpPr>
          <p:cNvPr id="17" name="Arrow: Right 16">
            <a:extLst>
              <a:ext uri="{FF2B5EF4-FFF2-40B4-BE49-F238E27FC236}">
                <a16:creationId xmlns:a16="http://schemas.microsoft.com/office/drawing/2014/main" id="{21579ECA-285C-4BE5-B419-CD6868BADAD5}"/>
              </a:ext>
            </a:extLst>
          </p:cNvPr>
          <p:cNvSpPr/>
          <p:nvPr/>
        </p:nvSpPr>
        <p:spPr>
          <a:xfrm rot="1800000">
            <a:off x="369333" y="1202662"/>
            <a:ext cx="259582" cy="104670"/>
          </a:xfrm>
          <a:prstGeom prst="rightArrow">
            <a:avLst/>
          </a:prstGeom>
          <a:solidFill>
            <a:srgbClr val="FF0000"/>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Arrow: Right 73">
            <a:extLst>
              <a:ext uri="{FF2B5EF4-FFF2-40B4-BE49-F238E27FC236}">
                <a16:creationId xmlns:a16="http://schemas.microsoft.com/office/drawing/2014/main" id="{7DAB880A-1A43-4FB4-821D-87B7EE6B0FCF}"/>
              </a:ext>
            </a:extLst>
          </p:cNvPr>
          <p:cNvSpPr/>
          <p:nvPr/>
        </p:nvSpPr>
        <p:spPr>
          <a:xfrm rot="14700000">
            <a:off x="770743" y="3379805"/>
            <a:ext cx="259582" cy="104670"/>
          </a:xfrm>
          <a:prstGeom prst="rightArrow">
            <a:avLst/>
          </a:prstGeom>
          <a:solidFill>
            <a:srgbClr val="FF0000"/>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TextBox 74">
            <a:extLst>
              <a:ext uri="{FF2B5EF4-FFF2-40B4-BE49-F238E27FC236}">
                <a16:creationId xmlns:a16="http://schemas.microsoft.com/office/drawing/2014/main" id="{CA23DCB9-40A3-4E72-B8F2-5F16505A29CF}"/>
              </a:ext>
            </a:extLst>
          </p:cNvPr>
          <p:cNvSpPr txBox="1"/>
          <p:nvPr/>
        </p:nvSpPr>
        <p:spPr>
          <a:xfrm>
            <a:off x="672607" y="3576166"/>
            <a:ext cx="1477735" cy="400110"/>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t>User can decide what is displayed on grid</a:t>
            </a:r>
          </a:p>
        </p:txBody>
      </p:sp>
      <p:sp>
        <p:nvSpPr>
          <p:cNvPr id="76" name="Arrow: Right 75">
            <a:extLst>
              <a:ext uri="{FF2B5EF4-FFF2-40B4-BE49-F238E27FC236}">
                <a16:creationId xmlns:a16="http://schemas.microsoft.com/office/drawing/2014/main" id="{6D702229-BA2A-4BC0-B6AD-AF534E3F41FE}"/>
              </a:ext>
            </a:extLst>
          </p:cNvPr>
          <p:cNvSpPr/>
          <p:nvPr/>
        </p:nvSpPr>
        <p:spPr>
          <a:xfrm rot="-2400000">
            <a:off x="491795" y="1746948"/>
            <a:ext cx="259582" cy="104670"/>
          </a:xfrm>
          <a:prstGeom prst="rightArrow">
            <a:avLst/>
          </a:prstGeom>
          <a:solidFill>
            <a:srgbClr val="FF0000"/>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TextBox 76">
            <a:extLst>
              <a:ext uri="{FF2B5EF4-FFF2-40B4-BE49-F238E27FC236}">
                <a16:creationId xmlns:a16="http://schemas.microsoft.com/office/drawing/2014/main" id="{CC91AC56-6850-4C2E-A9D3-6272DDEB3C45}"/>
              </a:ext>
            </a:extLst>
          </p:cNvPr>
          <p:cNvSpPr txBox="1"/>
          <p:nvPr/>
        </p:nvSpPr>
        <p:spPr>
          <a:xfrm>
            <a:off x="-48573" y="1929702"/>
            <a:ext cx="695325" cy="400110"/>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t>Checked off box</a:t>
            </a:r>
          </a:p>
        </p:txBody>
      </p:sp>
      <p:sp>
        <p:nvSpPr>
          <p:cNvPr id="78" name="TextBox 77">
            <a:extLst>
              <a:ext uri="{FF2B5EF4-FFF2-40B4-BE49-F238E27FC236}">
                <a16:creationId xmlns:a16="http://schemas.microsoft.com/office/drawing/2014/main" id="{33C68EAF-8230-44F2-929F-46D88ACDC16D}"/>
              </a:ext>
            </a:extLst>
          </p:cNvPr>
          <p:cNvSpPr txBox="1"/>
          <p:nvPr/>
        </p:nvSpPr>
        <p:spPr>
          <a:xfrm>
            <a:off x="1698513" y="1456135"/>
            <a:ext cx="32793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900">
                <a:latin typeface="Grandview Display"/>
              </a:rPr>
              <a:t>0</a:t>
            </a:r>
          </a:p>
          <a:p>
            <a:pPr algn="ctr"/>
            <a:r>
              <a:rPr lang="en-US" sz="900">
                <a:latin typeface="Grandview Display"/>
              </a:rPr>
              <a:t>10</a:t>
            </a:r>
          </a:p>
        </p:txBody>
      </p:sp>
      <p:cxnSp>
        <p:nvCxnSpPr>
          <p:cNvPr id="20" name="Straight Arrow Connector 19">
            <a:extLst>
              <a:ext uri="{FF2B5EF4-FFF2-40B4-BE49-F238E27FC236}">
                <a16:creationId xmlns:a16="http://schemas.microsoft.com/office/drawing/2014/main" id="{C35F5A16-205A-41D9-B2CD-6B9EEB900FDD}"/>
              </a:ext>
            </a:extLst>
          </p:cNvPr>
          <p:cNvCxnSpPr/>
          <p:nvPr/>
        </p:nvCxnSpPr>
        <p:spPr>
          <a:xfrm flipV="1">
            <a:off x="4169229" y="2729592"/>
            <a:ext cx="2721" cy="49393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80" name="Arrow: Right 79">
            <a:extLst>
              <a:ext uri="{FF2B5EF4-FFF2-40B4-BE49-F238E27FC236}">
                <a16:creationId xmlns:a16="http://schemas.microsoft.com/office/drawing/2014/main" id="{4EADB2A4-5E2F-41DA-AB83-BFC9A54E862F}"/>
              </a:ext>
            </a:extLst>
          </p:cNvPr>
          <p:cNvSpPr/>
          <p:nvPr/>
        </p:nvSpPr>
        <p:spPr>
          <a:xfrm rot="12780000">
            <a:off x="2233510" y="1433983"/>
            <a:ext cx="259582" cy="104670"/>
          </a:xfrm>
          <a:prstGeom prst="rightArrow">
            <a:avLst/>
          </a:prstGeom>
          <a:solidFill>
            <a:srgbClr val="FF0000"/>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TextBox 80">
            <a:extLst>
              <a:ext uri="{FF2B5EF4-FFF2-40B4-BE49-F238E27FC236}">
                <a16:creationId xmlns:a16="http://schemas.microsoft.com/office/drawing/2014/main" id="{276A42C5-E03A-45F3-8187-2120854307BF}"/>
              </a:ext>
            </a:extLst>
          </p:cNvPr>
          <p:cNvSpPr txBox="1"/>
          <p:nvPr/>
        </p:nvSpPr>
        <p:spPr>
          <a:xfrm>
            <a:off x="2339479" y="1603130"/>
            <a:ext cx="1702253" cy="246221"/>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t>Click again to close menu</a:t>
            </a:r>
          </a:p>
        </p:txBody>
      </p:sp>
    </p:spTree>
    <p:extLst>
      <p:ext uri="{BB962C8B-B14F-4D97-AF65-F5344CB8AC3E}">
        <p14:creationId xmlns:p14="http://schemas.microsoft.com/office/powerpoint/2010/main" val="207403368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5" name="TextBox 4">
            <a:extLst>
              <a:ext uri="{FF2B5EF4-FFF2-40B4-BE49-F238E27FC236}">
                <a16:creationId xmlns:a16="http://schemas.microsoft.com/office/drawing/2014/main" id="{77CF38F4-8643-D742-8F96-0042DD50DC6F}"/>
              </a:ext>
            </a:extLst>
          </p:cNvPr>
          <p:cNvSpPr txBox="1"/>
          <p:nvPr/>
        </p:nvSpPr>
        <p:spPr>
          <a:xfrm>
            <a:off x="1505" y="691"/>
            <a:ext cx="1023037" cy="923330"/>
          </a:xfrm>
          <a:prstGeom prst="rect">
            <a:avLst/>
          </a:prstGeom>
          <a:solidFill>
            <a:schemeClr val="accent4"/>
          </a:solidFill>
        </p:spPr>
        <p:txBody>
          <a:bodyPr wrap="square" lIns="91440" tIns="45720" rIns="91440" bIns="45720" rtlCol="0" anchor="t">
            <a:spAutoFit/>
          </a:bodyPr>
          <a:lstStyle/>
          <a:p>
            <a:r>
              <a:rPr lang="en-US"/>
              <a:t>Prototype</a:t>
            </a:r>
            <a:endParaRPr lang="en-US" sz="4000"/>
          </a:p>
          <a:p>
            <a:r>
              <a:rPr lang="en-US" sz="4000"/>
              <a:t>3</a:t>
            </a:r>
          </a:p>
        </p:txBody>
      </p:sp>
      <p:pic>
        <p:nvPicPr>
          <p:cNvPr id="62" name="Picture 9" descr="Graphical user interface, application&#10;&#10;Description automatically generated">
            <a:extLst>
              <a:ext uri="{FF2B5EF4-FFF2-40B4-BE49-F238E27FC236}">
                <a16:creationId xmlns:a16="http://schemas.microsoft.com/office/drawing/2014/main" id="{A5AFF5D0-0345-4DDB-849E-5679874F28BD}"/>
              </a:ext>
            </a:extLst>
          </p:cNvPr>
          <p:cNvPicPr>
            <a:picLocks noChangeAspect="1"/>
          </p:cNvPicPr>
          <p:nvPr/>
        </p:nvPicPr>
        <p:blipFill>
          <a:blip r:embed="rId3"/>
          <a:stretch>
            <a:fillRect/>
          </a:stretch>
        </p:blipFill>
        <p:spPr>
          <a:xfrm>
            <a:off x="548055" y="384837"/>
            <a:ext cx="7439756" cy="4688361"/>
          </a:xfrm>
          <a:prstGeom prst="rect">
            <a:avLst/>
          </a:prstGeom>
        </p:spPr>
      </p:pic>
      <p:pic>
        <p:nvPicPr>
          <p:cNvPr id="263" name="Google Shape;263;p38"/>
          <p:cNvPicPr preferRelativeResize="0"/>
          <p:nvPr/>
        </p:nvPicPr>
        <p:blipFill>
          <a:blip r:embed="rId4">
            <a:alphaModFix/>
          </a:blip>
          <a:stretch>
            <a:fillRect/>
          </a:stretch>
        </p:blipFill>
        <p:spPr>
          <a:xfrm>
            <a:off x="7753350" y="-6"/>
            <a:ext cx="1390650" cy="966788"/>
          </a:xfrm>
          <a:prstGeom prst="rect">
            <a:avLst/>
          </a:prstGeom>
          <a:noFill/>
          <a:ln>
            <a:noFill/>
          </a:ln>
        </p:spPr>
      </p:pic>
      <p:sp>
        <p:nvSpPr>
          <p:cNvPr id="7" name="TextBox 6">
            <a:extLst>
              <a:ext uri="{FF2B5EF4-FFF2-40B4-BE49-F238E27FC236}">
                <a16:creationId xmlns:a16="http://schemas.microsoft.com/office/drawing/2014/main" id="{B54139A4-F124-4CCD-957D-894CB1ADBE8C}"/>
              </a:ext>
            </a:extLst>
          </p:cNvPr>
          <p:cNvSpPr txBox="1"/>
          <p:nvPr/>
        </p:nvSpPr>
        <p:spPr>
          <a:xfrm>
            <a:off x="545436" y="409365"/>
            <a:ext cx="274319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err="1"/>
              <a:t>homescreen</a:t>
            </a:r>
          </a:p>
        </p:txBody>
      </p:sp>
      <p:sp>
        <p:nvSpPr>
          <p:cNvPr id="10" name="Rectangle 9">
            <a:extLst>
              <a:ext uri="{FF2B5EF4-FFF2-40B4-BE49-F238E27FC236}">
                <a16:creationId xmlns:a16="http://schemas.microsoft.com/office/drawing/2014/main" id="{F091F718-A7A8-4706-98F9-FD3C9B82084B}"/>
              </a:ext>
            </a:extLst>
          </p:cNvPr>
          <p:cNvSpPr/>
          <p:nvPr/>
        </p:nvSpPr>
        <p:spPr>
          <a:xfrm>
            <a:off x="651782" y="964746"/>
            <a:ext cx="7313838" cy="224518"/>
          </a:xfrm>
          <a:prstGeom prst="rect">
            <a:avLst/>
          </a:prstGeom>
          <a:solidFill>
            <a:schemeClr val="bg1"/>
          </a:solidFill>
          <a:ln>
            <a:solidFill>
              <a:srgbClr val="FFB3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E5EC0C29-6E5E-484A-8E4F-609E675877DC}"/>
              </a:ext>
            </a:extLst>
          </p:cNvPr>
          <p:cNvSpPr txBox="1"/>
          <p:nvPr/>
        </p:nvSpPr>
        <p:spPr>
          <a:xfrm>
            <a:off x="650762" y="966278"/>
            <a:ext cx="885825" cy="2308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900">
                <a:latin typeface="Grandview Display"/>
              </a:rPr>
              <a:t>Instructions</a:t>
            </a:r>
            <a:endParaRPr lang="en-US" sz="900"/>
          </a:p>
        </p:txBody>
      </p:sp>
      <p:sp>
        <p:nvSpPr>
          <p:cNvPr id="22" name="TextBox 21">
            <a:extLst>
              <a:ext uri="{FF2B5EF4-FFF2-40B4-BE49-F238E27FC236}">
                <a16:creationId xmlns:a16="http://schemas.microsoft.com/office/drawing/2014/main" id="{98C6B6E5-1B33-473B-A0AC-91AC251B9687}"/>
              </a:ext>
            </a:extLst>
          </p:cNvPr>
          <p:cNvSpPr txBox="1"/>
          <p:nvPr/>
        </p:nvSpPr>
        <p:spPr>
          <a:xfrm>
            <a:off x="1535226" y="959473"/>
            <a:ext cx="885825" cy="2308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900">
                <a:latin typeface="Grandview Display"/>
              </a:rPr>
              <a:t>Grid</a:t>
            </a:r>
            <a:endParaRPr lang="en-US"/>
          </a:p>
        </p:txBody>
      </p:sp>
      <p:sp>
        <p:nvSpPr>
          <p:cNvPr id="23" name="TextBox 22">
            <a:extLst>
              <a:ext uri="{FF2B5EF4-FFF2-40B4-BE49-F238E27FC236}">
                <a16:creationId xmlns:a16="http://schemas.microsoft.com/office/drawing/2014/main" id="{AB656D05-0F39-43B9-A07C-F090CFC27000}"/>
              </a:ext>
            </a:extLst>
          </p:cNvPr>
          <p:cNvSpPr txBox="1"/>
          <p:nvPr/>
        </p:nvSpPr>
        <p:spPr>
          <a:xfrm>
            <a:off x="2099922" y="959473"/>
            <a:ext cx="885825" cy="2308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900">
                <a:latin typeface="Grandview Display"/>
              </a:rPr>
              <a:t>Cheat Sheet</a:t>
            </a:r>
            <a:endParaRPr lang="en-US"/>
          </a:p>
        </p:txBody>
      </p:sp>
      <p:sp>
        <p:nvSpPr>
          <p:cNvPr id="24" name="Rectangle 23">
            <a:extLst>
              <a:ext uri="{FF2B5EF4-FFF2-40B4-BE49-F238E27FC236}">
                <a16:creationId xmlns:a16="http://schemas.microsoft.com/office/drawing/2014/main" id="{6F1F419E-2D7D-4CC4-96A6-E0BE10EA0BB0}"/>
              </a:ext>
            </a:extLst>
          </p:cNvPr>
          <p:cNvSpPr/>
          <p:nvPr/>
        </p:nvSpPr>
        <p:spPr>
          <a:xfrm>
            <a:off x="651782" y="1196067"/>
            <a:ext cx="3374569" cy="231321"/>
          </a:xfrm>
          <a:prstGeom prst="rect">
            <a:avLst/>
          </a:prstGeom>
          <a:solidFill>
            <a:schemeClr val="bg1"/>
          </a:solidFill>
          <a:ln>
            <a:solidFill>
              <a:srgbClr val="FFB3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057C634D-16F2-4822-A17E-259F82FD829C}"/>
              </a:ext>
            </a:extLst>
          </p:cNvPr>
          <p:cNvSpPr txBox="1"/>
          <p:nvPr/>
        </p:nvSpPr>
        <p:spPr>
          <a:xfrm>
            <a:off x="650762" y="1211205"/>
            <a:ext cx="1715861"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latin typeface="Grandview Display"/>
              </a:rPr>
              <a:t>Vector Addition + Multiplication</a:t>
            </a:r>
            <a:endParaRPr lang="en-US" sz="800" err="1"/>
          </a:p>
        </p:txBody>
      </p:sp>
      <p:sp>
        <p:nvSpPr>
          <p:cNvPr id="28" name="TextBox 27">
            <a:extLst>
              <a:ext uri="{FF2B5EF4-FFF2-40B4-BE49-F238E27FC236}">
                <a16:creationId xmlns:a16="http://schemas.microsoft.com/office/drawing/2014/main" id="{996732EB-F534-4A54-99CD-B10501C4A070}"/>
              </a:ext>
            </a:extLst>
          </p:cNvPr>
          <p:cNvSpPr txBox="1"/>
          <p:nvPr/>
        </p:nvSpPr>
        <p:spPr>
          <a:xfrm>
            <a:off x="2317637" y="1211204"/>
            <a:ext cx="1110344"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latin typeface="Grandview Display"/>
              </a:rPr>
              <a:t>Vector Operations</a:t>
            </a:r>
            <a:endParaRPr lang="en-US" sz="800" err="1"/>
          </a:p>
        </p:txBody>
      </p:sp>
      <p:sp>
        <p:nvSpPr>
          <p:cNvPr id="21" name="Rectangle 20">
            <a:extLst>
              <a:ext uri="{FF2B5EF4-FFF2-40B4-BE49-F238E27FC236}">
                <a16:creationId xmlns:a16="http://schemas.microsoft.com/office/drawing/2014/main" id="{3D7F5EBE-91BC-4669-B5DB-442CB2747B2F}"/>
              </a:ext>
            </a:extLst>
          </p:cNvPr>
          <p:cNvSpPr/>
          <p:nvPr/>
        </p:nvSpPr>
        <p:spPr>
          <a:xfrm>
            <a:off x="1447800" y="964747"/>
            <a:ext cx="612321" cy="224518"/>
          </a:xfrm>
          <a:prstGeom prst="rect">
            <a:avLst/>
          </a:prstGeom>
          <a:solidFill>
            <a:srgbClr val="FFB3B3">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6" name="Straight Arrow Connector 105">
            <a:extLst>
              <a:ext uri="{FF2B5EF4-FFF2-40B4-BE49-F238E27FC236}">
                <a16:creationId xmlns:a16="http://schemas.microsoft.com/office/drawing/2014/main" id="{9BD820E5-5CBE-45A4-9F01-A1744A1EA5C7}"/>
              </a:ext>
            </a:extLst>
          </p:cNvPr>
          <p:cNvCxnSpPr/>
          <p:nvPr/>
        </p:nvCxnSpPr>
        <p:spPr>
          <a:xfrm flipH="1">
            <a:off x="3665762" y="1440994"/>
            <a:ext cx="1" cy="3626303"/>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08" name="Straight Arrow Connector 107">
            <a:extLst>
              <a:ext uri="{FF2B5EF4-FFF2-40B4-BE49-F238E27FC236}">
                <a16:creationId xmlns:a16="http://schemas.microsoft.com/office/drawing/2014/main" id="{BD71E9B9-2CEF-42F6-B25A-286F430EC668}"/>
              </a:ext>
            </a:extLst>
          </p:cNvPr>
          <p:cNvCxnSpPr>
            <a:cxnSpLocks/>
          </p:cNvCxnSpPr>
          <p:nvPr/>
        </p:nvCxnSpPr>
        <p:spPr>
          <a:xfrm flipH="1">
            <a:off x="4169225" y="1189263"/>
            <a:ext cx="1" cy="3864427"/>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10" name="Straight Arrow Connector 109">
            <a:extLst>
              <a:ext uri="{FF2B5EF4-FFF2-40B4-BE49-F238E27FC236}">
                <a16:creationId xmlns:a16="http://schemas.microsoft.com/office/drawing/2014/main" id="{6D01EF08-1EA3-47FB-A069-10BF9ABD80E9}"/>
              </a:ext>
            </a:extLst>
          </p:cNvPr>
          <p:cNvCxnSpPr>
            <a:cxnSpLocks/>
          </p:cNvCxnSpPr>
          <p:nvPr/>
        </p:nvCxnSpPr>
        <p:spPr>
          <a:xfrm flipH="1">
            <a:off x="4672688" y="1196066"/>
            <a:ext cx="1" cy="3864427"/>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12" name="Straight Arrow Connector 111">
            <a:extLst>
              <a:ext uri="{FF2B5EF4-FFF2-40B4-BE49-F238E27FC236}">
                <a16:creationId xmlns:a16="http://schemas.microsoft.com/office/drawing/2014/main" id="{2DD596BC-9006-4080-966C-E8AA637E9373}"/>
              </a:ext>
            </a:extLst>
          </p:cNvPr>
          <p:cNvCxnSpPr>
            <a:cxnSpLocks/>
          </p:cNvCxnSpPr>
          <p:nvPr/>
        </p:nvCxnSpPr>
        <p:spPr>
          <a:xfrm flipH="1">
            <a:off x="5176153" y="1196066"/>
            <a:ext cx="1" cy="3864427"/>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14" name="Straight Arrow Connector 113">
            <a:extLst>
              <a:ext uri="{FF2B5EF4-FFF2-40B4-BE49-F238E27FC236}">
                <a16:creationId xmlns:a16="http://schemas.microsoft.com/office/drawing/2014/main" id="{6B052B3F-C47D-4AE9-85F0-398194CA27C4}"/>
              </a:ext>
            </a:extLst>
          </p:cNvPr>
          <p:cNvCxnSpPr>
            <a:cxnSpLocks/>
          </p:cNvCxnSpPr>
          <p:nvPr/>
        </p:nvCxnSpPr>
        <p:spPr>
          <a:xfrm flipH="1">
            <a:off x="5672813" y="1196066"/>
            <a:ext cx="1" cy="3864427"/>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16" name="Straight Arrow Connector 115">
            <a:extLst>
              <a:ext uri="{FF2B5EF4-FFF2-40B4-BE49-F238E27FC236}">
                <a16:creationId xmlns:a16="http://schemas.microsoft.com/office/drawing/2014/main" id="{D7B3B873-B06D-43AF-BCAF-FE3108A8AE2A}"/>
              </a:ext>
            </a:extLst>
          </p:cNvPr>
          <p:cNvCxnSpPr>
            <a:cxnSpLocks/>
          </p:cNvCxnSpPr>
          <p:nvPr/>
        </p:nvCxnSpPr>
        <p:spPr>
          <a:xfrm flipH="1">
            <a:off x="6169474" y="1189262"/>
            <a:ext cx="1" cy="3864427"/>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18" name="Straight Arrow Connector 117">
            <a:extLst>
              <a:ext uri="{FF2B5EF4-FFF2-40B4-BE49-F238E27FC236}">
                <a16:creationId xmlns:a16="http://schemas.microsoft.com/office/drawing/2014/main" id="{3713F6C5-FACE-4514-BD68-324C21C3939C}"/>
              </a:ext>
            </a:extLst>
          </p:cNvPr>
          <p:cNvCxnSpPr>
            <a:cxnSpLocks/>
          </p:cNvCxnSpPr>
          <p:nvPr/>
        </p:nvCxnSpPr>
        <p:spPr>
          <a:xfrm flipH="1">
            <a:off x="6672939" y="1189262"/>
            <a:ext cx="1" cy="3864427"/>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20" name="Straight Arrow Connector 119">
            <a:extLst>
              <a:ext uri="{FF2B5EF4-FFF2-40B4-BE49-F238E27FC236}">
                <a16:creationId xmlns:a16="http://schemas.microsoft.com/office/drawing/2014/main" id="{D7F58F7A-5228-4536-B93C-0A148EFD948A}"/>
              </a:ext>
            </a:extLst>
          </p:cNvPr>
          <p:cNvCxnSpPr>
            <a:cxnSpLocks/>
          </p:cNvCxnSpPr>
          <p:nvPr/>
        </p:nvCxnSpPr>
        <p:spPr>
          <a:xfrm flipH="1">
            <a:off x="7169599" y="1189262"/>
            <a:ext cx="1" cy="3864427"/>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22" name="Straight Arrow Connector 121">
            <a:extLst>
              <a:ext uri="{FF2B5EF4-FFF2-40B4-BE49-F238E27FC236}">
                <a16:creationId xmlns:a16="http://schemas.microsoft.com/office/drawing/2014/main" id="{E995EC54-78C5-4139-A605-883B43A9DE58}"/>
              </a:ext>
            </a:extLst>
          </p:cNvPr>
          <p:cNvCxnSpPr>
            <a:cxnSpLocks/>
          </p:cNvCxnSpPr>
          <p:nvPr/>
        </p:nvCxnSpPr>
        <p:spPr>
          <a:xfrm flipH="1">
            <a:off x="3169100" y="1434191"/>
            <a:ext cx="2" cy="3585479"/>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24" name="Straight Arrow Connector 123">
            <a:extLst>
              <a:ext uri="{FF2B5EF4-FFF2-40B4-BE49-F238E27FC236}">
                <a16:creationId xmlns:a16="http://schemas.microsoft.com/office/drawing/2014/main" id="{76D00864-F20D-4A17-806C-649E110AC0FC}"/>
              </a:ext>
            </a:extLst>
          </p:cNvPr>
          <p:cNvCxnSpPr>
            <a:cxnSpLocks/>
          </p:cNvCxnSpPr>
          <p:nvPr/>
        </p:nvCxnSpPr>
        <p:spPr>
          <a:xfrm flipH="1">
            <a:off x="2665635" y="1447797"/>
            <a:ext cx="2" cy="3585479"/>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26" name="Straight Arrow Connector 125">
            <a:extLst>
              <a:ext uri="{FF2B5EF4-FFF2-40B4-BE49-F238E27FC236}">
                <a16:creationId xmlns:a16="http://schemas.microsoft.com/office/drawing/2014/main" id="{547A992A-C45A-4D38-8577-E63BA3C95D03}"/>
              </a:ext>
            </a:extLst>
          </p:cNvPr>
          <p:cNvCxnSpPr>
            <a:cxnSpLocks/>
          </p:cNvCxnSpPr>
          <p:nvPr/>
        </p:nvCxnSpPr>
        <p:spPr>
          <a:xfrm flipH="1">
            <a:off x="2168975" y="1454602"/>
            <a:ext cx="2" cy="3585479"/>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28" name="Straight Arrow Connector 127">
            <a:extLst>
              <a:ext uri="{FF2B5EF4-FFF2-40B4-BE49-F238E27FC236}">
                <a16:creationId xmlns:a16="http://schemas.microsoft.com/office/drawing/2014/main" id="{F43F455F-66AA-4F19-9369-9EA8DF5C4867}"/>
              </a:ext>
            </a:extLst>
          </p:cNvPr>
          <p:cNvCxnSpPr>
            <a:cxnSpLocks/>
          </p:cNvCxnSpPr>
          <p:nvPr/>
        </p:nvCxnSpPr>
        <p:spPr>
          <a:xfrm flipH="1">
            <a:off x="1658706" y="1440994"/>
            <a:ext cx="2" cy="3585479"/>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30" name="Straight Arrow Connector 129">
            <a:extLst>
              <a:ext uri="{FF2B5EF4-FFF2-40B4-BE49-F238E27FC236}">
                <a16:creationId xmlns:a16="http://schemas.microsoft.com/office/drawing/2014/main" id="{DB5DFDE7-5349-4B4A-BB93-F0BD82C597D8}"/>
              </a:ext>
            </a:extLst>
          </p:cNvPr>
          <p:cNvCxnSpPr>
            <a:cxnSpLocks/>
          </p:cNvCxnSpPr>
          <p:nvPr/>
        </p:nvCxnSpPr>
        <p:spPr>
          <a:xfrm flipH="1">
            <a:off x="1155243" y="1440995"/>
            <a:ext cx="2" cy="3585479"/>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32" name="Straight Arrow Connector 131">
            <a:extLst>
              <a:ext uri="{FF2B5EF4-FFF2-40B4-BE49-F238E27FC236}">
                <a16:creationId xmlns:a16="http://schemas.microsoft.com/office/drawing/2014/main" id="{305AF14D-A70F-4A99-A261-25CB80DFB854}"/>
              </a:ext>
            </a:extLst>
          </p:cNvPr>
          <p:cNvCxnSpPr>
            <a:cxnSpLocks/>
          </p:cNvCxnSpPr>
          <p:nvPr/>
        </p:nvCxnSpPr>
        <p:spPr>
          <a:xfrm flipH="1">
            <a:off x="651778" y="1440994"/>
            <a:ext cx="2" cy="3585479"/>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34" name="Straight Arrow Connector 133">
            <a:extLst>
              <a:ext uri="{FF2B5EF4-FFF2-40B4-BE49-F238E27FC236}">
                <a16:creationId xmlns:a16="http://schemas.microsoft.com/office/drawing/2014/main" id="{D9F763D9-8B7C-46AF-A87E-85CAF6315624}"/>
              </a:ext>
            </a:extLst>
          </p:cNvPr>
          <p:cNvCxnSpPr>
            <a:cxnSpLocks/>
          </p:cNvCxnSpPr>
          <p:nvPr/>
        </p:nvCxnSpPr>
        <p:spPr>
          <a:xfrm flipH="1" flipV="1">
            <a:off x="638171" y="3203115"/>
            <a:ext cx="7341055" cy="20413"/>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36" name="Straight Arrow Connector 135">
            <a:extLst>
              <a:ext uri="{FF2B5EF4-FFF2-40B4-BE49-F238E27FC236}">
                <a16:creationId xmlns:a16="http://schemas.microsoft.com/office/drawing/2014/main" id="{8067B88F-6933-47DD-A1B2-CBCEEE8436E4}"/>
              </a:ext>
            </a:extLst>
          </p:cNvPr>
          <p:cNvCxnSpPr>
            <a:cxnSpLocks/>
          </p:cNvCxnSpPr>
          <p:nvPr/>
        </p:nvCxnSpPr>
        <p:spPr>
          <a:xfrm flipH="1" flipV="1">
            <a:off x="672188" y="2713256"/>
            <a:ext cx="7307037" cy="20413"/>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38" name="Straight Arrow Connector 137">
            <a:extLst>
              <a:ext uri="{FF2B5EF4-FFF2-40B4-BE49-F238E27FC236}">
                <a16:creationId xmlns:a16="http://schemas.microsoft.com/office/drawing/2014/main" id="{79B808DB-836A-44CE-B9AF-B2F38D750382}"/>
              </a:ext>
            </a:extLst>
          </p:cNvPr>
          <p:cNvCxnSpPr>
            <a:cxnSpLocks/>
          </p:cNvCxnSpPr>
          <p:nvPr/>
        </p:nvCxnSpPr>
        <p:spPr>
          <a:xfrm flipH="1" flipV="1">
            <a:off x="631367" y="3699776"/>
            <a:ext cx="7341055" cy="20413"/>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40" name="Straight Arrow Connector 139">
            <a:extLst>
              <a:ext uri="{FF2B5EF4-FFF2-40B4-BE49-F238E27FC236}">
                <a16:creationId xmlns:a16="http://schemas.microsoft.com/office/drawing/2014/main" id="{A9A7A89D-DDF3-481A-889F-0FC63247893D}"/>
              </a:ext>
            </a:extLst>
          </p:cNvPr>
          <p:cNvCxnSpPr>
            <a:cxnSpLocks/>
          </p:cNvCxnSpPr>
          <p:nvPr/>
        </p:nvCxnSpPr>
        <p:spPr>
          <a:xfrm flipH="1" flipV="1">
            <a:off x="644973" y="4210043"/>
            <a:ext cx="7341055" cy="20413"/>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42" name="Straight Arrow Connector 141">
            <a:extLst>
              <a:ext uri="{FF2B5EF4-FFF2-40B4-BE49-F238E27FC236}">
                <a16:creationId xmlns:a16="http://schemas.microsoft.com/office/drawing/2014/main" id="{E4D7AFF5-D755-4305-87F1-9B91209B47C5}"/>
              </a:ext>
            </a:extLst>
          </p:cNvPr>
          <p:cNvCxnSpPr>
            <a:cxnSpLocks/>
          </p:cNvCxnSpPr>
          <p:nvPr/>
        </p:nvCxnSpPr>
        <p:spPr>
          <a:xfrm flipH="1" flipV="1">
            <a:off x="638171" y="4706704"/>
            <a:ext cx="7341055" cy="20413"/>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44" name="Straight Arrow Connector 143">
            <a:extLst>
              <a:ext uri="{FF2B5EF4-FFF2-40B4-BE49-F238E27FC236}">
                <a16:creationId xmlns:a16="http://schemas.microsoft.com/office/drawing/2014/main" id="{F7A5633B-D441-4422-9A55-C0EBCDDF079F}"/>
              </a:ext>
            </a:extLst>
          </p:cNvPr>
          <p:cNvCxnSpPr>
            <a:cxnSpLocks/>
          </p:cNvCxnSpPr>
          <p:nvPr/>
        </p:nvCxnSpPr>
        <p:spPr>
          <a:xfrm flipH="1" flipV="1">
            <a:off x="638171" y="2216596"/>
            <a:ext cx="7341055" cy="20413"/>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46" name="Straight Arrow Connector 145">
            <a:extLst>
              <a:ext uri="{FF2B5EF4-FFF2-40B4-BE49-F238E27FC236}">
                <a16:creationId xmlns:a16="http://schemas.microsoft.com/office/drawing/2014/main" id="{25C9F937-5366-44AF-BCBF-9C2B8A7964B6}"/>
              </a:ext>
            </a:extLst>
          </p:cNvPr>
          <p:cNvCxnSpPr>
            <a:cxnSpLocks/>
          </p:cNvCxnSpPr>
          <p:nvPr/>
        </p:nvCxnSpPr>
        <p:spPr>
          <a:xfrm flipH="1" flipV="1">
            <a:off x="651778" y="1713132"/>
            <a:ext cx="7341055" cy="20413"/>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51" name="Straight Arrow Connector 150">
            <a:extLst>
              <a:ext uri="{FF2B5EF4-FFF2-40B4-BE49-F238E27FC236}">
                <a16:creationId xmlns:a16="http://schemas.microsoft.com/office/drawing/2014/main" id="{49115806-F7FF-4BF8-850F-6982E7E52B14}"/>
              </a:ext>
            </a:extLst>
          </p:cNvPr>
          <p:cNvCxnSpPr>
            <a:cxnSpLocks/>
          </p:cNvCxnSpPr>
          <p:nvPr/>
        </p:nvCxnSpPr>
        <p:spPr>
          <a:xfrm flipH="1">
            <a:off x="7666259" y="1196065"/>
            <a:ext cx="1" cy="3864427"/>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sp>
        <p:nvSpPr>
          <p:cNvPr id="150" name="Rectangle: Rounded Corners 149">
            <a:extLst>
              <a:ext uri="{FF2B5EF4-FFF2-40B4-BE49-F238E27FC236}">
                <a16:creationId xmlns:a16="http://schemas.microsoft.com/office/drawing/2014/main" id="{167E5688-A020-412B-BF75-4783C737E356}"/>
              </a:ext>
            </a:extLst>
          </p:cNvPr>
          <p:cNvSpPr/>
          <p:nvPr/>
        </p:nvSpPr>
        <p:spPr>
          <a:xfrm>
            <a:off x="7421336" y="1277711"/>
            <a:ext cx="489857" cy="176893"/>
          </a:xfrm>
          <a:prstGeom prst="roundRect">
            <a:avLst/>
          </a:prstGeom>
          <a:solidFill>
            <a:srgbClr val="CCF0FF"/>
          </a:solidFill>
          <a:ln>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000">
                <a:solidFill>
                  <a:schemeClr val="tx1"/>
                </a:solidFill>
                <a:cs typeface="Arial"/>
              </a:rPr>
              <a:t>clear</a:t>
            </a:r>
            <a:endParaRPr lang="en-US" sz="1000">
              <a:solidFill>
                <a:schemeClr val="tx1"/>
              </a:solidFill>
            </a:endParaRPr>
          </a:p>
        </p:txBody>
      </p:sp>
      <p:sp>
        <p:nvSpPr>
          <p:cNvPr id="3" name="Rectangle 2">
            <a:extLst>
              <a:ext uri="{FF2B5EF4-FFF2-40B4-BE49-F238E27FC236}">
                <a16:creationId xmlns:a16="http://schemas.microsoft.com/office/drawing/2014/main" id="{3B4F4EE4-ED1E-4EE6-BAFF-BA17EF7C0DB5}"/>
              </a:ext>
            </a:extLst>
          </p:cNvPr>
          <p:cNvSpPr/>
          <p:nvPr/>
        </p:nvSpPr>
        <p:spPr>
          <a:xfrm>
            <a:off x="2362201" y="1443716"/>
            <a:ext cx="1666874" cy="2354034"/>
          </a:xfrm>
          <a:prstGeom prst="rect">
            <a:avLst/>
          </a:prstGeom>
          <a:solidFill>
            <a:schemeClr val="bg1"/>
          </a:solidFill>
          <a:ln w="12700">
            <a:solidFill>
              <a:srgbClr val="FFB3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DEB058E3-FDEE-43CE-ACC8-99FD470CB35E}"/>
              </a:ext>
            </a:extLst>
          </p:cNvPr>
          <p:cNvSpPr/>
          <p:nvPr/>
        </p:nvSpPr>
        <p:spPr>
          <a:xfrm>
            <a:off x="2359479" y="1209675"/>
            <a:ext cx="1666873" cy="217715"/>
          </a:xfrm>
          <a:prstGeom prst="rect">
            <a:avLst/>
          </a:prstGeom>
          <a:solidFill>
            <a:srgbClr val="FFB3B3">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D981DA50-364A-4A94-9CFB-088BA4011497}"/>
              </a:ext>
            </a:extLst>
          </p:cNvPr>
          <p:cNvSpPr txBox="1"/>
          <p:nvPr/>
        </p:nvSpPr>
        <p:spPr>
          <a:xfrm>
            <a:off x="2610191" y="1537776"/>
            <a:ext cx="953861"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latin typeface="Grandview Display"/>
              </a:rPr>
              <a:t>original vector = </a:t>
            </a:r>
            <a:endParaRPr lang="en-US" sz="800"/>
          </a:p>
        </p:txBody>
      </p:sp>
      <p:sp>
        <p:nvSpPr>
          <p:cNvPr id="11" name="Rectangle 10">
            <a:extLst>
              <a:ext uri="{FF2B5EF4-FFF2-40B4-BE49-F238E27FC236}">
                <a16:creationId xmlns:a16="http://schemas.microsoft.com/office/drawing/2014/main" id="{DF0D7199-EAD2-4115-8DA7-D8389291D6D9}"/>
              </a:ext>
            </a:extLst>
          </p:cNvPr>
          <p:cNvSpPr/>
          <p:nvPr/>
        </p:nvSpPr>
        <p:spPr>
          <a:xfrm>
            <a:off x="2481944" y="1597478"/>
            <a:ext cx="95251" cy="88448"/>
          </a:xfrm>
          <a:prstGeom prst="rect">
            <a:avLst/>
          </a:prstGeom>
          <a:solidFill>
            <a:schemeClr val="bg1"/>
          </a:solidFill>
          <a:ln w="12700">
            <a:solidFill>
              <a:srgbClr val="FFB3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7" descr="A picture containing text, monitor, screen, screenshot&#10;&#10;Description automatically generated">
            <a:extLst>
              <a:ext uri="{FF2B5EF4-FFF2-40B4-BE49-F238E27FC236}">
                <a16:creationId xmlns:a16="http://schemas.microsoft.com/office/drawing/2014/main" id="{6394F015-FC81-4861-8F3D-2A7D1F06E69C}"/>
              </a:ext>
            </a:extLst>
          </p:cNvPr>
          <p:cNvPicPr>
            <a:picLocks noChangeAspect="1"/>
          </p:cNvPicPr>
          <p:nvPr/>
        </p:nvPicPr>
        <p:blipFill>
          <a:blip r:embed="rId5"/>
          <a:stretch>
            <a:fillRect/>
          </a:stretch>
        </p:blipFill>
        <p:spPr>
          <a:xfrm>
            <a:off x="3518126" y="1487259"/>
            <a:ext cx="250375" cy="311606"/>
          </a:xfrm>
          <a:prstGeom prst="rect">
            <a:avLst/>
          </a:prstGeom>
        </p:spPr>
      </p:pic>
      <p:sp>
        <p:nvSpPr>
          <p:cNvPr id="56" name="TextBox 55">
            <a:extLst>
              <a:ext uri="{FF2B5EF4-FFF2-40B4-BE49-F238E27FC236}">
                <a16:creationId xmlns:a16="http://schemas.microsoft.com/office/drawing/2014/main" id="{8FC1CB5A-6744-4786-BD47-8603616C6C2C}"/>
              </a:ext>
            </a:extLst>
          </p:cNvPr>
          <p:cNvSpPr txBox="1"/>
          <p:nvPr/>
        </p:nvSpPr>
        <p:spPr>
          <a:xfrm>
            <a:off x="2610190" y="1823527"/>
            <a:ext cx="953861"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latin typeface="Grandview Display"/>
              </a:rPr>
              <a:t>horizontal shear factor = </a:t>
            </a:r>
            <a:endParaRPr lang="en-US" sz="800"/>
          </a:p>
        </p:txBody>
      </p:sp>
      <p:pic>
        <p:nvPicPr>
          <p:cNvPr id="15" name="Picture 8" descr="A picture containing text, monitor, electronics, screen&#10;&#10;Description automatically generated">
            <a:extLst>
              <a:ext uri="{FF2B5EF4-FFF2-40B4-BE49-F238E27FC236}">
                <a16:creationId xmlns:a16="http://schemas.microsoft.com/office/drawing/2014/main" id="{80765EC6-B417-4CE9-8FAD-F3A2B13B8283}"/>
              </a:ext>
            </a:extLst>
          </p:cNvPr>
          <p:cNvPicPr>
            <a:picLocks noChangeAspect="1"/>
          </p:cNvPicPr>
          <p:nvPr/>
        </p:nvPicPr>
        <p:blipFill>
          <a:blip r:embed="rId6"/>
          <a:stretch>
            <a:fillRect/>
          </a:stretch>
        </p:blipFill>
        <p:spPr>
          <a:xfrm>
            <a:off x="3515405" y="1848531"/>
            <a:ext cx="249013" cy="242208"/>
          </a:xfrm>
          <a:prstGeom prst="rect">
            <a:avLst/>
          </a:prstGeom>
        </p:spPr>
      </p:pic>
      <p:sp>
        <p:nvSpPr>
          <p:cNvPr id="59" name="TextBox 58">
            <a:extLst>
              <a:ext uri="{FF2B5EF4-FFF2-40B4-BE49-F238E27FC236}">
                <a16:creationId xmlns:a16="http://schemas.microsoft.com/office/drawing/2014/main" id="{4A98CE4F-56A5-49E2-B2DE-15BCADDAE355}"/>
              </a:ext>
            </a:extLst>
          </p:cNvPr>
          <p:cNvSpPr txBox="1"/>
          <p:nvPr/>
        </p:nvSpPr>
        <p:spPr>
          <a:xfrm>
            <a:off x="2610189" y="2102473"/>
            <a:ext cx="953861"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latin typeface="Grandview Display"/>
              </a:rPr>
              <a:t>vertical shear factor = </a:t>
            </a:r>
            <a:endParaRPr lang="en-US" sz="800"/>
          </a:p>
        </p:txBody>
      </p:sp>
      <p:pic>
        <p:nvPicPr>
          <p:cNvPr id="60" name="Picture 8" descr="A picture containing text, monitor, electronics, screen&#10;&#10;Description automatically generated">
            <a:extLst>
              <a:ext uri="{FF2B5EF4-FFF2-40B4-BE49-F238E27FC236}">
                <a16:creationId xmlns:a16="http://schemas.microsoft.com/office/drawing/2014/main" id="{9401026A-D4DA-4DCE-9828-A318CCEC6C0A}"/>
              </a:ext>
            </a:extLst>
          </p:cNvPr>
          <p:cNvPicPr>
            <a:picLocks noChangeAspect="1"/>
          </p:cNvPicPr>
          <p:nvPr/>
        </p:nvPicPr>
        <p:blipFill>
          <a:blip r:embed="rId6"/>
          <a:stretch>
            <a:fillRect/>
          </a:stretch>
        </p:blipFill>
        <p:spPr>
          <a:xfrm>
            <a:off x="3515405" y="2141084"/>
            <a:ext cx="249013" cy="242208"/>
          </a:xfrm>
          <a:prstGeom prst="rect">
            <a:avLst/>
          </a:prstGeom>
        </p:spPr>
      </p:pic>
      <p:pic>
        <p:nvPicPr>
          <p:cNvPr id="61" name="Picture 8" descr="A picture containing text, monitor, electronics, screen&#10;&#10;Description automatically generated">
            <a:extLst>
              <a:ext uri="{FF2B5EF4-FFF2-40B4-BE49-F238E27FC236}">
                <a16:creationId xmlns:a16="http://schemas.microsoft.com/office/drawing/2014/main" id="{175F81FC-280E-46E9-A183-28F27C6A558B}"/>
              </a:ext>
            </a:extLst>
          </p:cNvPr>
          <p:cNvPicPr>
            <a:picLocks noChangeAspect="1"/>
          </p:cNvPicPr>
          <p:nvPr/>
        </p:nvPicPr>
        <p:blipFill>
          <a:blip r:embed="rId6"/>
          <a:stretch>
            <a:fillRect/>
          </a:stretch>
        </p:blipFill>
        <p:spPr>
          <a:xfrm>
            <a:off x="3515405" y="2426832"/>
            <a:ext cx="249013" cy="242208"/>
          </a:xfrm>
          <a:prstGeom prst="rect">
            <a:avLst/>
          </a:prstGeom>
        </p:spPr>
      </p:pic>
      <p:sp>
        <p:nvSpPr>
          <p:cNvPr id="63" name="TextBox 62">
            <a:extLst>
              <a:ext uri="{FF2B5EF4-FFF2-40B4-BE49-F238E27FC236}">
                <a16:creationId xmlns:a16="http://schemas.microsoft.com/office/drawing/2014/main" id="{6CD34817-BA11-45E7-A900-56BC7FFB338E}"/>
              </a:ext>
            </a:extLst>
          </p:cNvPr>
          <p:cNvSpPr txBox="1"/>
          <p:nvPr/>
        </p:nvSpPr>
        <p:spPr>
          <a:xfrm>
            <a:off x="2610190" y="2442651"/>
            <a:ext cx="953861"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latin typeface="Grandview Display"/>
              </a:rPr>
              <a:t>determinant  = </a:t>
            </a:r>
            <a:endParaRPr lang="en-US" sz="800"/>
          </a:p>
        </p:txBody>
      </p:sp>
      <p:sp>
        <p:nvSpPr>
          <p:cNvPr id="64" name="TextBox 63">
            <a:extLst>
              <a:ext uri="{FF2B5EF4-FFF2-40B4-BE49-F238E27FC236}">
                <a16:creationId xmlns:a16="http://schemas.microsoft.com/office/drawing/2014/main" id="{AA9FD07A-663E-45F2-AAE7-15334A02E353}"/>
              </a:ext>
            </a:extLst>
          </p:cNvPr>
          <p:cNvSpPr txBox="1"/>
          <p:nvPr/>
        </p:nvSpPr>
        <p:spPr>
          <a:xfrm>
            <a:off x="2610189" y="2728403"/>
            <a:ext cx="1055914"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750">
                <a:latin typeface="Grandview Display"/>
              </a:rPr>
              <a:t>eigenvalue  = </a:t>
            </a:r>
            <a:endParaRPr lang="en-US" sz="750"/>
          </a:p>
        </p:txBody>
      </p:sp>
      <p:pic>
        <p:nvPicPr>
          <p:cNvPr id="66" name="Picture 8" descr="A picture containing text, monitor, electronics, screen&#10;&#10;Description automatically generated">
            <a:extLst>
              <a:ext uri="{FF2B5EF4-FFF2-40B4-BE49-F238E27FC236}">
                <a16:creationId xmlns:a16="http://schemas.microsoft.com/office/drawing/2014/main" id="{01895970-5FD7-462C-8ADA-50E6A4EBD76F}"/>
              </a:ext>
            </a:extLst>
          </p:cNvPr>
          <p:cNvPicPr>
            <a:picLocks noChangeAspect="1"/>
          </p:cNvPicPr>
          <p:nvPr/>
        </p:nvPicPr>
        <p:blipFill>
          <a:blip r:embed="rId6"/>
          <a:stretch>
            <a:fillRect/>
          </a:stretch>
        </p:blipFill>
        <p:spPr>
          <a:xfrm>
            <a:off x="3515405" y="2712582"/>
            <a:ext cx="249013" cy="242208"/>
          </a:xfrm>
          <a:prstGeom prst="rect">
            <a:avLst/>
          </a:prstGeom>
        </p:spPr>
      </p:pic>
      <p:pic>
        <p:nvPicPr>
          <p:cNvPr id="67" name="Picture 7" descr="A picture containing text, monitor, screen, screenshot&#10;&#10;Description automatically generated">
            <a:extLst>
              <a:ext uri="{FF2B5EF4-FFF2-40B4-BE49-F238E27FC236}">
                <a16:creationId xmlns:a16="http://schemas.microsoft.com/office/drawing/2014/main" id="{53BC3EB2-41AB-4F8C-BCC2-A8348BCCACE4}"/>
              </a:ext>
            </a:extLst>
          </p:cNvPr>
          <p:cNvPicPr>
            <a:picLocks noChangeAspect="1"/>
          </p:cNvPicPr>
          <p:nvPr/>
        </p:nvPicPr>
        <p:blipFill>
          <a:blip r:embed="rId5"/>
          <a:stretch>
            <a:fillRect/>
          </a:stretch>
        </p:blipFill>
        <p:spPr>
          <a:xfrm>
            <a:off x="3518125" y="3004455"/>
            <a:ext cx="250375" cy="311606"/>
          </a:xfrm>
          <a:prstGeom prst="rect">
            <a:avLst/>
          </a:prstGeom>
        </p:spPr>
      </p:pic>
      <p:sp>
        <p:nvSpPr>
          <p:cNvPr id="68" name="TextBox 67">
            <a:extLst>
              <a:ext uri="{FF2B5EF4-FFF2-40B4-BE49-F238E27FC236}">
                <a16:creationId xmlns:a16="http://schemas.microsoft.com/office/drawing/2014/main" id="{66155966-E8D2-457C-AF92-4E68D2302448}"/>
              </a:ext>
            </a:extLst>
          </p:cNvPr>
          <p:cNvSpPr txBox="1"/>
          <p:nvPr/>
        </p:nvSpPr>
        <p:spPr>
          <a:xfrm>
            <a:off x="2610189" y="3061777"/>
            <a:ext cx="1055914"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750">
                <a:latin typeface="Grandview Display"/>
              </a:rPr>
              <a:t>rotate vector  = </a:t>
            </a:r>
            <a:endParaRPr lang="en-US" sz="750"/>
          </a:p>
        </p:txBody>
      </p:sp>
      <p:sp>
        <p:nvSpPr>
          <p:cNvPr id="69" name="Rectangle 68">
            <a:extLst>
              <a:ext uri="{FF2B5EF4-FFF2-40B4-BE49-F238E27FC236}">
                <a16:creationId xmlns:a16="http://schemas.microsoft.com/office/drawing/2014/main" id="{D356B036-830C-45E8-A65E-5563BB088CBE}"/>
              </a:ext>
            </a:extLst>
          </p:cNvPr>
          <p:cNvSpPr/>
          <p:nvPr/>
        </p:nvSpPr>
        <p:spPr>
          <a:xfrm>
            <a:off x="2481944" y="1924049"/>
            <a:ext cx="95251" cy="88448"/>
          </a:xfrm>
          <a:prstGeom prst="rect">
            <a:avLst/>
          </a:prstGeom>
          <a:solidFill>
            <a:schemeClr val="bg1"/>
          </a:solidFill>
          <a:ln w="12700">
            <a:solidFill>
              <a:srgbClr val="FFB3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0574AA51-362A-4156-B30F-AC0E5DB39D5B}"/>
              </a:ext>
            </a:extLst>
          </p:cNvPr>
          <p:cNvSpPr/>
          <p:nvPr/>
        </p:nvSpPr>
        <p:spPr>
          <a:xfrm>
            <a:off x="2481944" y="2223407"/>
            <a:ext cx="95251" cy="88448"/>
          </a:xfrm>
          <a:prstGeom prst="rect">
            <a:avLst/>
          </a:prstGeom>
          <a:solidFill>
            <a:schemeClr val="bg1"/>
          </a:solidFill>
          <a:ln w="12700">
            <a:solidFill>
              <a:srgbClr val="FFB3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a:extLst>
              <a:ext uri="{FF2B5EF4-FFF2-40B4-BE49-F238E27FC236}">
                <a16:creationId xmlns:a16="http://schemas.microsoft.com/office/drawing/2014/main" id="{532599AA-B7B2-4DEF-807A-A7363AD51882}"/>
              </a:ext>
            </a:extLst>
          </p:cNvPr>
          <p:cNvSpPr/>
          <p:nvPr/>
        </p:nvSpPr>
        <p:spPr>
          <a:xfrm>
            <a:off x="2481944" y="2509157"/>
            <a:ext cx="95251" cy="88448"/>
          </a:xfrm>
          <a:prstGeom prst="rect">
            <a:avLst/>
          </a:prstGeom>
          <a:solidFill>
            <a:schemeClr val="bg1"/>
          </a:solidFill>
          <a:ln w="12700">
            <a:solidFill>
              <a:srgbClr val="FFB3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a:extLst>
              <a:ext uri="{FF2B5EF4-FFF2-40B4-BE49-F238E27FC236}">
                <a16:creationId xmlns:a16="http://schemas.microsoft.com/office/drawing/2014/main" id="{012D7D55-8B9A-497E-8566-D85B605CE9D3}"/>
              </a:ext>
            </a:extLst>
          </p:cNvPr>
          <p:cNvSpPr/>
          <p:nvPr/>
        </p:nvSpPr>
        <p:spPr>
          <a:xfrm>
            <a:off x="2481944" y="2794907"/>
            <a:ext cx="95251" cy="88448"/>
          </a:xfrm>
          <a:prstGeom prst="rect">
            <a:avLst/>
          </a:prstGeom>
          <a:solidFill>
            <a:schemeClr val="bg1"/>
          </a:solidFill>
          <a:ln w="12700">
            <a:solidFill>
              <a:srgbClr val="FFB3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ACC050CD-AF37-4C79-A8F2-CBA5100A6E7F}"/>
              </a:ext>
            </a:extLst>
          </p:cNvPr>
          <p:cNvSpPr/>
          <p:nvPr/>
        </p:nvSpPr>
        <p:spPr>
          <a:xfrm>
            <a:off x="2481944" y="3121478"/>
            <a:ext cx="95251" cy="88448"/>
          </a:xfrm>
          <a:prstGeom prst="rect">
            <a:avLst/>
          </a:prstGeom>
          <a:solidFill>
            <a:schemeClr val="bg1"/>
          </a:solidFill>
          <a:ln w="12700">
            <a:solidFill>
              <a:srgbClr val="FFB3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0CD49C68-91A0-4DEB-8167-79B6BDC61509}"/>
              </a:ext>
            </a:extLst>
          </p:cNvPr>
          <p:cNvSpPr/>
          <p:nvPr/>
        </p:nvSpPr>
        <p:spPr>
          <a:xfrm>
            <a:off x="2481944" y="3400424"/>
            <a:ext cx="95251" cy="88448"/>
          </a:xfrm>
          <a:prstGeom prst="rect">
            <a:avLst/>
          </a:prstGeom>
          <a:solidFill>
            <a:schemeClr val="bg1"/>
          </a:solidFill>
          <a:ln w="12700">
            <a:solidFill>
              <a:srgbClr val="FFB3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TextBox 74">
            <a:extLst>
              <a:ext uri="{FF2B5EF4-FFF2-40B4-BE49-F238E27FC236}">
                <a16:creationId xmlns:a16="http://schemas.microsoft.com/office/drawing/2014/main" id="{63662AC0-B005-4E78-9098-35DB6A8BFCF3}"/>
              </a:ext>
            </a:extLst>
          </p:cNvPr>
          <p:cNvSpPr txBox="1"/>
          <p:nvPr/>
        </p:nvSpPr>
        <p:spPr>
          <a:xfrm>
            <a:off x="2610189" y="3340723"/>
            <a:ext cx="1055914"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750">
                <a:latin typeface="Grandview Display"/>
              </a:rPr>
              <a:t>x-axis reflection</a:t>
            </a:r>
            <a:endParaRPr lang="en-US" sz="750"/>
          </a:p>
        </p:txBody>
      </p:sp>
      <p:sp>
        <p:nvSpPr>
          <p:cNvPr id="76" name="TextBox 75">
            <a:extLst>
              <a:ext uri="{FF2B5EF4-FFF2-40B4-BE49-F238E27FC236}">
                <a16:creationId xmlns:a16="http://schemas.microsoft.com/office/drawing/2014/main" id="{064F3F24-EA92-453A-BBDB-4B63668597C5}"/>
              </a:ext>
            </a:extLst>
          </p:cNvPr>
          <p:cNvSpPr txBox="1"/>
          <p:nvPr/>
        </p:nvSpPr>
        <p:spPr>
          <a:xfrm>
            <a:off x="2610189" y="3558438"/>
            <a:ext cx="1055914"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750">
                <a:latin typeface="Grandview Display"/>
              </a:rPr>
              <a:t>y-axis reflection</a:t>
            </a:r>
            <a:endParaRPr lang="en-US" sz="750"/>
          </a:p>
        </p:txBody>
      </p:sp>
      <p:sp>
        <p:nvSpPr>
          <p:cNvPr id="77" name="Rectangle 76">
            <a:extLst>
              <a:ext uri="{FF2B5EF4-FFF2-40B4-BE49-F238E27FC236}">
                <a16:creationId xmlns:a16="http://schemas.microsoft.com/office/drawing/2014/main" id="{D634727E-E6ED-4EDA-9230-16499746F5ED}"/>
              </a:ext>
            </a:extLst>
          </p:cNvPr>
          <p:cNvSpPr/>
          <p:nvPr/>
        </p:nvSpPr>
        <p:spPr>
          <a:xfrm>
            <a:off x="2481944" y="3618137"/>
            <a:ext cx="95251" cy="88448"/>
          </a:xfrm>
          <a:prstGeom prst="rect">
            <a:avLst/>
          </a:prstGeom>
          <a:solidFill>
            <a:schemeClr val="bg1"/>
          </a:solidFill>
          <a:ln w="12700">
            <a:solidFill>
              <a:srgbClr val="FFB3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15">
            <a:extLst>
              <a:ext uri="{FF2B5EF4-FFF2-40B4-BE49-F238E27FC236}">
                <a16:creationId xmlns:a16="http://schemas.microsoft.com/office/drawing/2014/main" id="{A24D2F56-62DF-48E3-954C-9872A7A43C3B}"/>
              </a:ext>
            </a:extLst>
          </p:cNvPr>
          <p:cNvSpPr/>
          <p:nvPr/>
        </p:nvSpPr>
        <p:spPr>
          <a:xfrm>
            <a:off x="6414407" y="1284513"/>
            <a:ext cx="864053" cy="170090"/>
          </a:xfrm>
          <a:prstGeom prst="roundRect">
            <a:avLst/>
          </a:prstGeom>
          <a:solidFill>
            <a:srgbClr val="CCF0FF"/>
          </a:solidFill>
          <a:ln>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000">
                <a:solidFill>
                  <a:schemeClr val="tx1"/>
                </a:solidFill>
                <a:cs typeface="Arial"/>
              </a:rPr>
              <a:t>calculations</a:t>
            </a:r>
            <a:endParaRPr lang="en-US" sz="1000">
              <a:solidFill>
                <a:schemeClr val="tx1"/>
              </a:solidFill>
            </a:endParaRPr>
          </a:p>
        </p:txBody>
      </p:sp>
      <p:cxnSp>
        <p:nvCxnSpPr>
          <p:cNvPr id="17" name="Straight Arrow Connector 16">
            <a:extLst>
              <a:ext uri="{FF2B5EF4-FFF2-40B4-BE49-F238E27FC236}">
                <a16:creationId xmlns:a16="http://schemas.microsoft.com/office/drawing/2014/main" id="{0982E4B6-6BFD-4F85-8390-4E1275AD1837}"/>
              </a:ext>
            </a:extLst>
          </p:cNvPr>
          <p:cNvCxnSpPr>
            <a:cxnSpLocks/>
          </p:cNvCxnSpPr>
          <p:nvPr/>
        </p:nvCxnSpPr>
        <p:spPr>
          <a:xfrm>
            <a:off x="6992710" y="1073603"/>
            <a:ext cx="734786" cy="0"/>
          </a:xfrm>
          <a:prstGeom prst="straightConnector1">
            <a:avLst/>
          </a:prstGeom>
          <a:ln w="12700"/>
        </p:spPr>
        <p:style>
          <a:lnRef idx="1">
            <a:schemeClr val="dk1"/>
          </a:lnRef>
          <a:fillRef idx="0">
            <a:schemeClr val="dk1"/>
          </a:fillRef>
          <a:effectRef idx="0">
            <a:schemeClr val="dk1"/>
          </a:effectRef>
          <a:fontRef idx="minor">
            <a:schemeClr val="tx1"/>
          </a:fontRef>
        </p:style>
      </p:cxnSp>
      <p:sp>
        <p:nvSpPr>
          <p:cNvPr id="18" name="Flowchart: Connector 17">
            <a:extLst>
              <a:ext uri="{FF2B5EF4-FFF2-40B4-BE49-F238E27FC236}">
                <a16:creationId xmlns:a16="http://schemas.microsoft.com/office/drawing/2014/main" id="{E28538E8-D7F2-4617-9CA4-0262C826ABE4}"/>
              </a:ext>
            </a:extLst>
          </p:cNvPr>
          <p:cNvSpPr/>
          <p:nvPr/>
        </p:nvSpPr>
        <p:spPr>
          <a:xfrm>
            <a:off x="7323365" y="1043668"/>
            <a:ext cx="68034" cy="68035"/>
          </a:xfrm>
          <a:prstGeom prst="flowChartConnector">
            <a:avLst/>
          </a:prstGeom>
          <a:solidFill>
            <a:srgbClr val="FFB3B3"/>
          </a:solidFill>
          <a:ln>
            <a:solidFill>
              <a:srgbClr val="FFB3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lowchart: Connector 19">
            <a:extLst>
              <a:ext uri="{FF2B5EF4-FFF2-40B4-BE49-F238E27FC236}">
                <a16:creationId xmlns:a16="http://schemas.microsoft.com/office/drawing/2014/main" id="{B8CF2332-98C8-49D3-823D-AE54A1BEAB3F}"/>
              </a:ext>
            </a:extLst>
          </p:cNvPr>
          <p:cNvSpPr/>
          <p:nvPr/>
        </p:nvSpPr>
        <p:spPr>
          <a:xfrm>
            <a:off x="7690758" y="1043668"/>
            <a:ext cx="68034" cy="68035"/>
          </a:xfrm>
          <a:prstGeom prst="flowChartConnector">
            <a:avLst/>
          </a:prstGeom>
          <a:solidFill>
            <a:schemeClr val="bg1"/>
          </a:solidFill>
          <a:ln>
            <a:solidFill>
              <a:srgbClr val="FFB3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lowchart: Connector 25">
            <a:extLst>
              <a:ext uri="{FF2B5EF4-FFF2-40B4-BE49-F238E27FC236}">
                <a16:creationId xmlns:a16="http://schemas.microsoft.com/office/drawing/2014/main" id="{A6235FF4-961E-41C8-9531-FC71C0244CC6}"/>
              </a:ext>
            </a:extLst>
          </p:cNvPr>
          <p:cNvSpPr/>
          <p:nvPr/>
        </p:nvSpPr>
        <p:spPr>
          <a:xfrm>
            <a:off x="6962776" y="1043668"/>
            <a:ext cx="68034" cy="68035"/>
          </a:xfrm>
          <a:prstGeom prst="flowChartConnector">
            <a:avLst/>
          </a:prstGeom>
          <a:solidFill>
            <a:schemeClr val="bg1"/>
          </a:solidFill>
          <a:ln>
            <a:solidFill>
              <a:srgbClr val="FFB3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lowchart: Connector 26">
            <a:extLst>
              <a:ext uri="{FF2B5EF4-FFF2-40B4-BE49-F238E27FC236}">
                <a16:creationId xmlns:a16="http://schemas.microsoft.com/office/drawing/2014/main" id="{119F516F-FE7C-4380-89F3-E177F4E0A4F6}"/>
              </a:ext>
            </a:extLst>
          </p:cNvPr>
          <p:cNvSpPr/>
          <p:nvPr/>
        </p:nvSpPr>
        <p:spPr>
          <a:xfrm>
            <a:off x="7146472" y="1043668"/>
            <a:ext cx="68034" cy="68035"/>
          </a:xfrm>
          <a:prstGeom prst="flowChartConnector">
            <a:avLst/>
          </a:prstGeom>
          <a:solidFill>
            <a:schemeClr val="bg1"/>
          </a:solidFill>
          <a:ln>
            <a:solidFill>
              <a:srgbClr val="FFB3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lowchart: Connector 28">
            <a:extLst>
              <a:ext uri="{FF2B5EF4-FFF2-40B4-BE49-F238E27FC236}">
                <a16:creationId xmlns:a16="http://schemas.microsoft.com/office/drawing/2014/main" id="{77C84C09-52E7-4B54-A667-63C6BBFF1418}"/>
              </a:ext>
            </a:extLst>
          </p:cNvPr>
          <p:cNvSpPr/>
          <p:nvPr/>
        </p:nvSpPr>
        <p:spPr>
          <a:xfrm>
            <a:off x="7500257" y="1043668"/>
            <a:ext cx="68034" cy="68035"/>
          </a:xfrm>
          <a:prstGeom prst="flowChartConnector">
            <a:avLst/>
          </a:prstGeom>
          <a:solidFill>
            <a:schemeClr val="bg1"/>
          </a:solidFill>
          <a:ln>
            <a:solidFill>
              <a:srgbClr val="FFB3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Arrow: Right 29">
            <a:extLst>
              <a:ext uri="{FF2B5EF4-FFF2-40B4-BE49-F238E27FC236}">
                <a16:creationId xmlns:a16="http://schemas.microsoft.com/office/drawing/2014/main" id="{1119BDC3-BCD0-4394-BADB-541DB2352D21}"/>
              </a:ext>
            </a:extLst>
          </p:cNvPr>
          <p:cNvSpPr/>
          <p:nvPr/>
        </p:nvSpPr>
        <p:spPr>
          <a:xfrm rot="12780000">
            <a:off x="3954814" y="1386358"/>
            <a:ext cx="259582" cy="104670"/>
          </a:xfrm>
          <a:prstGeom prst="rightArrow">
            <a:avLst/>
          </a:prstGeom>
          <a:solidFill>
            <a:srgbClr val="FF0000"/>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3B49C48F-682C-4CDD-9200-09E59D663A7D}"/>
              </a:ext>
            </a:extLst>
          </p:cNvPr>
          <p:cNvSpPr txBox="1"/>
          <p:nvPr/>
        </p:nvSpPr>
        <p:spPr>
          <a:xfrm>
            <a:off x="4087997" y="1562309"/>
            <a:ext cx="1702253" cy="246221"/>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t>Click to open menu</a:t>
            </a:r>
          </a:p>
        </p:txBody>
      </p:sp>
    </p:spTree>
    <p:extLst>
      <p:ext uri="{BB962C8B-B14F-4D97-AF65-F5344CB8AC3E}">
        <p14:creationId xmlns:p14="http://schemas.microsoft.com/office/powerpoint/2010/main" val="344510129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38"/>
          <p:cNvSpPr txBox="1"/>
          <p:nvPr/>
        </p:nvSpPr>
        <p:spPr>
          <a:xfrm>
            <a:off x="493773" y="828464"/>
            <a:ext cx="7808400" cy="3970800"/>
          </a:xfrm>
          <a:prstGeom prst="rect">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000">
              <a:latin typeface="Helvetica Neue"/>
              <a:ea typeface="Helvetica Neue"/>
              <a:cs typeface="Helvetica Neue"/>
              <a:sym typeface="Helvetica Neue"/>
            </a:endParaRPr>
          </a:p>
          <a:p>
            <a:pPr marL="0" lvl="0" indent="0" algn="l" rtl="0">
              <a:spcBef>
                <a:spcPts val="0"/>
              </a:spcBef>
              <a:spcAft>
                <a:spcPts val="0"/>
              </a:spcAft>
              <a:buNone/>
            </a:pPr>
            <a:endParaRPr lang="en-CA">
              <a:latin typeface="Helvetica Neue"/>
              <a:ea typeface="Helvetica Neue"/>
              <a:cs typeface="Helvetica Neue"/>
              <a:sym typeface="Helvetica Neue"/>
            </a:endParaRPr>
          </a:p>
          <a:p>
            <a:pPr marL="0" lvl="0" indent="0" algn="l" rtl="0">
              <a:spcBef>
                <a:spcPts val="0"/>
              </a:spcBef>
              <a:spcAft>
                <a:spcPts val="0"/>
              </a:spcAft>
              <a:buNone/>
            </a:pPr>
            <a:r>
              <a:rPr lang="en-CA">
                <a:latin typeface="Helvetica Neue"/>
                <a:ea typeface="Helvetica Neue"/>
                <a:cs typeface="Helvetica Neue"/>
                <a:sym typeface="Helvetica Neue"/>
              </a:rPr>
              <a:t>When you present your DT Slides to another group, you will mostly use the slides you have already made for your own purposes, but you should add in a slide summarizing what you have learned so far, and what your challenges will be for the rest of the project.  </a:t>
            </a:r>
          </a:p>
        </p:txBody>
      </p:sp>
      <p:pic>
        <p:nvPicPr>
          <p:cNvPr id="263" name="Google Shape;263;p38"/>
          <p:cNvPicPr preferRelativeResize="0"/>
          <p:nvPr/>
        </p:nvPicPr>
        <p:blipFill>
          <a:blip r:embed="rId3">
            <a:alphaModFix/>
          </a:blip>
          <a:stretch>
            <a:fillRect/>
          </a:stretch>
        </p:blipFill>
        <p:spPr>
          <a:xfrm>
            <a:off x="7753350" y="-6"/>
            <a:ext cx="1390650" cy="966788"/>
          </a:xfrm>
          <a:prstGeom prst="rect">
            <a:avLst/>
          </a:prstGeom>
          <a:noFill/>
          <a:ln>
            <a:noFill/>
          </a:ln>
        </p:spPr>
      </p:pic>
      <p:sp>
        <p:nvSpPr>
          <p:cNvPr id="5" name="Google Shape;286;p40">
            <a:extLst>
              <a:ext uri="{FF2B5EF4-FFF2-40B4-BE49-F238E27FC236}">
                <a16:creationId xmlns:a16="http://schemas.microsoft.com/office/drawing/2014/main" id="{0F96AA60-54D0-7540-9F83-EA2067805DEE}"/>
              </a:ext>
            </a:extLst>
          </p:cNvPr>
          <p:cNvSpPr txBox="1">
            <a:spLocks/>
          </p:cNvSpPr>
          <p:nvPr/>
        </p:nvSpPr>
        <p:spPr>
          <a:xfrm>
            <a:off x="669727" y="133945"/>
            <a:ext cx="7804500" cy="1138500"/>
          </a:xfrm>
          <a:prstGeom prst="rect">
            <a:avLst/>
          </a:prstGeom>
        </p:spPr>
        <p:txBody>
          <a:bodyPr spcFirstLastPara="1" wrap="square" lIns="32750" tIns="32750" rIns="32750" bIns="3275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CA" sz="2800"/>
              <a:t>DT Slides Presentation 1</a:t>
            </a:r>
          </a:p>
        </p:txBody>
      </p:sp>
      <p:sp>
        <p:nvSpPr>
          <p:cNvPr id="2" name="TextBox 1">
            <a:extLst>
              <a:ext uri="{FF2B5EF4-FFF2-40B4-BE49-F238E27FC236}">
                <a16:creationId xmlns:a16="http://schemas.microsoft.com/office/drawing/2014/main" id="{AF5C6A11-2D60-4AD4-A5FF-35C5FD4A860F}"/>
              </a:ext>
            </a:extLst>
          </p:cNvPr>
          <p:cNvSpPr txBox="1"/>
          <p:nvPr/>
        </p:nvSpPr>
        <p:spPr>
          <a:xfrm>
            <a:off x="789384" y="2331243"/>
            <a:ext cx="7118745" cy="181588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Goal: to help first year students taking linear algebra understand/comprehend the concepts further</a:t>
            </a:r>
          </a:p>
          <a:p>
            <a:endParaRPr lang="en-US"/>
          </a:p>
          <a:p>
            <a:r>
              <a:rPr lang="en-US"/>
              <a:t>Solution: creating a vector visualizer that contains multiple vector operations and displays how they will affect a vector, to help further comprehension</a:t>
            </a:r>
          </a:p>
          <a:p>
            <a:endParaRPr lang="en-US"/>
          </a:p>
          <a:p>
            <a:r>
              <a:rPr lang="en-US"/>
              <a:t>Future challenges: working with the grid and being able to display vectors that are inputted accurately</a:t>
            </a:r>
          </a:p>
        </p:txBody>
      </p:sp>
    </p:spTree>
    <p:extLst>
      <p:ext uri="{BB962C8B-B14F-4D97-AF65-F5344CB8AC3E}">
        <p14:creationId xmlns:p14="http://schemas.microsoft.com/office/powerpoint/2010/main" val="146015075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pic>
        <p:nvPicPr>
          <p:cNvPr id="268" name="Google Shape;268;p39" descr="Image"/>
          <p:cNvPicPr preferRelativeResize="0"/>
          <p:nvPr/>
        </p:nvPicPr>
        <p:blipFill rotWithShape="1">
          <a:blip r:embed="rId3">
            <a:alphaModFix/>
          </a:blip>
          <a:srcRect/>
          <a:stretch/>
        </p:blipFill>
        <p:spPr>
          <a:xfrm>
            <a:off x="404600" y="-40650"/>
            <a:ext cx="4959900" cy="5107274"/>
          </a:xfrm>
          <a:prstGeom prst="rect">
            <a:avLst/>
          </a:prstGeom>
          <a:noFill/>
          <a:ln>
            <a:noFill/>
          </a:ln>
        </p:spPr>
      </p:pic>
      <p:grpSp>
        <p:nvGrpSpPr>
          <p:cNvPr id="269" name="Google Shape;269;p39"/>
          <p:cNvGrpSpPr/>
          <p:nvPr/>
        </p:nvGrpSpPr>
        <p:grpSpPr>
          <a:xfrm>
            <a:off x="8094239" y="4055539"/>
            <a:ext cx="498589" cy="351920"/>
            <a:chOff x="0" y="0"/>
            <a:chExt cx="709129" cy="667400"/>
          </a:xfrm>
        </p:grpSpPr>
        <p:pic>
          <p:nvPicPr>
            <p:cNvPr id="270" name="Google Shape;270;p39" descr="Image"/>
            <p:cNvPicPr preferRelativeResize="0"/>
            <p:nvPr/>
          </p:nvPicPr>
          <p:blipFill rotWithShape="1">
            <a:blip r:embed="rId4">
              <a:alphaModFix/>
            </a:blip>
            <a:srcRect/>
            <a:stretch/>
          </p:blipFill>
          <p:spPr>
            <a:xfrm>
              <a:off x="0" y="0"/>
              <a:ext cx="594831" cy="667400"/>
            </a:xfrm>
            <a:prstGeom prst="rect">
              <a:avLst/>
            </a:prstGeom>
            <a:noFill/>
            <a:ln>
              <a:noFill/>
            </a:ln>
          </p:spPr>
        </p:pic>
        <p:sp>
          <p:nvSpPr>
            <p:cNvPr id="271" name="Google Shape;271;p39"/>
            <p:cNvSpPr txBox="1"/>
            <p:nvPr/>
          </p:nvSpPr>
          <p:spPr>
            <a:xfrm>
              <a:off x="480529" y="333699"/>
              <a:ext cx="228600" cy="273600"/>
            </a:xfrm>
            <a:prstGeom prst="rect">
              <a:avLst/>
            </a:prstGeom>
            <a:noFill/>
            <a:ln>
              <a:noFill/>
            </a:ln>
          </p:spPr>
          <p:txBody>
            <a:bodyPr spcFirstLastPara="1" wrap="square" lIns="32750" tIns="32750" rIns="32750" bIns="32750" anchor="t" anchorCtr="0">
              <a:noAutofit/>
            </a:bodyPr>
            <a:lstStyle/>
            <a:p>
              <a:pPr marL="0" marR="0" lvl="0" indent="0" algn="l" rtl="0">
                <a:lnSpc>
                  <a:spcPct val="100000"/>
                </a:lnSpc>
                <a:spcBef>
                  <a:spcPts val="0"/>
                </a:spcBef>
                <a:spcAft>
                  <a:spcPts val="0"/>
                </a:spcAft>
                <a:buClr>
                  <a:srgbClr val="000000"/>
                </a:buClr>
                <a:buSzPts val="800"/>
                <a:buFont typeface="Helvetica Neue"/>
                <a:buNone/>
              </a:pPr>
              <a:r>
                <a:rPr lang="en" sz="800" b="0" i="0" u="none" strike="noStrike" cap="none">
                  <a:solidFill>
                    <a:srgbClr val="000000"/>
                  </a:solidFill>
                  <a:latin typeface="Helvetica Neue"/>
                  <a:ea typeface="Helvetica Neue"/>
                  <a:cs typeface="Helvetica Neue"/>
                  <a:sym typeface="Helvetica Neue"/>
                </a:rPr>
                <a:t>5</a:t>
              </a:r>
              <a:endParaRPr sz="900"/>
            </a:p>
          </p:txBody>
        </p:sp>
      </p:grpSp>
      <p:sp>
        <p:nvSpPr>
          <p:cNvPr id="272" name="Google Shape;272;p39"/>
          <p:cNvSpPr txBox="1"/>
          <p:nvPr/>
        </p:nvSpPr>
        <p:spPr>
          <a:xfrm>
            <a:off x="6033850" y="1095222"/>
            <a:ext cx="2907000" cy="1626600"/>
          </a:xfrm>
          <a:prstGeom prst="rect">
            <a:avLst/>
          </a:prstGeom>
          <a:noFill/>
          <a:ln>
            <a:noFill/>
          </a:ln>
        </p:spPr>
        <p:txBody>
          <a:bodyPr spcFirstLastPara="1" wrap="square" lIns="32750" tIns="32750" rIns="32750" bIns="32750" anchor="ctr" anchorCtr="0">
            <a:noAutofit/>
          </a:bodyPr>
          <a:lstStyle/>
          <a:p>
            <a:pPr marL="0" marR="0" lvl="0" indent="0" algn="l" rtl="0">
              <a:lnSpc>
                <a:spcPct val="100000"/>
              </a:lnSpc>
              <a:spcBef>
                <a:spcPts val="0"/>
              </a:spcBef>
              <a:spcAft>
                <a:spcPts val="0"/>
              </a:spcAft>
              <a:buClr>
                <a:srgbClr val="000000"/>
              </a:buClr>
              <a:buSzPts val="700"/>
              <a:buFont typeface="Helvetica Neue"/>
              <a:buNone/>
            </a:pPr>
            <a:r>
              <a:rPr lang="en" sz="1100" b="1" i="0" u="none" strike="noStrike" cap="none">
                <a:solidFill>
                  <a:srgbClr val="000000"/>
                </a:solidFill>
                <a:latin typeface="Helvetica Neue"/>
                <a:ea typeface="Helvetica Neue"/>
                <a:cs typeface="Helvetica Neue"/>
                <a:sym typeface="Helvetica Neue"/>
              </a:rPr>
              <a:t>Feedback Grid:</a:t>
            </a:r>
            <a:endParaRPr sz="1100"/>
          </a:p>
          <a:p>
            <a:pPr marL="0" marR="0" lvl="0" indent="0" algn="l" rtl="0">
              <a:lnSpc>
                <a:spcPct val="100000"/>
              </a:lnSpc>
              <a:spcBef>
                <a:spcPts val="0"/>
              </a:spcBef>
              <a:spcAft>
                <a:spcPts val="0"/>
              </a:spcAft>
              <a:buClr>
                <a:srgbClr val="000000"/>
              </a:buClr>
              <a:buSzPts val="700"/>
              <a:buFont typeface="Helvetica Neue"/>
              <a:buNone/>
            </a:pPr>
            <a:endParaRPr sz="1100" b="1" i="0" u="none" strike="noStrike" cap="none">
              <a:solidFill>
                <a:srgbClr val="000000"/>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000000"/>
              </a:buClr>
              <a:buSzPts val="700"/>
              <a:buFont typeface="Helvetica Neue"/>
              <a:buNone/>
            </a:pPr>
            <a:r>
              <a:rPr lang="en" sz="1100" b="0" i="0" u="none" strike="noStrike" cap="none">
                <a:solidFill>
                  <a:srgbClr val="000000"/>
                </a:solidFill>
                <a:latin typeface="Helvetica Neue"/>
                <a:ea typeface="Helvetica Neue"/>
                <a:cs typeface="Helvetica Neue"/>
                <a:sym typeface="Helvetica Neue"/>
              </a:rPr>
              <a:t>Use to take notes when getting feedback from individual users.  Have one person do the talking, and a second take notes, but steer the conversation to cover all 4 areas.</a:t>
            </a:r>
            <a:endParaRPr sz="1100"/>
          </a:p>
        </p:txBody>
      </p:sp>
      <p:graphicFrame>
        <p:nvGraphicFramePr>
          <p:cNvPr id="273" name="Google Shape;273;p39"/>
          <p:cNvGraphicFramePr/>
          <p:nvPr/>
        </p:nvGraphicFramePr>
        <p:xfrm>
          <a:off x="5951431" y="2721780"/>
          <a:ext cx="2965900" cy="919600"/>
        </p:xfrm>
        <a:graphic>
          <a:graphicData uri="http://schemas.openxmlformats.org/drawingml/2006/table">
            <a:tbl>
              <a:tblPr bandRow="1">
                <a:noFill/>
                <a:tableStyleId>{46409119-0364-41FD-8744-DC8955837773}</a:tableStyleId>
              </a:tblPr>
              <a:tblGrid>
                <a:gridCol w="281500">
                  <a:extLst>
                    <a:ext uri="{9D8B030D-6E8A-4147-A177-3AD203B41FA5}">
                      <a16:colId xmlns:a16="http://schemas.microsoft.com/office/drawing/2014/main" val="20000"/>
                    </a:ext>
                  </a:extLst>
                </a:gridCol>
                <a:gridCol w="2684400">
                  <a:extLst>
                    <a:ext uri="{9D8B030D-6E8A-4147-A177-3AD203B41FA5}">
                      <a16:colId xmlns:a16="http://schemas.microsoft.com/office/drawing/2014/main" val="20001"/>
                    </a:ext>
                  </a:extLst>
                </a:gridCol>
              </a:tblGrid>
              <a:tr h="229900">
                <a:tc>
                  <a:txBody>
                    <a:bodyPr/>
                    <a:lstStyle/>
                    <a:p>
                      <a:pPr marL="0" marR="0" lvl="0" indent="0" algn="ctr" rtl="0">
                        <a:lnSpc>
                          <a:spcPct val="100000"/>
                        </a:lnSpc>
                        <a:spcBef>
                          <a:spcPts val="0"/>
                        </a:spcBef>
                        <a:spcAft>
                          <a:spcPts val="0"/>
                        </a:spcAft>
                        <a:buClr>
                          <a:schemeClr val="dk1"/>
                        </a:buClr>
                        <a:buSzPts val="500"/>
                        <a:buFont typeface="Helvetica Neue"/>
                        <a:buNone/>
                      </a:pPr>
                      <a:r>
                        <a:rPr lang="en" sz="900" b="1" u="none" strike="noStrike" cap="none"/>
                        <a:t>+</a:t>
                      </a:r>
                      <a:endParaRPr sz="900"/>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600"/>
                        <a:buFont typeface="Helvetica Neue"/>
                        <a:buNone/>
                      </a:pPr>
                      <a:r>
                        <a:rPr lang="en" sz="900" u="none" strike="noStrike" cap="none"/>
                        <a:t>What did they like about it?</a:t>
                      </a:r>
                      <a:endParaRPr sz="900"/>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229900">
                <a:tc>
                  <a:txBody>
                    <a:bodyPr/>
                    <a:lstStyle/>
                    <a:p>
                      <a:pPr marL="0" marR="0" lvl="0" indent="0" algn="ctr" rtl="0">
                        <a:lnSpc>
                          <a:spcPct val="100000"/>
                        </a:lnSpc>
                        <a:spcBef>
                          <a:spcPts val="0"/>
                        </a:spcBef>
                        <a:spcAft>
                          <a:spcPts val="0"/>
                        </a:spcAft>
                        <a:buClr>
                          <a:schemeClr val="dk1"/>
                        </a:buClr>
                        <a:buSzPts val="600"/>
                        <a:buFont typeface="Helvetica Neue"/>
                        <a:buNone/>
                      </a:pPr>
                      <a:r>
                        <a:rPr lang="en" sz="900" b="1" u="none" strike="noStrike" cap="none"/>
                        <a:t>∆</a:t>
                      </a:r>
                      <a:endParaRPr sz="900"/>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a:txBody>
                    <a:bodyPr/>
                    <a:lstStyle/>
                    <a:p>
                      <a:pPr marL="0" marR="0" lvl="0" indent="0" algn="l" rtl="0">
                        <a:lnSpc>
                          <a:spcPct val="100000"/>
                        </a:lnSpc>
                        <a:spcBef>
                          <a:spcPts val="0"/>
                        </a:spcBef>
                        <a:spcAft>
                          <a:spcPts val="0"/>
                        </a:spcAft>
                        <a:buClr>
                          <a:schemeClr val="dk1"/>
                        </a:buClr>
                        <a:buSzPts val="500"/>
                        <a:buFont typeface="Helvetica Neue"/>
                        <a:buNone/>
                      </a:pPr>
                      <a:r>
                        <a:rPr lang="en" sz="900" u="none" strike="noStrike" cap="none"/>
                        <a:t>What would they like changed?</a:t>
                      </a:r>
                      <a:endParaRPr sz="900"/>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extLst>
                  <a:ext uri="{0D108BD9-81ED-4DB2-BD59-A6C34878D82A}">
                    <a16:rowId xmlns:a16="http://schemas.microsoft.com/office/drawing/2014/main" val="10001"/>
                  </a:ext>
                </a:extLst>
              </a:tr>
              <a:tr h="229900">
                <a:tc>
                  <a:txBody>
                    <a:bodyPr/>
                    <a:lstStyle/>
                    <a:p>
                      <a:pPr marL="0" marR="0" lvl="0" indent="0" algn="ctr" rtl="0">
                        <a:lnSpc>
                          <a:spcPct val="100000"/>
                        </a:lnSpc>
                        <a:spcBef>
                          <a:spcPts val="0"/>
                        </a:spcBef>
                        <a:spcAft>
                          <a:spcPts val="0"/>
                        </a:spcAft>
                        <a:buClr>
                          <a:schemeClr val="dk1"/>
                        </a:buClr>
                        <a:buSzPts val="500"/>
                        <a:buFont typeface="Helvetica Neue"/>
                        <a:buNone/>
                      </a:pPr>
                      <a:r>
                        <a:rPr lang="en" sz="900" b="1" u="none" strike="noStrike" cap="none"/>
                        <a:t>?</a:t>
                      </a:r>
                      <a:endParaRPr sz="900"/>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500"/>
                        <a:buFont typeface="Helvetica Neue"/>
                        <a:buNone/>
                      </a:pPr>
                      <a:r>
                        <a:rPr lang="en" sz="900" u="none" strike="noStrike" cap="none"/>
                        <a:t>What questions did they ask?</a:t>
                      </a:r>
                      <a:endParaRPr sz="900"/>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229900">
                <a:tc>
                  <a:txBody>
                    <a:bodyPr/>
                    <a:lstStyle/>
                    <a:p>
                      <a:pPr marL="0" marR="0" lvl="0" indent="0" algn="l" rtl="0">
                        <a:lnSpc>
                          <a:spcPct val="100000"/>
                        </a:lnSpc>
                        <a:spcBef>
                          <a:spcPts val="0"/>
                        </a:spcBef>
                        <a:spcAft>
                          <a:spcPts val="0"/>
                        </a:spcAft>
                        <a:buClr>
                          <a:schemeClr val="dk1"/>
                        </a:buClr>
                        <a:buSzPts val="500"/>
                        <a:buFont typeface="Helvetica Neue"/>
                        <a:buNone/>
                      </a:pPr>
                      <a:endParaRPr sz="9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a:txBody>
                    <a:bodyPr/>
                    <a:lstStyle/>
                    <a:p>
                      <a:pPr marL="0" marR="0" lvl="0" indent="0" algn="l" rtl="0">
                        <a:lnSpc>
                          <a:spcPct val="100000"/>
                        </a:lnSpc>
                        <a:spcBef>
                          <a:spcPts val="0"/>
                        </a:spcBef>
                        <a:spcAft>
                          <a:spcPts val="0"/>
                        </a:spcAft>
                        <a:buClr>
                          <a:schemeClr val="dk1"/>
                        </a:buClr>
                        <a:buSzPts val="500"/>
                        <a:buFont typeface="Helvetica Neue"/>
                        <a:buNone/>
                      </a:pPr>
                      <a:r>
                        <a:rPr lang="en" sz="900" u="none" strike="noStrike" cap="none"/>
                        <a:t>What new ideas came out of the discussion?</a:t>
                      </a:r>
                      <a:endParaRPr sz="900"/>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extLst>
                  <a:ext uri="{0D108BD9-81ED-4DB2-BD59-A6C34878D82A}">
                    <a16:rowId xmlns:a16="http://schemas.microsoft.com/office/drawing/2014/main" val="10003"/>
                  </a:ext>
                </a:extLst>
              </a:tr>
            </a:tbl>
          </a:graphicData>
        </a:graphic>
      </p:graphicFrame>
      <p:graphicFrame>
        <p:nvGraphicFramePr>
          <p:cNvPr id="274" name="Google Shape;274;p39"/>
          <p:cNvGraphicFramePr/>
          <p:nvPr>
            <p:extLst>
              <p:ext uri="{D42A27DB-BD31-4B8C-83A1-F6EECF244321}">
                <p14:modId xmlns:p14="http://schemas.microsoft.com/office/powerpoint/2010/main" val="1942951168"/>
              </p:ext>
            </p:extLst>
          </p:nvPr>
        </p:nvGraphicFramePr>
        <p:xfrm>
          <a:off x="318702" y="659063"/>
          <a:ext cx="2178700" cy="1964555"/>
        </p:xfrm>
        <a:graphic>
          <a:graphicData uri="http://schemas.openxmlformats.org/drawingml/2006/table">
            <a:tbl>
              <a:tblPr bandRow="1">
                <a:noFill/>
                <a:tableStyleId>{46409119-0364-41FD-8744-DC8955837773}</a:tableStyleId>
              </a:tblPr>
              <a:tblGrid>
                <a:gridCol w="2178700">
                  <a:extLst>
                    <a:ext uri="{9D8B030D-6E8A-4147-A177-3AD203B41FA5}">
                      <a16:colId xmlns:a16="http://schemas.microsoft.com/office/drawing/2014/main" val="20000"/>
                    </a:ext>
                  </a:extLst>
                </a:gridCol>
              </a:tblGrid>
              <a:tr h="203325">
                <a:tc>
                  <a:txBody>
                    <a:bodyPr/>
                    <a:lstStyle/>
                    <a:p>
                      <a:pPr marL="0" marR="0" lvl="0" indent="0" algn="l">
                        <a:lnSpc>
                          <a:spcPct val="100000"/>
                        </a:lnSpc>
                        <a:spcBef>
                          <a:spcPts val="0"/>
                        </a:spcBef>
                        <a:spcAft>
                          <a:spcPts val="0"/>
                        </a:spcAft>
                        <a:buNone/>
                      </a:pPr>
                      <a:r>
                        <a:rPr lang="en-US" sz="800" b="0" i="0" u="none" strike="noStrike" cap="none" noProof="0">
                          <a:latin typeface="Helvetica Neue"/>
                        </a:rPr>
                        <a:t>The background looks pretty good</a:t>
                      </a:r>
                      <a:endParaRPr sz="800" b="0" i="0" u="none" strike="noStrike" cap="none" noProof="0">
                        <a:latin typeface="Helvetica Neue"/>
                      </a:endParaRPr>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203325">
                <a:tc>
                  <a:txBody>
                    <a:bodyPr/>
                    <a:lstStyle/>
                    <a:p>
                      <a:pPr marL="0" marR="0" lvl="0" indent="0" algn="l">
                        <a:lnSpc>
                          <a:spcPct val="100000"/>
                        </a:lnSpc>
                        <a:spcBef>
                          <a:spcPts val="0"/>
                        </a:spcBef>
                        <a:spcAft>
                          <a:spcPts val="0"/>
                        </a:spcAft>
                        <a:buNone/>
                      </a:pPr>
                      <a:r>
                        <a:rPr lang="en-US" sz="800" b="0" i="0" u="none" strike="noStrike" cap="none" noProof="0">
                          <a:latin typeface="Helvetica Neue"/>
                        </a:rPr>
                        <a:t>The organization and layout of the content is clear, especially the ability to scale the grid size, as some of the app she used before was difficult to scale, so complicated </a:t>
                      </a:r>
                      <a:endParaRPr/>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extLst>
                  <a:ext uri="{0D108BD9-81ED-4DB2-BD59-A6C34878D82A}">
                    <a16:rowId xmlns:a16="http://schemas.microsoft.com/office/drawing/2014/main" val="10001"/>
                  </a:ext>
                </a:extLst>
              </a:tr>
              <a:tr h="203325">
                <a:tc>
                  <a:txBody>
                    <a:bodyPr/>
                    <a:lstStyle/>
                    <a:p>
                      <a:pPr marL="0" marR="0" lvl="0" indent="0" algn="l" rtl="0">
                        <a:lnSpc>
                          <a:spcPct val="100000"/>
                        </a:lnSpc>
                        <a:spcBef>
                          <a:spcPts val="0"/>
                        </a:spcBef>
                        <a:spcAft>
                          <a:spcPts val="0"/>
                        </a:spcAft>
                        <a:buClr>
                          <a:schemeClr val="dk1"/>
                        </a:buClr>
                        <a:buSzPts val="500"/>
                        <a:buFont typeface="Helvetica Neue"/>
                        <a:buNone/>
                      </a:pPr>
                      <a:r>
                        <a:rPr lang="en-US" sz="800" u="none" strike="noStrike" cap="none"/>
                        <a:t>Like checked off box</a:t>
                      </a: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203325">
                <a:tc>
                  <a:txBody>
                    <a:bodyPr/>
                    <a:lstStyle/>
                    <a:p>
                      <a:pPr marL="0" marR="0" lvl="0" indent="0" algn="l" rtl="0">
                        <a:lnSpc>
                          <a:spcPct val="100000"/>
                        </a:lnSpc>
                        <a:spcBef>
                          <a:spcPts val="0"/>
                        </a:spcBef>
                        <a:spcAft>
                          <a:spcPts val="0"/>
                        </a:spcAft>
                        <a:buClr>
                          <a:schemeClr val="dk1"/>
                        </a:buClr>
                        <a:buSzPts val="500"/>
                        <a:buFont typeface="Helvetica Neue"/>
                        <a:buNone/>
                      </a:pP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extLst>
                  <a:ext uri="{0D108BD9-81ED-4DB2-BD59-A6C34878D82A}">
                    <a16:rowId xmlns:a16="http://schemas.microsoft.com/office/drawing/2014/main" val="10003"/>
                  </a:ext>
                </a:extLst>
              </a:tr>
              <a:tr h="203325">
                <a:tc>
                  <a:txBody>
                    <a:bodyPr/>
                    <a:lstStyle/>
                    <a:p>
                      <a:pPr marL="0" marR="0" lvl="0" indent="0" algn="l" rtl="0">
                        <a:lnSpc>
                          <a:spcPct val="100000"/>
                        </a:lnSpc>
                        <a:spcBef>
                          <a:spcPts val="0"/>
                        </a:spcBef>
                        <a:spcAft>
                          <a:spcPts val="0"/>
                        </a:spcAft>
                        <a:buClr>
                          <a:schemeClr val="dk1"/>
                        </a:buClr>
                        <a:buSzPts val="500"/>
                        <a:buFont typeface="Helvetica Neue"/>
                        <a:buNone/>
                      </a:pP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203325">
                <a:tc>
                  <a:txBody>
                    <a:bodyPr/>
                    <a:lstStyle/>
                    <a:p>
                      <a:pPr marL="0" marR="0" lvl="0" indent="0" algn="l" rtl="0">
                        <a:lnSpc>
                          <a:spcPct val="100000"/>
                        </a:lnSpc>
                        <a:spcBef>
                          <a:spcPts val="0"/>
                        </a:spcBef>
                        <a:spcAft>
                          <a:spcPts val="0"/>
                        </a:spcAft>
                        <a:buClr>
                          <a:schemeClr val="dk1"/>
                        </a:buClr>
                        <a:buSzPts val="500"/>
                        <a:buFont typeface="Helvetica Neue"/>
                        <a:buNone/>
                      </a:pP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extLst>
                  <a:ext uri="{0D108BD9-81ED-4DB2-BD59-A6C34878D82A}">
                    <a16:rowId xmlns:a16="http://schemas.microsoft.com/office/drawing/2014/main" val="10005"/>
                  </a:ext>
                </a:extLst>
              </a:tr>
              <a:tr h="203325">
                <a:tc>
                  <a:txBody>
                    <a:bodyPr/>
                    <a:lstStyle/>
                    <a:p>
                      <a:pPr marL="0" marR="0" lvl="0" indent="0" algn="l" rtl="0">
                        <a:lnSpc>
                          <a:spcPct val="100000"/>
                        </a:lnSpc>
                        <a:spcBef>
                          <a:spcPts val="0"/>
                        </a:spcBef>
                        <a:spcAft>
                          <a:spcPts val="0"/>
                        </a:spcAft>
                        <a:buClr>
                          <a:schemeClr val="dk1"/>
                        </a:buClr>
                        <a:buSzPts val="500"/>
                        <a:buFont typeface="Helvetica Neue"/>
                        <a:buNone/>
                      </a:pP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r h="203325">
                <a:tc>
                  <a:txBody>
                    <a:bodyPr/>
                    <a:lstStyle/>
                    <a:p>
                      <a:pPr marL="0" marR="0" lvl="0" indent="0" algn="l" rtl="0">
                        <a:lnSpc>
                          <a:spcPct val="100000"/>
                        </a:lnSpc>
                        <a:spcBef>
                          <a:spcPts val="0"/>
                        </a:spcBef>
                        <a:spcAft>
                          <a:spcPts val="0"/>
                        </a:spcAft>
                        <a:buClr>
                          <a:schemeClr val="dk1"/>
                        </a:buClr>
                        <a:buSzPts val="500"/>
                        <a:buFont typeface="Helvetica Neue"/>
                        <a:buNone/>
                      </a:pP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extLst>
                  <a:ext uri="{0D108BD9-81ED-4DB2-BD59-A6C34878D82A}">
                    <a16:rowId xmlns:a16="http://schemas.microsoft.com/office/drawing/2014/main" val="10007"/>
                  </a:ext>
                </a:extLst>
              </a:tr>
            </a:tbl>
          </a:graphicData>
        </a:graphic>
      </p:graphicFrame>
      <p:graphicFrame>
        <p:nvGraphicFramePr>
          <p:cNvPr id="275" name="Google Shape;275;p39"/>
          <p:cNvGraphicFramePr/>
          <p:nvPr>
            <p:extLst>
              <p:ext uri="{D42A27DB-BD31-4B8C-83A1-F6EECF244321}">
                <p14:modId xmlns:p14="http://schemas.microsoft.com/office/powerpoint/2010/main" val="4076334733"/>
              </p:ext>
            </p:extLst>
          </p:nvPr>
        </p:nvGraphicFramePr>
        <p:xfrm>
          <a:off x="3482652" y="659063"/>
          <a:ext cx="2255325" cy="1626600"/>
        </p:xfrm>
        <a:graphic>
          <a:graphicData uri="http://schemas.openxmlformats.org/drawingml/2006/table">
            <a:tbl>
              <a:tblPr bandRow="1">
                <a:noFill/>
                <a:tableStyleId>{46409119-0364-41FD-8744-DC8955837773}</a:tableStyleId>
              </a:tblPr>
              <a:tblGrid>
                <a:gridCol w="2255325">
                  <a:extLst>
                    <a:ext uri="{9D8B030D-6E8A-4147-A177-3AD203B41FA5}">
                      <a16:colId xmlns:a16="http://schemas.microsoft.com/office/drawing/2014/main" val="20000"/>
                    </a:ext>
                  </a:extLst>
                </a:gridCol>
              </a:tblGrid>
              <a:tr h="203325">
                <a:tc>
                  <a:txBody>
                    <a:bodyPr/>
                    <a:lstStyle/>
                    <a:p>
                      <a:pPr marL="0" marR="0" lvl="0" indent="0" algn="l">
                        <a:lnSpc>
                          <a:spcPct val="100000"/>
                        </a:lnSpc>
                        <a:spcBef>
                          <a:spcPts val="0"/>
                        </a:spcBef>
                        <a:spcAft>
                          <a:spcPts val="0"/>
                        </a:spcAft>
                        <a:buNone/>
                      </a:pPr>
                      <a:r>
                        <a:rPr lang="en-US" sz="800" b="0" i="0" u="none" strike="noStrike" cap="none" noProof="0">
                          <a:latin typeface="Helvetica Neue"/>
                        </a:rPr>
                        <a:t>The color of vector after visualization</a:t>
                      </a:r>
                      <a:endParaRPr/>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203325">
                <a:tc>
                  <a:txBody>
                    <a:bodyPr/>
                    <a:lstStyle/>
                    <a:p>
                      <a:pPr marL="0" marR="0" lvl="0" indent="0" algn="l">
                        <a:lnSpc>
                          <a:spcPct val="100000"/>
                        </a:lnSpc>
                        <a:spcBef>
                          <a:spcPts val="0"/>
                        </a:spcBef>
                        <a:spcAft>
                          <a:spcPts val="0"/>
                        </a:spcAft>
                        <a:buNone/>
                      </a:pPr>
                      <a:r>
                        <a:rPr lang="en-US" sz="800" b="0" i="0" u="none" strike="noStrike" cap="none" noProof="0">
                          <a:latin typeface="Helvetica Neue"/>
                        </a:rPr>
                        <a:t>Add 3D vector calculations if that is possible</a:t>
                      </a:r>
                      <a:endParaRPr/>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extLst>
                  <a:ext uri="{0D108BD9-81ED-4DB2-BD59-A6C34878D82A}">
                    <a16:rowId xmlns:a16="http://schemas.microsoft.com/office/drawing/2014/main" val="10001"/>
                  </a:ext>
                </a:extLst>
              </a:tr>
              <a:tr h="203325">
                <a:tc>
                  <a:txBody>
                    <a:bodyPr/>
                    <a:lstStyle/>
                    <a:p>
                      <a:pPr marL="0" marR="0" lvl="0" indent="0" algn="l" rtl="0">
                        <a:lnSpc>
                          <a:spcPct val="100000"/>
                        </a:lnSpc>
                        <a:spcBef>
                          <a:spcPts val="0"/>
                        </a:spcBef>
                        <a:spcAft>
                          <a:spcPts val="0"/>
                        </a:spcAft>
                        <a:buClr>
                          <a:schemeClr val="dk1"/>
                        </a:buClr>
                        <a:buSzPts val="500"/>
                        <a:buFont typeface="Helvetica Neue"/>
                        <a:buNone/>
                      </a:pP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203325">
                <a:tc>
                  <a:txBody>
                    <a:bodyPr/>
                    <a:lstStyle/>
                    <a:p>
                      <a:pPr marL="0" marR="0" lvl="0" indent="0" algn="l" rtl="0">
                        <a:lnSpc>
                          <a:spcPct val="100000"/>
                        </a:lnSpc>
                        <a:spcBef>
                          <a:spcPts val="0"/>
                        </a:spcBef>
                        <a:spcAft>
                          <a:spcPts val="0"/>
                        </a:spcAft>
                        <a:buClr>
                          <a:schemeClr val="dk1"/>
                        </a:buClr>
                        <a:buSzPts val="500"/>
                        <a:buFont typeface="Helvetica Neue"/>
                        <a:buNone/>
                      </a:pP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extLst>
                  <a:ext uri="{0D108BD9-81ED-4DB2-BD59-A6C34878D82A}">
                    <a16:rowId xmlns:a16="http://schemas.microsoft.com/office/drawing/2014/main" val="10003"/>
                  </a:ext>
                </a:extLst>
              </a:tr>
              <a:tr h="203325">
                <a:tc>
                  <a:txBody>
                    <a:bodyPr/>
                    <a:lstStyle/>
                    <a:p>
                      <a:pPr marL="0" marR="0" lvl="0" indent="0" algn="l" rtl="0">
                        <a:lnSpc>
                          <a:spcPct val="100000"/>
                        </a:lnSpc>
                        <a:spcBef>
                          <a:spcPts val="0"/>
                        </a:spcBef>
                        <a:spcAft>
                          <a:spcPts val="0"/>
                        </a:spcAft>
                        <a:buClr>
                          <a:schemeClr val="dk1"/>
                        </a:buClr>
                        <a:buSzPts val="500"/>
                        <a:buFont typeface="Helvetica Neue"/>
                        <a:buNone/>
                      </a:pP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203325">
                <a:tc>
                  <a:txBody>
                    <a:bodyPr/>
                    <a:lstStyle/>
                    <a:p>
                      <a:pPr marL="0" marR="0" lvl="0" indent="0" algn="l" rtl="0">
                        <a:lnSpc>
                          <a:spcPct val="100000"/>
                        </a:lnSpc>
                        <a:spcBef>
                          <a:spcPts val="0"/>
                        </a:spcBef>
                        <a:spcAft>
                          <a:spcPts val="0"/>
                        </a:spcAft>
                        <a:buClr>
                          <a:schemeClr val="dk1"/>
                        </a:buClr>
                        <a:buSzPts val="500"/>
                        <a:buFont typeface="Helvetica Neue"/>
                        <a:buNone/>
                      </a:pP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extLst>
                  <a:ext uri="{0D108BD9-81ED-4DB2-BD59-A6C34878D82A}">
                    <a16:rowId xmlns:a16="http://schemas.microsoft.com/office/drawing/2014/main" val="10005"/>
                  </a:ext>
                </a:extLst>
              </a:tr>
              <a:tr h="203325">
                <a:tc>
                  <a:txBody>
                    <a:bodyPr/>
                    <a:lstStyle/>
                    <a:p>
                      <a:pPr marL="0" marR="0" lvl="0" indent="0" algn="l" rtl="0">
                        <a:lnSpc>
                          <a:spcPct val="100000"/>
                        </a:lnSpc>
                        <a:spcBef>
                          <a:spcPts val="0"/>
                        </a:spcBef>
                        <a:spcAft>
                          <a:spcPts val="0"/>
                        </a:spcAft>
                        <a:buClr>
                          <a:schemeClr val="dk1"/>
                        </a:buClr>
                        <a:buSzPts val="500"/>
                        <a:buFont typeface="Helvetica Neue"/>
                        <a:buNone/>
                      </a:pP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r h="203325">
                <a:tc>
                  <a:txBody>
                    <a:bodyPr/>
                    <a:lstStyle/>
                    <a:p>
                      <a:pPr marL="0" marR="0" lvl="0" indent="0" algn="l" rtl="0">
                        <a:lnSpc>
                          <a:spcPct val="100000"/>
                        </a:lnSpc>
                        <a:spcBef>
                          <a:spcPts val="0"/>
                        </a:spcBef>
                        <a:spcAft>
                          <a:spcPts val="0"/>
                        </a:spcAft>
                        <a:buClr>
                          <a:schemeClr val="dk1"/>
                        </a:buClr>
                        <a:buSzPts val="500"/>
                        <a:buFont typeface="Helvetica Neue"/>
                        <a:buNone/>
                      </a:pP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extLst>
                  <a:ext uri="{0D108BD9-81ED-4DB2-BD59-A6C34878D82A}">
                    <a16:rowId xmlns:a16="http://schemas.microsoft.com/office/drawing/2014/main" val="10007"/>
                  </a:ext>
                </a:extLst>
              </a:tr>
            </a:tbl>
          </a:graphicData>
        </a:graphic>
      </p:graphicFrame>
      <p:graphicFrame>
        <p:nvGraphicFramePr>
          <p:cNvPr id="276" name="Google Shape;276;p39"/>
          <p:cNvGraphicFramePr/>
          <p:nvPr>
            <p:extLst>
              <p:ext uri="{D42A27DB-BD31-4B8C-83A1-F6EECF244321}">
                <p14:modId xmlns:p14="http://schemas.microsoft.com/office/powerpoint/2010/main" val="1241262856"/>
              </p:ext>
            </p:extLst>
          </p:nvPr>
        </p:nvGraphicFramePr>
        <p:xfrm>
          <a:off x="318702" y="2951663"/>
          <a:ext cx="2092775" cy="1872570"/>
        </p:xfrm>
        <a:graphic>
          <a:graphicData uri="http://schemas.openxmlformats.org/drawingml/2006/table">
            <a:tbl>
              <a:tblPr bandRow="1">
                <a:noFill/>
                <a:tableStyleId>{46409119-0364-41FD-8744-DC8955837773}</a:tableStyleId>
              </a:tblPr>
              <a:tblGrid>
                <a:gridCol w="2092775">
                  <a:extLst>
                    <a:ext uri="{9D8B030D-6E8A-4147-A177-3AD203B41FA5}">
                      <a16:colId xmlns:a16="http://schemas.microsoft.com/office/drawing/2014/main" val="20000"/>
                    </a:ext>
                  </a:extLst>
                </a:gridCol>
              </a:tblGrid>
              <a:tr h="196050">
                <a:tc>
                  <a:txBody>
                    <a:bodyPr/>
                    <a:lstStyle/>
                    <a:p>
                      <a:pPr marL="0" marR="0" lvl="0" indent="0" algn="l">
                        <a:lnSpc>
                          <a:spcPct val="100000"/>
                        </a:lnSpc>
                        <a:spcBef>
                          <a:spcPts val="0"/>
                        </a:spcBef>
                        <a:spcAft>
                          <a:spcPts val="0"/>
                        </a:spcAft>
                        <a:buNone/>
                      </a:pPr>
                      <a:r>
                        <a:rPr lang="en-US" sz="800" b="0" i="0" u="none" strike="noStrike" cap="none" noProof="0">
                          <a:latin typeface="Helvetica Neue"/>
                        </a:rPr>
                        <a:t>How many concepts will be on the cheat sheet?</a:t>
                      </a:r>
                      <a:endParaRPr/>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196050">
                <a:tc>
                  <a:txBody>
                    <a:bodyPr/>
                    <a:lstStyle/>
                    <a:p>
                      <a:pPr lvl="0" algn="l">
                        <a:lnSpc>
                          <a:spcPct val="100000"/>
                        </a:lnSpc>
                        <a:spcBef>
                          <a:spcPts val="0"/>
                        </a:spcBef>
                        <a:spcAft>
                          <a:spcPts val="0"/>
                        </a:spcAft>
                        <a:buNone/>
                      </a:pPr>
                      <a:r>
                        <a:rPr lang="en-US" sz="800" b="0" i="0" u="none" strike="noStrike" cap="none" noProof="0"/>
                        <a:t>Like checked off box,</a:t>
                      </a:r>
                      <a:r>
                        <a:rPr lang="en-US" sz="800" b="0" i="0" u="none" strike="noStrike" cap="none" noProof="0">
                          <a:latin typeface="Helvetica Neue"/>
                        </a:rPr>
                        <a:t> but would you use different colors for different vectors</a:t>
                      </a:r>
                      <a:endParaRPr lang="en-US"/>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extLst>
                  <a:ext uri="{0D108BD9-81ED-4DB2-BD59-A6C34878D82A}">
                    <a16:rowId xmlns:a16="http://schemas.microsoft.com/office/drawing/2014/main" val="10001"/>
                  </a:ext>
                </a:extLst>
              </a:tr>
              <a:tr h="196050">
                <a:tc>
                  <a:txBody>
                    <a:bodyPr/>
                    <a:lstStyle/>
                    <a:p>
                      <a:pPr marL="0" marR="0" lvl="0" indent="0" algn="l">
                        <a:lnSpc>
                          <a:spcPct val="100000"/>
                        </a:lnSpc>
                        <a:spcBef>
                          <a:spcPts val="0"/>
                        </a:spcBef>
                        <a:spcAft>
                          <a:spcPts val="0"/>
                        </a:spcAft>
                        <a:buNone/>
                      </a:pPr>
                      <a:r>
                        <a:rPr lang="en-US" sz="800" b="0" i="0" u="none" strike="noStrike" cap="none" noProof="0">
                          <a:latin typeface="Helvetica Neue"/>
                        </a:rPr>
                        <a:t>Only perform calculations on at most two vectors?</a:t>
                      </a:r>
                      <a:endParaRPr/>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196050">
                <a:tc>
                  <a:txBody>
                    <a:bodyPr/>
                    <a:lstStyle/>
                    <a:p>
                      <a:pPr marL="0" marR="0" lvl="0" indent="0" algn="l" rtl="0">
                        <a:lnSpc>
                          <a:spcPct val="100000"/>
                        </a:lnSpc>
                        <a:spcBef>
                          <a:spcPts val="0"/>
                        </a:spcBef>
                        <a:spcAft>
                          <a:spcPts val="0"/>
                        </a:spcAft>
                        <a:buClr>
                          <a:schemeClr val="dk1"/>
                        </a:buClr>
                        <a:buSzPts val="500"/>
                        <a:buFont typeface="Helvetica Neue"/>
                        <a:buNone/>
                      </a:pP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extLst>
                  <a:ext uri="{0D108BD9-81ED-4DB2-BD59-A6C34878D82A}">
                    <a16:rowId xmlns:a16="http://schemas.microsoft.com/office/drawing/2014/main" val="10003"/>
                  </a:ext>
                </a:extLst>
              </a:tr>
              <a:tr h="196050">
                <a:tc>
                  <a:txBody>
                    <a:bodyPr/>
                    <a:lstStyle/>
                    <a:p>
                      <a:pPr marL="0" marR="0" lvl="0" indent="0" algn="l" rtl="0">
                        <a:lnSpc>
                          <a:spcPct val="100000"/>
                        </a:lnSpc>
                        <a:spcBef>
                          <a:spcPts val="0"/>
                        </a:spcBef>
                        <a:spcAft>
                          <a:spcPts val="0"/>
                        </a:spcAft>
                        <a:buClr>
                          <a:schemeClr val="dk1"/>
                        </a:buClr>
                        <a:buSzPts val="500"/>
                        <a:buFont typeface="Helvetica Neue"/>
                        <a:buNone/>
                      </a:pP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196050">
                <a:tc>
                  <a:txBody>
                    <a:bodyPr/>
                    <a:lstStyle/>
                    <a:p>
                      <a:pPr marL="0" marR="0" lvl="0" indent="0" algn="l" rtl="0">
                        <a:lnSpc>
                          <a:spcPct val="100000"/>
                        </a:lnSpc>
                        <a:spcBef>
                          <a:spcPts val="0"/>
                        </a:spcBef>
                        <a:spcAft>
                          <a:spcPts val="0"/>
                        </a:spcAft>
                        <a:buClr>
                          <a:schemeClr val="dk1"/>
                        </a:buClr>
                        <a:buSzPts val="500"/>
                        <a:buFont typeface="Helvetica Neue"/>
                        <a:buNone/>
                      </a:pP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extLst>
                  <a:ext uri="{0D108BD9-81ED-4DB2-BD59-A6C34878D82A}">
                    <a16:rowId xmlns:a16="http://schemas.microsoft.com/office/drawing/2014/main" val="10005"/>
                  </a:ext>
                </a:extLst>
              </a:tr>
              <a:tr h="196050">
                <a:tc>
                  <a:txBody>
                    <a:bodyPr/>
                    <a:lstStyle/>
                    <a:p>
                      <a:pPr marL="0" marR="0" lvl="0" indent="0" algn="l" rtl="0">
                        <a:lnSpc>
                          <a:spcPct val="100000"/>
                        </a:lnSpc>
                        <a:spcBef>
                          <a:spcPts val="0"/>
                        </a:spcBef>
                        <a:spcAft>
                          <a:spcPts val="0"/>
                        </a:spcAft>
                        <a:buClr>
                          <a:schemeClr val="dk1"/>
                        </a:buClr>
                        <a:buSzPts val="500"/>
                        <a:buFont typeface="Helvetica Neue"/>
                        <a:buNone/>
                      </a:pP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r h="196050">
                <a:tc>
                  <a:txBody>
                    <a:bodyPr/>
                    <a:lstStyle/>
                    <a:p>
                      <a:pPr marL="0" marR="0" lvl="0" indent="0" algn="l" rtl="0">
                        <a:lnSpc>
                          <a:spcPct val="100000"/>
                        </a:lnSpc>
                        <a:spcBef>
                          <a:spcPts val="0"/>
                        </a:spcBef>
                        <a:spcAft>
                          <a:spcPts val="0"/>
                        </a:spcAft>
                        <a:buClr>
                          <a:schemeClr val="dk1"/>
                        </a:buClr>
                        <a:buSzPts val="500"/>
                        <a:buFont typeface="Helvetica Neue"/>
                        <a:buNone/>
                      </a:pP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extLst>
                  <a:ext uri="{0D108BD9-81ED-4DB2-BD59-A6C34878D82A}">
                    <a16:rowId xmlns:a16="http://schemas.microsoft.com/office/drawing/2014/main" val="10007"/>
                  </a:ext>
                </a:extLst>
              </a:tr>
            </a:tbl>
          </a:graphicData>
        </a:graphic>
      </p:graphicFrame>
      <p:graphicFrame>
        <p:nvGraphicFramePr>
          <p:cNvPr id="277" name="Google Shape;277;p39"/>
          <p:cNvGraphicFramePr/>
          <p:nvPr>
            <p:extLst>
              <p:ext uri="{D42A27DB-BD31-4B8C-83A1-F6EECF244321}">
                <p14:modId xmlns:p14="http://schemas.microsoft.com/office/powerpoint/2010/main" val="4150730263"/>
              </p:ext>
            </p:extLst>
          </p:nvPr>
        </p:nvGraphicFramePr>
        <p:xfrm>
          <a:off x="3568565" y="2951663"/>
          <a:ext cx="2169400" cy="1791710"/>
        </p:xfrm>
        <a:graphic>
          <a:graphicData uri="http://schemas.openxmlformats.org/drawingml/2006/table">
            <a:tbl>
              <a:tblPr bandRow="1">
                <a:noFill/>
                <a:tableStyleId>{46409119-0364-41FD-8744-DC8955837773}</a:tableStyleId>
              </a:tblPr>
              <a:tblGrid>
                <a:gridCol w="2169400">
                  <a:extLst>
                    <a:ext uri="{9D8B030D-6E8A-4147-A177-3AD203B41FA5}">
                      <a16:colId xmlns:a16="http://schemas.microsoft.com/office/drawing/2014/main" val="20000"/>
                    </a:ext>
                  </a:extLst>
                </a:gridCol>
              </a:tblGrid>
              <a:tr h="196050">
                <a:tc>
                  <a:txBody>
                    <a:bodyPr/>
                    <a:lstStyle/>
                    <a:p>
                      <a:pPr marL="0" marR="0" lvl="0" indent="0" algn="l">
                        <a:lnSpc>
                          <a:spcPct val="100000"/>
                        </a:lnSpc>
                        <a:spcBef>
                          <a:spcPts val="0"/>
                        </a:spcBef>
                        <a:spcAft>
                          <a:spcPts val="0"/>
                        </a:spcAft>
                        <a:buNone/>
                      </a:pPr>
                      <a:r>
                        <a:rPr lang="en-US" sz="800" b="0" i="0" u="none" strike="noStrike" cap="none" noProof="0">
                          <a:latin typeface="Helvetica Neue"/>
                        </a:rPr>
                        <a:t>The upper limit of vector calculation can be changed (for example, there can be up to 4 vector calculations)</a:t>
                      </a:r>
                      <a:endParaRPr/>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196050">
                <a:tc>
                  <a:txBody>
                    <a:bodyPr/>
                    <a:lstStyle/>
                    <a:p>
                      <a:pPr marL="0" marR="0" lvl="0" indent="0" algn="l" rtl="0">
                        <a:lnSpc>
                          <a:spcPct val="100000"/>
                        </a:lnSpc>
                        <a:spcBef>
                          <a:spcPts val="0"/>
                        </a:spcBef>
                        <a:spcAft>
                          <a:spcPts val="0"/>
                        </a:spcAft>
                        <a:buClr>
                          <a:schemeClr val="dk1"/>
                        </a:buClr>
                        <a:buSzPts val="500"/>
                        <a:buFont typeface="Helvetica Neue"/>
                        <a:buNone/>
                      </a:pP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extLst>
                  <a:ext uri="{0D108BD9-81ED-4DB2-BD59-A6C34878D82A}">
                    <a16:rowId xmlns:a16="http://schemas.microsoft.com/office/drawing/2014/main" val="10001"/>
                  </a:ext>
                </a:extLst>
              </a:tr>
              <a:tr h="196050">
                <a:tc>
                  <a:txBody>
                    <a:bodyPr/>
                    <a:lstStyle/>
                    <a:p>
                      <a:pPr marL="0" marR="0" lvl="0" indent="0" algn="l" rtl="0">
                        <a:lnSpc>
                          <a:spcPct val="100000"/>
                        </a:lnSpc>
                        <a:spcBef>
                          <a:spcPts val="0"/>
                        </a:spcBef>
                        <a:spcAft>
                          <a:spcPts val="0"/>
                        </a:spcAft>
                        <a:buClr>
                          <a:schemeClr val="dk1"/>
                        </a:buClr>
                        <a:buSzPts val="500"/>
                        <a:buFont typeface="Helvetica Neue"/>
                        <a:buNone/>
                      </a:pP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196050">
                <a:tc>
                  <a:txBody>
                    <a:bodyPr/>
                    <a:lstStyle/>
                    <a:p>
                      <a:pPr marL="0" marR="0" lvl="0" indent="0" algn="l" rtl="0">
                        <a:lnSpc>
                          <a:spcPct val="100000"/>
                        </a:lnSpc>
                        <a:spcBef>
                          <a:spcPts val="0"/>
                        </a:spcBef>
                        <a:spcAft>
                          <a:spcPts val="0"/>
                        </a:spcAft>
                        <a:buClr>
                          <a:schemeClr val="dk1"/>
                        </a:buClr>
                        <a:buSzPts val="500"/>
                        <a:buFont typeface="Helvetica Neue"/>
                        <a:buNone/>
                      </a:pP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extLst>
                  <a:ext uri="{0D108BD9-81ED-4DB2-BD59-A6C34878D82A}">
                    <a16:rowId xmlns:a16="http://schemas.microsoft.com/office/drawing/2014/main" val="10003"/>
                  </a:ext>
                </a:extLst>
              </a:tr>
              <a:tr h="196050">
                <a:tc>
                  <a:txBody>
                    <a:bodyPr/>
                    <a:lstStyle/>
                    <a:p>
                      <a:pPr marL="0" marR="0" lvl="0" indent="0" algn="l" rtl="0">
                        <a:lnSpc>
                          <a:spcPct val="100000"/>
                        </a:lnSpc>
                        <a:spcBef>
                          <a:spcPts val="0"/>
                        </a:spcBef>
                        <a:spcAft>
                          <a:spcPts val="0"/>
                        </a:spcAft>
                        <a:buClr>
                          <a:schemeClr val="dk1"/>
                        </a:buClr>
                        <a:buSzPts val="500"/>
                        <a:buFont typeface="Helvetica Neue"/>
                        <a:buNone/>
                      </a:pP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196050">
                <a:tc>
                  <a:txBody>
                    <a:bodyPr/>
                    <a:lstStyle/>
                    <a:p>
                      <a:pPr marL="0" marR="0" lvl="0" indent="0" algn="l" rtl="0">
                        <a:lnSpc>
                          <a:spcPct val="100000"/>
                        </a:lnSpc>
                        <a:spcBef>
                          <a:spcPts val="0"/>
                        </a:spcBef>
                        <a:spcAft>
                          <a:spcPts val="0"/>
                        </a:spcAft>
                        <a:buClr>
                          <a:schemeClr val="dk1"/>
                        </a:buClr>
                        <a:buSzPts val="500"/>
                        <a:buFont typeface="Helvetica Neue"/>
                        <a:buNone/>
                      </a:pP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extLst>
                  <a:ext uri="{0D108BD9-81ED-4DB2-BD59-A6C34878D82A}">
                    <a16:rowId xmlns:a16="http://schemas.microsoft.com/office/drawing/2014/main" val="10005"/>
                  </a:ext>
                </a:extLst>
              </a:tr>
              <a:tr h="196050">
                <a:tc>
                  <a:txBody>
                    <a:bodyPr/>
                    <a:lstStyle/>
                    <a:p>
                      <a:pPr marL="0" marR="0" lvl="0" indent="0" algn="l" rtl="0">
                        <a:lnSpc>
                          <a:spcPct val="100000"/>
                        </a:lnSpc>
                        <a:spcBef>
                          <a:spcPts val="0"/>
                        </a:spcBef>
                        <a:spcAft>
                          <a:spcPts val="0"/>
                        </a:spcAft>
                        <a:buClr>
                          <a:schemeClr val="dk1"/>
                        </a:buClr>
                        <a:buSzPts val="500"/>
                        <a:buFont typeface="Helvetica Neue"/>
                        <a:buNone/>
                      </a:pP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r h="196050">
                <a:tc>
                  <a:txBody>
                    <a:bodyPr/>
                    <a:lstStyle/>
                    <a:p>
                      <a:pPr marL="0" marR="0" lvl="0" indent="0" algn="l" rtl="0">
                        <a:lnSpc>
                          <a:spcPct val="100000"/>
                        </a:lnSpc>
                        <a:spcBef>
                          <a:spcPts val="0"/>
                        </a:spcBef>
                        <a:spcAft>
                          <a:spcPts val="0"/>
                        </a:spcAft>
                        <a:buClr>
                          <a:schemeClr val="dk1"/>
                        </a:buClr>
                        <a:buSzPts val="500"/>
                        <a:buFont typeface="Helvetica Neue"/>
                        <a:buNone/>
                      </a:pP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extLst>
                  <a:ext uri="{0D108BD9-81ED-4DB2-BD59-A6C34878D82A}">
                    <a16:rowId xmlns:a16="http://schemas.microsoft.com/office/drawing/2014/main" val="10007"/>
                  </a:ext>
                </a:extLst>
              </a:tr>
            </a:tbl>
          </a:graphicData>
        </a:graphic>
      </p:graphicFrame>
      <p:sp>
        <p:nvSpPr>
          <p:cNvPr id="278" name="Google Shape;278;p39"/>
          <p:cNvSpPr txBox="1"/>
          <p:nvPr/>
        </p:nvSpPr>
        <p:spPr>
          <a:xfrm>
            <a:off x="2673375" y="2869925"/>
            <a:ext cx="633300" cy="27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Helvetica Neue"/>
                <a:ea typeface="Helvetica Neue"/>
                <a:cs typeface="Helvetica Neue"/>
              </a:rPr>
              <a:t>Tina</a:t>
            </a:r>
            <a:endParaRPr>
              <a:latin typeface="Helvetica Neue"/>
              <a:ea typeface="Helvetica Neue"/>
              <a:cs typeface="Helvetica Neue"/>
              <a:sym typeface="Helvetica Neue"/>
            </a:endParaRPr>
          </a:p>
        </p:txBody>
      </p:sp>
      <p:pic>
        <p:nvPicPr>
          <p:cNvPr id="279" name="Google Shape;279;p39"/>
          <p:cNvPicPr preferRelativeResize="0"/>
          <p:nvPr/>
        </p:nvPicPr>
        <p:blipFill>
          <a:blip r:embed="rId5">
            <a:alphaModFix/>
          </a:blip>
          <a:stretch>
            <a:fillRect/>
          </a:stretch>
        </p:blipFill>
        <p:spPr>
          <a:xfrm>
            <a:off x="6005589" y="3411475"/>
            <a:ext cx="186756" cy="210100"/>
          </a:xfrm>
          <a:prstGeom prst="rect">
            <a:avLst/>
          </a:prstGeom>
          <a:noFill/>
          <a:ln>
            <a:noFill/>
          </a:ln>
        </p:spPr>
      </p:pic>
      <p:sp>
        <p:nvSpPr>
          <p:cNvPr id="280" name="Google Shape;280;p39"/>
          <p:cNvSpPr txBox="1"/>
          <p:nvPr/>
        </p:nvSpPr>
        <p:spPr>
          <a:xfrm rot="214836">
            <a:off x="5369637" y="4776037"/>
            <a:ext cx="2007920" cy="228136"/>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700"/>
              <a:t>https://www.svgrepo.com/svg/120932/light-bulb</a:t>
            </a:r>
            <a:endParaRPr sz="700"/>
          </a:p>
        </p:txBody>
      </p:sp>
      <p:pic>
        <p:nvPicPr>
          <p:cNvPr id="281" name="Google Shape;281;p39"/>
          <p:cNvPicPr preferRelativeResize="0"/>
          <p:nvPr/>
        </p:nvPicPr>
        <p:blipFill>
          <a:blip r:embed="rId6">
            <a:alphaModFix/>
          </a:blip>
          <a:stretch>
            <a:fillRect/>
          </a:stretch>
        </p:blipFill>
        <p:spPr>
          <a:xfrm>
            <a:off x="7762875" y="0"/>
            <a:ext cx="1381125" cy="1000125"/>
          </a:xfrm>
          <a:prstGeom prst="rect">
            <a:avLst/>
          </a:prstGeom>
          <a:noFill/>
          <a:ln>
            <a:noFill/>
          </a:ln>
        </p:spPr>
      </p:pic>
      <p:sp>
        <p:nvSpPr>
          <p:cNvPr id="2" name="TextBox 1">
            <a:extLst>
              <a:ext uri="{FF2B5EF4-FFF2-40B4-BE49-F238E27FC236}">
                <a16:creationId xmlns:a16="http://schemas.microsoft.com/office/drawing/2014/main" id="{FFA10961-2516-DF43-BC52-55F397DD5B7B}"/>
              </a:ext>
            </a:extLst>
          </p:cNvPr>
          <p:cNvSpPr txBox="1"/>
          <p:nvPr/>
        </p:nvSpPr>
        <p:spPr>
          <a:xfrm>
            <a:off x="6192345" y="175665"/>
            <a:ext cx="1023037" cy="923330"/>
          </a:xfrm>
          <a:prstGeom prst="rect">
            <a:avLst/>
          </a:prstGeom>
          <a:solidFill>
            <a:schemeClr val="accent4"/>
          </a:solidFill>
        </p:spPr>
        <p:txBody>
          <a:bodyPr wrap="square" rtlCol="0">
            <a:spAutoFit/>
          </a:bodyPr>
          <a:lstStyle/>
          <a:p>
            <a:r>
              <a:rPr lang="en-US"/>
              <a:t>Prototype</a:t>
            </a:r>
            <a:endParaRPr lang="en-US" sz="4000"/>
          </a:p>
          <a:p>
            <a:r>
              <a:rPr lang="en-US" sz="4000"/>
              <a:t>3</a:t>
            </a:r>
          </a:p>
        </p:txBody>
      </p:sp>
      <p:sp>
        <p:nvSpPr>
          <p:cNvPr id="3" name="Arrow: Pentagon 2">
            <a:extLst>
              <a:ext uri="{FF2B5EF4-FFF2-40B4-BE49-F238E27FC236}">
                <a16:creationId xmlns:a16="http://schemas.microsoft.com/office/drawing/2014/main" id="{AB6095CA-0A36-48E0-90A2-3B929B824FD3}"/>
              </a:ext>
            </a:extLst>
          </p:cNvPr>
          <p:cNvSpPr/>
          <p:nvPr/>
        </p:nvSpPr>
        <p:spPr>
          <a:xfrm>
            <a:off x="2457192" y="640121"/>
            <a:ext cx="980254" cy="232718"/>
          </a:xfrm>
          <a:prstGeom prst="homePlate">
            <a:avLst/>
          </a:prstGeom>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Arial"/>
              </a:rPr>
              <a:t>This info</a:t>
            </a:r>
            <a:endParaRPr lang="en-US"/>
          </a:p>
        </p:txBody>
      </p:sp>
    </p:spTree>
    <p:extLst>
      <p:ext uri="{BB962C8B-B14F-4D97-AF65-F5344CB8AC3E}">
        <p14:creationId xmlns:p14="http://schemas.microsoft.com/office/powerpoint/2010/main" val="23810177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pic>
        <p:nvPicPr>
          <p:cNvPr id="268" name="Google Shape;268;p39" descr="Image"/>
          <p:cNvPicPr preferRelativeResize="0"/>
          <p:nvPr/>
        </p:nvPicPr>
        <p:blipFill rotWithShape="1">
          <a:blip r:embed="rId3">
            <a:alphaModFix/>
          </a:blip>
          <a:srcRect/>
          <a:stretch/>
        </p:blipFill>
        <p:spPr>
          <a:xfrm>
            <a:off x="404600" y="-40650"/>
            <a:ext cx="4959900" cy="5107274"/>
          </a:xfrm>
          <a:prstGeom prst="rect">
            <a:avLst/>
          </a:prstGeom>
          <a:noFill/>
          <a:ln>
            <a:noFill/>
          </a:ln>
        </p:spPr>
      </p:pic>
      <p:grpSp>
        <p:nvGrpSpPr>
          <p:cNvPr id="269" name="Google Shape;269;p39"/>
          <p:cNvGrpSpPr/>
          <p:nvPr/>
        </p:nvGrpSpPr>
        <p:grpSpPr>
          <a:xfrm>
            <a:off x="8094239" y="4055539"/>
            <a:ext cx="498589" cy="351920"/>
            <a:chOff x="0" y="0"/>
            <a:chExt cx="709129" cy="667400"/>
          </a:xfrm>
        </p:grpSpPr>
        <p:pic>
          <p:nvPicPr>
            <p:cNvPr id="270" name="Google Shape;270;p39" descr="Image"/>
            <p:cNvPicPr preferRelativeResize="0"/>
            <p:nvPr/>
          </p:nvPicPr>
          <p:blipFill rotWithShape="1">
            <a:blip r:embed="rId4">
              <a:alphaModFix/>
            </a:blip>
            <a:srcRect/>
            <a:stretch/>
          </p:blipFill>
          <p:spPr>
            <a:xfrm>
              <a:off x="0" y="0"/>
              <a:ext cx="594831" cy="667400"/>
            </a:xfrm>
            <a:prstGeom prst="rect">
              <a:avLst/>
            </a:prstGeom>
            <a:noFill/>
            <a:ln>
              <a:noFill/>
            </a:ln>
          </p:spPr>
        </p:pic>
        <p:sp>
          <p:nvSpPr>
            <p:cNvPr id="271" name="Google Shape;271;p39"/>
            <p:cNvSpPr txBox="1"/>
            <p:nvPr/>
          </p:nvSpPr>
          <p:spPr>
            <a:xfrm>
              <a:off x="480529" y="333699"/>
              <a:ext cx="228600" cy="273600"/>
            </a:xfrm>
            <a:prstGeom prst="rect">
              <a:avLst/>
            </a:prstGeom>
            <a:noFill/>
            <a:ln>
              <a:noFill/>
            </a:ln>
          </p:spPr>
          <p:txBody>
            <a:bodyPr spcFirstLastPara="1" wrap="square" lIns="32750" tIns="32750" rIns="32750" bIns="32750" anchor="t" anchorCtr="0">
              <a:noAutofit/>
            </a:bodyPr>
            <a:lstStyle/>
            <a:p>
              <a:pPr marL="0" marR="0" lvl="0" indent="0" algn="l" rtl="0">
                <a:lnSpc>
                  <a:spcPct val="100000"/>
                </a:lnSpc>
                <a:spcBef>
                  <a:spcPts val="0"/>
                </a:spcBef>
                <a:spcAft>
                  <a:spcPts val="0"/>
                </a:spcAft>
                <a:buClr>
                  <a:srgbClr val="000000"/>
                </a:buClr>
                <a:buSzPts val="800"/>
                <a:buFont typeface="Helvetica Neue"/>
                <a:buNone/>
              </a:pPr>
              <a:r>
                <a:rPr lang="en" sz="800" b="0" i="0" u="none" strike="noStrike" cap="none">
                  <a:solidFill>
                    <a:srgbClr val="000000"/>
                  </a:solidFill>
                  <a:latin typeface="Helvetica Neue"/>
                  <a:ea typeface="Helvetica Neue"/>
                  <a:cs typeface="Helvetica Neue"/>
                  <a:sym typeface="Helvetica Neue"/>
                </a:rPr>
                <a:t>5</a:t>
              </a:r>
              <a:endParaRPr sz="900"/>
            </a:p>
          </p:txBody>
        </p:sp>
      </p:grpSp>
      <p:sp>
        <p:nvSpPr>
          <p:cNvPr id="272" name="Google Shape;272;p39"/>
          <p:cNvSpPr txBox="1"/>
          <p:nvPr/>
        </p:nvSpPr>
        <p:spPr>
          <a:xfrm>
            <a:off x="6033850" y="1095222"/>
            <a:ext cx="2907000" cy="1626600"/>
          </a:xfrm>
          <a:prstGeom prst="rect">
            <a:avLst/>
          </a:prstGeom>
          <a:noFill/>
          <a:ln>
            <a:noFill/>
          </a:ln>
        </p:spPr>
        <p:txBody>
          <a:bodyPr spcFirstLastPara="1" wrap="square" lIns="32750" tIns="32750" rIns="32750" bIns="32750" anchor="ctr" anchorCtr="0">
            <a:noAutofit/>
          </a:bodyPr>
          <a:lstStyle/>
          <a:p>
            <a:pPr marL="0" marR="0" lvl="0" indent="0" algn="l" rtl="0">
              <a:lnSpc>
                <a:spcPct val="100000"/>
              </a:lnSpc>
              <a:spcBef>
                <a:spcPts val="0"/>
              </a:spcBef>
              <a:spcAft>
                <a:spcPts val="0"/>
              </a:spcAft>
              <a:buClr>
                <a:srgbClr val="000000"/>
              </a:buClr>
              <a:buSzPts val="700"/>
              <a:buFont typeface="Helvetica Neue"/>
              <a:buNone/>
            </a:pPr>
            <a:r>
              <a:rPr lang="en" sz="1100" b="1" i="0" u="none" strike="noStrike" cap="none">
                <a:solidFill>
                  <a:srgbClr val="000000"/>
                </a:solidFill>
                <a:latin typeface="Helvetica Neue"/>
                <a:ea typeface="Helvetica Neue"/>
                <a:cs typeface="Helvetica Neue"/>
                <a:sym typeface="Helvetica Neue"/>
              </a:rPr>
              <a:t>Feedback Grid:</a:t>
            </a:r>
            <a:endParaRPr sz="1100"/>
          </a:p>
          <a:p>
            <a:pPr marL="0" marR="0" lvl="0" indent="0" algn="l" rtl="0">
              <a:lnSpc>
                <a:spcPct val="100000"/>
              </a:lnSpc>
              <a:spcBef>
                <a:spcPts val="0"/>
              </a:spcBef>
              <a:spcAft>
                <a:spcPts val="0"/>
              </a:spcAft>
              <a:buClr>
                <a:srgbClr val="000000"/>
              </a:buClr>
              <a:buSzPts val="700"/>
              <a:buFont typeface="Helvetica Neue"/>
              <a:buNone/>
            </a:pPr>
            <a:endParaRPr sz="1100" b="1" i="0" u="none" strike="noStrike" cap="none">
              <a:solidFill>
                <a:srgbClr val="000000"/>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000000"/>
              </a:buClr>
              <a:buSzPts val="700"/>
              <a:buFont typeface="Helvetica Neue"/>
              <a:buNone/>
            </a:pPr>
            <a:r>
              <a:rPr lang="en" sz="1100" b="0" i="0" u="none" strike="noStrike" cap="none">
                <a:solidFill>
                  <a:srgbClr val="000000"/>
                </a:solidFill>
                <a:latin typeface="Helvetica Neue"/>
                <a:ea typeface="Helvetica Neue"/>
                <a:cs typeface="Helvetica Neue"/>
                <a:sym typeface="Helvetica Neue"/>
              </a:rPr>
              <a:t>Use to take notes when getting feedback from individual users.  Have one person do the talking, and a second take notes, but steer the conversation to cover all 4 areas.</a:t>
            </a:r>
            <a:endParaRPr sz="1100"/>
          </a:p>
        </p:txBody>
      </p:sp>
      <p:graphicFrame>
        <p:nvGraphicFramePr>
          <p:cNvPr id="273" name="Google Shape;273;p39"/>
          <p:cNvGraphicFramePr/>
          <p:nvPr/>
        </p:nvGraphicFramePr>
        <p:xfrm>
          <a:off x="5951431" y="2721780"/>
          <a:ext cx="2965900" cy="919600"/>
        </p:xfrm>
        <a:graphic>
          <a:graphicData uri="http://schemas.openxmlformats.org/drawingml/2006/table">
            <a:tbl>
              <a:tblPr bandRow="1">
                <a:noFill/>
                <a:tableStyleId>{46409119-0364-41FD-8744-DC8955837773}</a:tableStyleId>
              </a:tblPr>
              <a:tblGrid>
                <a:gridCol w="281500">
                  <a:extLst>
                    <a:ext uri="{9D8B030D-6E8A-4147-A177-3AD203B41FA5}">
                      <a16:colId xmlns:a16="http://schemas.microsoft.com/office/drawing/2014/main" val="20000"/>
                    </a:ext>
                  </a:extLst>
                </a:gridCol>
                <a:gridCol w="2684400">
                  <a:extLst>
                    <a:ext uri="{9D8B030D-6E8A-4147-A177-3AD203B41FA5}">
                      <a16:colId xmlns:a16="http://schemas.microsoft.com/office/drawing/2014/main" val="20001"/>
                    </a:ext>
                  </a:extLst>
                </a:gridCol>
              </a:tblGrid>
              <a:tr h="229900">
                <a:tc>
                  <a:txBody>
                    <a:bodyPr/>
                    <a:lstStyle/>
                    <a:p>
                      <a:pPr marL="0" marR="0" lvl="0" indent="0" algn="ctr" rtl="0">
                        <a:lnSpc>
                          <a:spcPct val="100000"/>
                        </a:lnSpc>
                        <a:spcBef>
                          <a:spcPts val="0"/>
                        </a:spcBef>
                        <a:spcAft>
                          <a:spcPts val="0"/>
                        </a:spcAft>
                        <a:buClr>
                          <a:schemeClr val="dk1"/>
                        </a:buClr>
                        <a:buSzPts val="500"/>
                        <a:buFont typeface="Helvetica Neue"/>
                        <a:buNone/>
                      </a:pPr>
                      <a:r>
                        <a:rPr lang="en" sz="900" b="1" u="none" strike="noStrike" cap="none"/>
                        <a:t>+</a:t>
                      </a:r>
                      <a:endParaRPr sz="900"/>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600"/>
                        <a:buFont typeface="Helvetica Neue"/>
                        <a:buNone/>
                      </a:pPr>
                      <a:r>
                        <a:rPr lang="en" sz="900" u="none" strike="noStrike" cap="none"/>
                        <a:t>What did they like about it?</a:t>
                      </a:r>
                      <a:endParaRPr sz="900"/>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229900">
                <a:tc>
                  <a:txBody>
                    <a:bodyPr/>
                    <a:lstStyle/>
                    <a:p>
                      <a:pPr marL="0" marR="0" lvl="0" indent="0" algn="ctr" rtl="0">
                        <a:lnSpc>
                          <a:spcPct val="100000"/>
                        </a:lnSpc>
                        <a:spcBef>
                          <a:spcPts val="0"/>
                        </a:spcBef>
                        <a:spcAft>
                          <a:spcPts val="0"/>
                        </a:spcAft>
                        <a:buClr>
                          <a:schemeClr val="dk1"/>
                        </a:buClr>
                        <a:buSzPts val="600"/>
                        <a:buFont typeface="Helvetica Neue"/>
                        <a:buNone/>
                      </a:pPr>
                      <a:r>
                        <a:rPr lang="en" sz="900" b="1" u="none" strike="noStrike" cap="none"/>
                        <a:t>∆</a:t>
                      </a:r>
                      <a:endParaRPr sz="900"/>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a:txBody>
                    <a:bodyPr/>
                    <a:lstStyle/>
                    <a:p>
                      <a:pPr marL="0" marR="0" lvl="0" indent="0" algn="l" rtl="0">
                        <a:lnSpc>
                          <a:spcPct val="100000"/>
                        </a:lnSpc>
                        <a:spcBef>
                          <a:spcPts val="0"/>
                        </a:spcBef>
                        <a:spcAft>
                          <a:spcPts val="0"/>
                        </a:spcAft>
                        <a:buClr>
                          <a:schemeClr val="dk1"/>
                        </a:buClr>
                        <a:buSzPts val="500"/>
                        <a:buFont typeface="Helvetica Neue"/>
                        <a:buNone/>
                      </a:pPr>
                      <a:r>
                        <a:rPr lang="en" sz="900" u="none" strike="noStrike" cap="none"/>
                        <a:t>What would they like changed?</a:t>
                      </a:r>
                      <a:endParaRPr sz="900"/>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extLst>
                  <a:ext uri="{0D108BD9-81ED-4DB2-BD59-A6C34878D82A}">
                    <a16:rowId xmlns:a16="http://schemas.microsoft.com/office/drawing/2014/main" val="10001"/>
                  </a:ext>
                </a:extLst>
              </a:tr>
              <a:tr h="229900">
                <a:tc>
                  <a:txBody>
                    <a:bodyPr/>
                    <a:lstStyle/>
                    <a:p>
                      <a:pPr marL="0" marR="0" lvl="0" indent="0" algn="ctr" rtl="0">
                        <a:lnSpc>
                          <a:spcPct val="100000"/>
                        </a:lnSpc>
                        <a:spcBef>
                          <a:spcPts val="0"/>
                        </a:spcBef>
                        <a:spcAft>
                          <a:spcPts val="0"/>
                        </a:spcAft>
                        <a:buClr>
                          <a:schemeClr val="dk1"/>
                        </a:buClr>
                        <a:buSzPts val="500"/>
                        <a:buFont typeface="Helvetica Neue"/>
                        <a:buNone/>
                      </a:pPr>
                      <a:r>
                        <a:rPr lang="en" sz="900" b="1" u="none" strike="noStrike" cap="none"/>
                        <a:t>?</a:t>
                      </a:r>
                      <a:endParaRPr sz="900"/>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500"/>
                        <a:buFont typeface="Helvetica Neue"/>
                        <a:buNone/>
                      </a:pPr>
                      <a:r>
                        <a:rPr lang="en" sz="900" u="none" strike="noStrike" cap="none"/>
                        <a:t>What questions did they ask?</a:t>
                      </a:r>
                      <a:endParaRPr sz="900"/>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229900">
                <a:tc>
                  <a:txBody>
                    <a:bodyPr/>
                    <a:lstStyle/>
                    <a:p>
                      <a:pPr marL="0" marR="0" lvl="0" indent="0" algn="l" rtl="0">
                        <a:lnSpc>
                          <a:spcPct val="100000"/>
                        </a:lnSpc>
                        <a:spcBef>
                          <a:spcPts val="0"/>
                        </a:spcBef>
                        <a:spcAft>
                          <a:spcPts val="0"/>
                        </a:spcAft>
                        <a:buClr>
                          <a:schemeClr val="dk1"/>
                        </a:buClr>
                        <a:buSzPts val="500"/>
                        <a:buFont typeface="Helvetica Neue"/>
                        <a:buNone/>
                      </a:pPr>
                      <a:endParaRPr sz="9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a:txBody>
                    <a:bodyPr/>
                    <a:lstStyle/>
                    <a:p>
                      <a:pPr marL="0" marR="0" lvl="0" indent="0" algn="l" rtl="0">
                        <a:lnSpc>
                          <a:spcPct val="100000"/>
                        </a:lnSpc>
                        <a:spcBef>
                          <a:spcPts val="0"/>
                        </a:spcBef>
                        <a:spcAft>
                          <a:spcPts val="0"/>
                        </a:spcAft>
                        <a:buClr>
                          <a:schemeClr val="dk1"/>
                        </a:buClr>
                        <a:buSzPts val="500"/>
                        <a:buFont typeface="Helvetica Neue"/>
                        <a:buNone/>
                      </a:pPr>
                      <a:r>
                        <a:rPr lang="en" sz="900" u="none" strike="noStrike" cap="none"/>
                        <a:t>What new ideas came out of the discussion?</a:t>
                      </a:r>
                      <a:endParaRPr sz="900"/>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extLst>
                  <a:ext uri="{0D108BD9-81ED-4DB2-BD59-A6C34878D82A}">
                    <a16:rowId xmlns:a16="http://schemas.microsoft.com/office/drawing/2014/main" val="10003"/>
                  </a:ext>
                </a:extLst>
              </a:tr>
            </a:tbl>
          </a:graphicData>
        </a:graphic>
      </p:graphicFrame>
      <p:graphicFrame>
        <p:nvGraphicFramePr>
          <p:cNvPr id="274" name="Google Shape;274;p39"/>
          <p:cNvGraphicFramePr/>
          <p:nvPr>
            <p:extLst>
              <p:ext uri="{D42A27DB-BD31-4B8C-83A1-F6EECF244321}">
                <p14:modId xmlns:p14="http://schemas.microsoft.com/office/powerpoint/2010/main" val="1312137392"/>
              </p:ext>
            </p:extLst>
          </p:nvPr>
        </p:nvGraphicFramePr>
        <p:xfrm>
          <a:off x="318702" y="659063"/>
          <a:ext cx="2178700" cy="1720715"/>
        </p:xfrm>
        <a:graphic>
          <a:graphicData uri="http://schemas.openxmlformats.org/drawingml/2006/table">
            <a:tbl>
              <a:tblPr bandRow="1">
                <a:noFill/>
                <a:tableStyleId>{46409119-0364-41FD-8744-DC8955837773}</a:tableStyleId>
              </a:tblPr>
              <a:tblGrid>
                <a:gridCol w="2178700">
                  <a:extLst>
                    <a:ext uri="{9D8B030D-6E8A-4147-A177-3AD203B41FA5}">
                      <a16:colId xmlns:a16="http://schemas.microsoft.com/office/drawing/2014/main" val="20000"/>
                    </a:ext>
                  </a:extLst>
                </a:gridCol>
              </a:tblGrid>
              <a:tr h="203325">
                <a:tc>
                  <a:txBody>
                    <a:bodyPr/>
                    <a:lstStyle/>
                    <a:p>
                      <a:pPr marL="0" marR="0" lvl="0" indent="0" algn="l" rtl="0">
                        <a:lnSpc>
                          <a:spcPct val="100000"/>
                        </a:lnSpc>
                        <a:spcBef>
                          <a:spcPts val="0"/>
                        </a:spcBef>
                        <a:spcAft>
                          <a:spcPts val="0"/>
                        </a:spcAft>
                        <a:buClr>
                          <a:schemeClr val="dk1"/>
                        </a:buClr>
                        <a:buSzPts val="500"/>
                        <a:buFont typeface="Helvetica Neue"/>
                        <a:buNone/>
                      </a:pPr>
                      <a:r>
                        <a:rPr lang="en-US" sz="800" u="none" strike="noStrike" cap="none"/>
                        <a:t>Pick a pretty good topic and can be a great help to study</a:t>
                      </a: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203325">
                <a:tc>
                  <a:txBody>
                    <a:bodyPr/>
                    <a:lstStyle/>
                    <a:p>
                      <a:pPr marL="0" marR="0" lvl="0" indent="0" algn="l" rtl="0">
                        <a:lnSpc>
                          <a:spcPct val="100000"/>
                        </a:lnSpc>
                        <a:spcBef>
                          <a:spcPts val="0"/>
                        </a:spcBef>
                        <a:spcAft>
                          <a:spcPts val="0"/>
                        </a:spcAft>
                        <a:buClr>
                          <a:schemeClr val="dk1"/>
                        </a:buClr>
                        <a:buSzPts val="500"/>
                        <a:buFont typeface="Helvetica Neue"/>
                        <a:buNone/>
                      </a:pPr>
                      <a:r>
                        <a:rPr lang="en-US" sz="800" u="none" strike="noStrike" cap="none"/>
                        <a:t>Like the grid</a:t>
                      </a: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extLst>
                  <a:ext uri="{0D108BD9-81ED-4DB2-BD59-A6C34878D82A}">
                    <a16:rowId xmlns:a16="http://schemas.microsoft.com/office/drawing/2014/main" val="10001"/>
                  </a:ext>
                </a:extLst>
              </a:tr>
              <a:tr h="203325">
                <a:tc>
                  <a:txBody>
                    <a:bodyPr/>
                    <a:lstStyle/>
                    <a:p>
                      <a:pPr marL="0" marR="0" lvl="0" indent="0" algn="l">
                        <a:lnSpc>
                          <a:spcPct val="100000"/>
                        </a:lnSpc>
                        <a:spcBef>
                          <a:spcPts val="0"/>
                        </a:spcBef>
                        <a:spcAft>
                          <a:spcPts val="0"/>
                        </a:spcAft>
                        <a:buNone/>
                      </a:pPr>
                      <a:r>
                        <a:rPr lang="en-US" sz="800" b="0" i="0" u="none" strike="noStrike" cap="none" noProof="0">
                          <a:latin typeface="Helvetica Neue"/>
                        </a:rPr>
                        <a:t>The whole thing looks very clean</a:t>
                      </a:r>
                      <a:endParaRPr/>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203325">
                <a:tc>
                  <a:txBody>
                    <a:bodyPr/>
                    <a:lstStyle/>
                    <a:p>
                      <a:pPr marL="0" marR="0" lvl="0" indent="0" algn="l" rtl="0">
                        <a:lnSpc>
                          <a:spcPct val="100000"/>
                        </a:lnSpc>
                        <a:spcBef>
                          <a:spcPts val="0"/>
                        </a:spcBef>
                        <a:spcAft>
                          <a:spcPts val="0"/>
                        </a:spcAft>
                        <a:buClr>
                          <a:schemeClr val="dk1"/>
                        </a:buClr>
                        <a:buSzPts val="500"/>
                        <a:buFont typeface="Helvetica Neue"/>
                        <a:buNone/>
                      </a:pP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extLst>
                  <a:ext uri="{0D108BD9-81ED-4DB2-BD59-A6C34878D82A}">
                    <a16:rowId xmlns:a16="http://schemas.microsoft.com/office/drawing/2014/main" val="10003"/>
                  </a:ext>
                </a:extLst>
              </a:tr>
              <a:tr h="203325">
                <a:tc>
                  <a:txBody>
                    <a:bodyPr/>
                    <a:lstStyle/>
                    <a:p>
                      <a:pPr marL="0" marR="0" lvl="0" indent="0" algn="l" rtl="0">
                        <a:lnSpc>
                          <a:spcPct val="100000"/>
                        </a:lnSpc>
                        <a:spcBef>
                          <a:spcPts val="0"/>
                        </a:spcBef>
                        <a:spcAft>
                          <a:spcPts val="0"/>
                        </a:spcAft>
                        <a:buClr>
                          <a:schemeClr val="dk1"/>
                        </a:buClr>
                        <a:buSzPts val="500"/>
                        <a:buFont typeface="Helvetica Neue"/>
                        <a:buNone/>
                      </a:pP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203325">
                <a:tc>
                  <a:txBody>
                    <a:bodyPr/>
                    <a:lstStyle/>
                    <a:p>
                      <a:pPr marL="0" marR="0" lvl="0" indent="0" algn="l" rtl="0">
                        <a:lnSpc>
                          <a:spcPct val="100000"/>
                        </a:lnSpc>
                        <a:spcBef>
                          <a:spcPts val="0"/>
                        </a:spcBef>
                        <a:spcAft>
                          <a:spcPts val="0"/>
                        </a:spcAft>
                        <a:buClr>
                          <a:schemeClr val="dk1"/>
                        </a:buClr>
                        <a:buSzPts val="500"/>
                        <a:buFont typeface="Helvetica Neue"/>
                        <a:buNone/>
                      </a:pP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extLst>
                  <a:ext uri="{0D108BD9-81ED-4DB2-BD59-A6C34878D82A}">
                    <a16:rowId xmlns:a16="http://schemas.microsoft.com/office/drawing/2014/main" val="10005"/>
                  </a:ext>
                </a:extLst>
              </a:tr>
              <a:tr h="203325">
                <a:tc>
                  <a:txBody>
                    <a:bodyPr/>
                    <a:lstStyle/>
                    <a:p>
                      <a:pPr marL="0" marR="0" lvl="0" indent="0" algn="l" rtl="0">
                        <a:lnSpc>
                          <a:spcPct val="100000"/>
                        </a:lnSpc>
                        <a:spcBef>
                          <a:spcPts val="0"/>
                        </a:spcBef>
                        <a:spcAft>
                          <a:spcPts val="0"/>
                        </a:spcAft>
                        <a:buClr>
                          <a:schemeClr val="dk1"/>
                        </a:buClr>
                        <a:buSzPts val="500"/>
                        <a:buFont typeface="Helvetica Neue"/>
                        <a:buNone/>
                      </a:pP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r h="203325">
                <a:tc>
                  <a:txBody>
                    <a:bodyPr/>
                    <a:lstStyle/>
                    <a:p>
                      <a:pPr marL="0" marR="0" lvl="0" indent="0" algn="l" rtl="0">
                        <a:lnSpc>
                          <a:spcPct val="100000"/>
                        </a:lnSpc>
                        <a:spcBef>
                          <a:spcPts val="0"/>
                        </a:spcBef>
                        <a:spcAft>
                          <a:spcPts val="0"/>
                        </a:spcAft>
                        <a:buClr>
                          <a:schemeClr val="dk1"/>
                        </a:buClr>
                        <a:buSzPts val="500"/>
                        <a:buFont typeface="Helvetica Neue"/>
                        <a:buNone/>
                      </a:pP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extLst>
                  <a:ext uri="{0D108BD9-81ED-4DB2-BD59-A6C34878D82A}">
                    <a16:rowId xmlns:a16="http://schemas.microsoft.com/office/drawing/2014/main" val="10007"/>
                  </a:ext>
                </a:extLst>
              </a:tr>
            </a:tbl>
          </a:graphicData>
        </a:graphic>
      </p:graphicFrame>
      <p:graphicFrame>
        <p:nvGraphicFramePr>
          <p:cNvPr id="275" name="Google Shape;275;p39"/>
          <p:cNvGraphicFramePr/>
          <p:nvPr>
            <p:extLst>
              <p:ext uri="{D42A27DB-BD31-4B8C-83A1-F6EECF244321}">
                <p14:modId xmlns:p14="http://schemas.microsoft.com/office/powerpoint/2010/main" val="3149863252"/>
              </p:ext>
            </p:extLst>
          </p:nvPr>
        </p:nvGraphicFramePr>
        <p:xfrm>
          <a:off x="3482652" y="659063"/>
          <a:ext cx="2255325" cy="1842635"/>
        </p:xfrm>
        <a:graphic>
          <a:graphicData uri="http://schemas.openxmlformats.org/drawingml/2006/table">
            <a:tbl>
              <a:tblPr bandRow="1">
                <a:noFill/>
                <a:tableStyleId>{46409119-0364-41FD-8744-DC8955837773}</a:tableStyleId>
              </a:tblPr>
              <a:tblGrid>
                <a:gridCol w="2255325">
                  <a:extLst>
                    <a:ext uri="{9D8B030D-6E8A-4147-A177-3AD203B41FA5}">
                      <a16:colId xmlns:a16="http://schemas.microsoft.com/office/drawing/2014/main" val="20000"/>
                    </a:ext>
                  </a:extLst>
                </a:gridCol>
              </a:tblGrid>
              <a:tr h="203325">
                <a:tc>
                  <a:txBody>
                    <a:bodyPr/>
                    <a:lstStyle/>
                    <a:p>
                      <a:pPr marL="0" marR="0" lvl="0" indent="0" algn="l">
                        <a:lnSpc>
                          <a:spcPct val="100000"/>
                        </a:lnSpc>
                        <a:spcBef>
                          <a:spcPts val="0"/>
                        </a:spcBef>
                        <a:spcAft>
                          <a:spcPts val="0"/>
                        </a:spcAft>
                        <a:buNone/>
                      </a:pPr>
                      <a:r>
                        <a:rPr lang="en" sz="800" b="0" i="0" u="none" strike="noStrike" cap="none" noProof="0">
                          <a:latin typeface="Helvetica Neue"/>
                        </a:rPr>
                        <a:t>Can change the background, the person being interviewed does not like this background very much</a:t>
                      </a:r>
                      <a:endParaRPr/>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203325">
                <a:tc>
                  <a:txBody>
                    <a:bodyPr/>
                    <a:lstStyle/>
                    <a:p>
                      <a:pPr marL="0" marR="0" lvl="0" indent="0" algn="l">
                        <a:lnSpc>
                          <a:spcPct val="100000"/>
                        </a:lnSpc>
                        <a:spcBef>
                          <a:spcPts val="0"/>
                        </a:spcBef>
                        <a:spcAft>
                          <a:spcPts val="0"/>
                        </a:spcAft>
                        <a:buNone/>
                      </a:pPr>
                      <a:r>
                        <a:rPr lang="en-US" altLang="ja-JP" sz="800" b="0" i="0" u="none" strike="noStrike" cap="none" noProof="0">
                          <a:latin typeface="Helvetica Neue"/>
                        </a:rPr>
                        <a:t>C</a:t>
                      </a:r>
                      <a:r>
                        <a:rPr lang="ja-JP" sz="800" b="0" i="0" u="none" strike="noStrike" cap="none" noProof="0">
                          <a:latin typeface="Helvetica Neue"/>
                        </a:rPr>
                        <a:t>an add more options if that is possible</a:t>
                      </a:r>
                      <a:endParaRPr lang="en-US" altLang="ja-JP"/>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extLst>
                  <a:ext uri="{0D108BD9-81ED-4DB2-BD59-A6C34878D82A}">
                    <a16:rowId xmlns:a16="http://schemas.microsoft.com/office/drawing/2014/main" val="10001"/>
                  </a:ext>
                </a:extLst>
              </a:tr>
              <a:tr h="203325">
                <a:tc>
                  <a:txBody>
                    <a:bodyPr/>
                    <a:lstStyle/>
                    <a:p>
                      <a:pPr marL="0" marR="0" lvl="0" indent="0" algn="l" rtl="0">
                        <a:lnSpc>
                          <a:spcPct val="100000"/>
                        </a:lnSpc>
                        <a:spcBef>
                          <a:spcPts val="0"/>
                        </a:spcBef>
                        <a:spcAft>
                          <a:spcPts val="0"/>
                        </a:spcAft>
                        <a:buClr>
                          <a:schemeClr val="dk1"/>
                        </a:buClr>
                        <a:buSzPts val="500"/>
                        <a:buFont typeface="Helvetica Neue"/>
                        <a:buNone/>
                      </a:pP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203325">
                <a:tc>
                  <a:txBody>
                    <a:bodyPr/>
                    <a:lstStyle/>
                    <a:p>
                      <a:pPr marL="0" marR="0" lvl="0" indent="0" algn="l" rtl="0">
                        <a:lnSpc>
                          <a:spcPct val="100000"/>
                        </a:lnSpc>
                        <a:spcBef>
                          <a:spcPts val="0"/>
                        </a:spcBef>
                        <a:spcAft>
                          <a:spcPts val="0"/>
                        </a:spcAft>
                        <a:buClr>
                          <a:schemeClr val="dk1"/>
                        </a:buClr>
                        <a:buSzPts val="500"/>
                        <a:buFont typeface="Helvetica Neue"/>
                        <a:buNone/>
                      </a:pP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extLst>
                  <a:ext uri="{0D108BD9-81ED-4DB2-BD59-A6C34878D82A}">
                    <a16:rowId xmlns:a16="http://schemas.microsoft.com/office/drawing/2014/main" val="10003"/>
                  </a:ext>
                </a:extLst>
              </a:tr>
              <a:tr h="203325">
                <a:tc>
                  <a:txBody>
                    <a:bodyPr/>
                    <a:lstStyle/>
                    <a:p>
                      <a:pPr marL="0" marR="0" lvl="0" indent="0" algn="l" rtl="0">
                        <a:lnSpc>
                          <a:spcPct val="100000"/>
                        </a:lnSpc>
                        <a:spcBef>
                          <a:spcPts val="0"/>
                        </a:spcBef>
                        <a:spcAft>
                          <a:spcPts val="0"/>
                        </a:spcAft>
                        <a:buClr>
                          <a:schemeClr val="dk1"/>
                        </a:buClr>
                        <a:buSzPts val="500"/>
                        <a:buFont typeface="Helvetica Neue"/>
                        <a:buNone/>
                      </a:pP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203325">
                <a:tc>
                  <a:txBody>
                    <a:bodyPr/>
                    <a:lstStyle/>
                    <a:p>
                      <a:pPr marL="0" marR="0" lvl="0" indent="0" algn="l" rtl="0">
                        <a:lnSpc>
                          <a:spcPct val="100000"/>
                        </a:lnSpc>
                        <a:spcBef>
                          <a:spcPts val="0"/>
                        </a:spcBef>
                        <a:spcAft>
                          <a:spcPts val="0"/>
                        </a:spcAft>
                        <a:buClr>
                          <a:schemeClr val="dk1"/>
                        </a:buClr>
                        <a:buSzPts val="500"/>
                        <a:buFont typeface="Helvetica Neue"/>
                        <a:buNone/>
                      </a:pP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extLst>
                  <a:ext uri="{0D108BD9-81ED-4DB2-BD59-A6C34878D82A}">
                    <a16:rowId xmlns:a16="http://schemas.microsoft.com/office/drawing/2014/main" val="10005"/>
                  </a:ext>
                </a:extLst>
              </a:tr>
              <a:tr h="203325">
                <a:tc>
                  <a:txBody>
                    <a:bodyPr/>
                    <a:lstStyle/>
                    <a:p>
                      <a:pPr marL="0" marR="0" lvl="0" indent="0" algn="l" rtl="0">
                        <a:lnSpc>
                          <a:spcPct val="100000"/>
                        </a:lnSpc>
                        <a:spcBef>
                          <a:spcPts val="0"/>
                        </a:spcBef>
                        <a:spcAft>
                          <a:spcPts val="0"/>
                        </a:spcAft>
                        <a:buClr>
                          <a:schemeClr val="dk1"/>
                        </a:buClr>
                        <a:buSzPts val="500"/>
                        <a:buFont typeface="Helvetica Neue"/>
                        <a:buNone/>
                      </a:pP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r h="203325">
                <a:tc>
                  <a:txBody>
                    <a:bodyPr/>
                    <a:lstStyle/>
                    <a:p>
                      <a:pPr marL="0" marR="0" lvl="0" indent="0" algn="l" rtl="0">
                        <a:lnSpc>
                          <a:spcPct val="100000"/>
                        </a:lnSpc>
                        <a:spcBef>
                          <a:spcPts val="0"/>
                        </a:spcBef>
                        <a:spcAft>
                          <a:spcPts val="0"/>
                        </a:spcAft>
                        <a:buClr>
                          <a:schemeClr val="dk1"/>
                        </a:buClr>
                        <a:buSzPts val="500"/>
                        <a:buFont typeface="Helvetica Neue"/>
                        <a:buNone/>
                      </a:pP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extLst>
                  <a:ext uri="{0D108BD9-81ED-4DB2-BD59-A6C34878D82A}">
                    <a16:rowId xmlns:a16="http://schemas.microsoft.com/office/drawing/2014/main" val="10007"/>
                  </a:ext>
                </a:extLst>
              </a:tr>
            </a:tbl>
          </a:graphicData>
        </a:graphic>
      </p:graphicFrame>
      <p:graphicFrame>
        <p:nvGraphicFramePr>
          <p:cNvPr id="276" name="Google Shape;276;p39"/>
          <p:cNvGraphicFramePr/>
          <p:nvPr>
            <p:extLst>
              <p:ext uri="{D42A27DB-BD31-4B8C-83A1-F6EECF244321}">
                <p14:modId xmlns:p14="http://schemas.microsoft.com/office/powerpoint/2010/main" val="3272843869"/>
              </p:ext>
            </p:extLst>
          </p:nvPr>
        </p:nvGraphicFramePr>
        <p:xfrm>
          <a:off x="318702" y="2951663"/>
          <a:ext cx="2092775" cy="1771180"/>
        </p:xfrm>
        <a:graphic>
          <a:graphicData uri="http://schemas.openxmlformats.org/drawingml/2006/table">
            <a:tbl>
              <a:tblPr bandRow="1">
                <a:noFill/>
                <a:tableStyleId>{46409119-0364-41FD-8744-DC8955837773}</a:tableStyleId>
              </a:tblPr>
              <a:tblGrid>
                <a:gridCol w="2092775">
                  <a:extLst>
                    <a:ext uri="{9D8B030D-6E8A-4147-A177-3AD203B41FA5}">
                      <a16:colId xmlns:a16="http://schemas.microsoft.com/office/drawing/2014/main" val="20000"/>
                    </a:ext>
                  </a:extLst>
                </a:gridCol>
              </a:tblGrid>
              <a:tr h="196050">
                <a:tc>
                  <a:txBody>
                    <a:bodyPr/>
                    <a:lstStyle/>
                    <a:p>
                      <a:pPr marL="0" marR="0" lvl="0" indent="0" algn="l">
                        <a:lnSpc>
                          <a:spcPct val="100000"/>
                        </a:lnSpc>
                        <a:spcBef>
                          <a:spcPts val="0"/>
                        </a:spcBef>
                        <a:spcAft>
                          <a:spcPts val="0"/>
                        </a:spcAft>
                        <a:buNone/>
                      </a:pPr>
                      <a:r>
                        <a:rPr lang="en-US" sz="800" b="0" i="0" u="none" strike="noStrike" cap="none" noProof="0">
                          <a:latin typeface="Helvetica Neue"/>
                        </a:rPr>
                        <a:t>How long did it take us to make this app, it looks amazing</a:t>
                      </a:r>
                      <a:endParaRPr/>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196050">
                <a:tc>
                  <a:txBody>
                    <a:bodyPr/>
                    <a:lstStyle/>
                    <a:p>
                      <a:pPr marL="0" marR="0" lvl="0" indent="0" algn="l">
                        <a:lnSpc>
                          <a:spcPct val="100000"/>
                        </a:lnSpc>
                        <a:spcBef>
                          <a:spcPts val="0"/>
                        </a:spcBef>
                        <a:spcAft>
                          <a:spcPts val="0"/>
                        </a:spcAft>
                        <a:buNone/>
                      </a:pPr>
                      <a:r>
                        <a:rPr lang="en-US" sz="800" b="0" i="0" u="none" strike="noStrike" cap="none" noProof="0">
                          <a:latin typeface="Helvetica Neue"/>
                        </a:rPr>
                        <a:t>Can’t wait to seeing the final results, can recommend more people to use</a:t>
                      </a:r>
                      <a:endParaRPr/>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extLst>
                  <a:ext uri="{0D108BD9-81ED-4DB2-BD59-A6C34878D82A}">
                    <a16:rowId xmlns:a16="http://schemas.microsoft.com/office/drawing/2014/main" val="10001"/>
                  </a:ext>
                </a:extLst>
              </a:tr>
              <a:tr h="196050">
                <a:tc>
                  <a:txBody>
                    <a:bodyPr/>
                    <a:lstStyle/>
                    <a:p>
                      <a:pPr marL="0" marR="0" lvl="0" indent="0" algn="l" rtl="0">
                        <a:lnSpc>
                          <a:spcPct val="100000"/>
                        </a:lnSpc>
                        <a:spcBef>
                          <a:spcPts val="0"/>
                        </a:spcBef>
                        <a:spcAft>
                          <a:spcPts val="0"/>
                        </a:spcAft>
                        <a:buClr>
                          <a:schemeClr val="dk1"/>
                        </a:buClr>
                        <a:buSzPts val="500"/>
                        <a:buFont typeface="Helvetica Neue"/>
                        <a:buNone/>
                      </a:pP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196050">
                <a:tc>
                  <a:txBody>
                    <a:bodyPr/>
                    <a:lstStyle/>
                    <a:p>
                      <a:pPr marL="0" marR="0" lvl="0" indent="0" algn="l" rtl="0">
                        <a:lnSpc>
                          <a:spcPct val="100000"/>
                        </a:lnSpc>
                        <a:spcBef>
                          <a:spcPts val="0"/>
                        </a:spcBef>
                        <a:spcAft>
                          <a:spcPts val="0"/>
                        </a:spcAft>
                        <a:buClr>
                          <a:schemeClr val="dk1"/>
                        </a:buClr>
                        <a:buSzPts val="500"/>
                        <a:buFont typeface="Helvetica Neue"/>
                        <a:buNone/>
                      </a:pP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extLst>
                  <a:ext uri="{0D108BD9-81ED-4DB2-BD59-A6C34878D82A}">
                    <a16:rowId xmlns:a16="http://schemas.microsoft.com/office/drawing/2014/main" val="10003"/>
                  </a:ext>
                </a:extLst>
              </a:tr>
              <a:tr h="196050">
                <a:tc>
                  <a:txBody>
                    <a:bodyPr/>
                    <a:lstStyle/>
                    <a:p>
                      <a:pPr marL="0" marR="0" lvl="0" indent="0" algn="l" rtl="0">
                        <a:lnSpc>
                          <a:spcPct val="100000"/>
                        </a:lnSpc>
                        <a:spcBef>
                          <a:spcPts val="0"/>
                        </a:spcBef>
                        <a:spcAft>
                          <a:spcPts val="0"/>
                        </a:spcAft>
                        <a:buClr>
                          <a:schemeClr val="dk1"/>
                        </a:buClr>
                        <a:buSzPts val="500"/>
                        <a:buFont typeface="Helvetica Neue"/>
                        <a:buNone/>
                      </a:pP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196050">
                <a:tc>
                  <a:txBody>
                    <a:bodyPr/>
                    <a:lstStyle/>
                    <a:p>
                      <a:pPr marL="0" marR="0" lvl="0" indent="0" algn="l" rtl="0">
                        <a:lnSpc>
                          <a:spcPct val="100000"/>
                        </a:lnSpc>
                        <a:spcBef>
                          <a:spcPts val="0"/>
                        </a:spcBef>
                        <a:spcAft>
                          <a:spcPts val="0"/>
                        </a:spcAft>
                        <a:buClr>
                          <a:schemeClr val="dk1"/>
                        </a:buClr>
                        <a:buSzPts val="500"/>
                        <a:buFont typeface="Helvetica Neue"/>
                        <a:buNone/>
                      </a:pP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extLst>
                  <a:ext uri="{0D108BD9-81ED-4DB2-BD59-A6C34878D82A}">
                    <a16:rowId xmlns:a16="http://schemas.microsoft.com/office/drawing/2014/main" val="10005"/>
                  </a:ext>
                </a:extLst>
              </a:tr>
              <a:tr h="196050">
                <a:tc>
                  <a:txBody>
                    <a:bodyPr/>
                    <a:lstStyle/>
                    <a:p>
                      <a:pPr marL="0" marR="0" lvl="0" indent="0" algn="l" rtl="0">
                        <a:lnSpc>
                          <a:spcPct val="100000"/>
                        </a:lnSpc>
                        <a:spcBef>
                          <a:spcPts val="0"/>
                        </a:spcBef>
                        <a:spcAft>
                          <a:spcPts val="0"/>
                        </a:spcAft>
                        <a:buClr>
                          <a:schemeClr val="dk1"/>
                        </a:buClr>
                        <a:buSzPts val="500"/>
                        <a:buFont typeface="Helvetica Neue"/>
                        <a:buNone/>
                      </a:pP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r h="196050">
                <a:tc>
                  <a:txBody>
                    <a:bodyPr/>
                    <a:lstStyle/>
                    <a:p>
                      <a:pPr marL="0" marR="0" lvl="0" indent="0" algn="l" rtl="0">
                        <a:lnSpc>
                          <a:spcPct val="100000"/>
                        </a:lnSpc>
                        <a:spcBef>
                          <a:spcPts val="0"/>
                        </a:spcBef>
                        <a:spcAft>
                          <a:spcPts val="0"/>
                        </a:spcAft>
                        <a:buClr>
                          <a:schemeClr val="dk1"/>
                        </a:buClr>
                        <a:buSzPts val="500"/>
                        <a:buFont typeface="Helvetica Neue"/>
                        <a:buNone/>
                      </a:pP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extLst>
                  <a:ext uri="{0D108BD9-81ED-4DB2-BD59-A6C34878D82A}">
                    <a16:rowId xmlns:a16="http://schemas.microsoft.com/office/drawing/2014/main" val="10007"/>
                  </a:ext>
                </a:extLst>
              </a:tr>
            </a:tbl>
          </a:graphicData>
        </a:graphic>
      </p:graphicFrame>
      <p:graphicFrame>
        <p:nvGraphicFramePr>
          <p:cNvPr id="277" name="Google Shape;277;p39"/>
          <p:cNvGraphicFramePr/>
          <p:nvPr>
            <p:extLst>
              <p:ext uri="{D42A27DB-BD31-4B8C-83A1-F6EECF244321}">
                <p14:modId xmlns:p14="http://schemas.microsoft.com/office/powerpoint/2010/main" val="3684620142"/>
              </p:ext>
            </p:extLst>
          </p:nvPr>
        </p:nvGraphicFramePr>
        <p:xfrm>
          <a:off x="3568565" y="2951663"/>
          <a:ext cx="2169400" cy="1771180"/>
        </p:xfrm>
        <a:graphic>
          <a:graphicData uri="http://schemas.openxmlformats.org/drawingml/2006/table">
            <a:tbl>
              <a:tblPr bandRow="1">
                <a:noFill/>
                <a:tableStyleId>{46409119-0364-41FD-8744-DC8955837773}</a:tableStyleId>
              </a:tblPr>
              <a:tblGrid>
                <a:gridCol w="2169400">
                  <a:extLst>
                    <a:ext uri="{9D8B030D-6E8A-4147-A177-3AD203B41FA5}">
                      <a16:colId xmlns:a16="http://schemas.microsoft.com/office/drawing/2014/main" val="20000"/>
                    </a:ext>
                  </a:extLst>
                </a:gridCol>
              </a:tblGrid>
              <a:tr h="196050">
                <a:tc>
                  <a:txBody>
                    <a:bodyPr/>
                    <a:lstStyle/>
                    <a:p>
                      <a:pPr marL="0" marR="0" lvl="0" indent="0" algn="l">
                        <a:lnSpc>
                          <a:spcPct val="100000"/>
                        </a:lnSpc>
                        <a:spcBef>
                          <a:spcPts val="0"/>
                        </a:spcBef>
                        <a:spcAft>
                          <a:spcPts val="0"/>
                        </a:spcAft>
                        <a:buNone/>
                      </a:pPr>
                      <a:r>
                        <a:rPr lang="en-US" sz="800" b="0" i="0" u="none" strike="noStrike" cap="none" noProof="0">
                          <a:latin typeface="Helvetica Neue"/>
                        </a:rPr>
                        <a:t>Can add several more backgrounds for different people to choose from</a:t>
                      </a:r>
                      <a:endParaRPr/>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196050">
                <a:tc>
                  <a:txBody>
                    <a:bodyPr/>
                    <a:lstStyle/>
                    <a:p>
                      <a:pPr marL="0" marR="0" lvl="0" indent="0" algn="l">
                        <a:lnSpc>
                          <a:spcPct val="100000"/>
                        </a:lnSpc>
                        <a:spcBef>
                          <a:spcPts val="0"/>
                        </a:spcBef>
                        <a:spcAft>
                          <a:spcPts val="0"/>
                        </a:spcAft>
                        <a:buNone/>
                      </a:pPr>
                      <a:r>
                        <a:rPr lang="en-US" sz="800" b="0" i="0" u="none" strike="noStrike" cap="none" noProof="0">
                          <a:latin typeface="Helvetica Neue"/>
                        </a:rPr>
                        <a:t>Besides the background, have no idea what else to be picky about</a:t>
                      </a:r>
                      <a:endParaRPr/>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extLst>
                  <a:ext uri="{0D108BD9-81ED-4DB2-BD59-A6C34878D82A}">
                    <a16:rowId xmlns:a16="http://schemas.microsoft.com/office/drawing/2014/main" val="10001"/>
                  </a:ext>
                </a:extLst>
              </a:tr>
              <a:tr h="196050">
                <a:tc>
                  <a:txBody>
                    <a:bodyPr/>
                    <a:lstStyle/>
                    <a:p>
                      <a:pPr marL="0" marR="0" lvl="0" indent="0" algn="l" rtl="0">
                        <a:lnSpc>
                          <a:spcPct val="100000"/>
                        </a:lnSpc>
                        <a:spcBef>
                          <a:spcPts val="0"/>
                        </a:spcBef>
                        <a:spcAft>
                          <a:spcPts val="0"/>
                        </a:spcAft>
                        <a:buClr>
                          <a:schemeClr val="dk1"/>
                        </a:buClr>
                        <a:buSzPts val="500"/>
                        <a:buFont typeface="Helvetica Neue"/>
                        <a:buNone/>
                      </a:pP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196050">
                <a:tc>
                  <a:txBody>
                    <a:bodyPr/>
                    <a:lstStyle/>
                    <a:p>
                      <a:pPr marL="0" marR="0" lvl="0" indent="0" algn="l" rtl="0">
                        <a:lnSpc>
                          <a:spcPct val="100000"/>
                        </a:lnSpc>
                        <a:spcBef>
                          <a:spcPts val="0"/>
                        </a:spcBef>
                        <a:spcAft>
                          <a:spcPts val="0"/>
                        </a:spcAft>
                        <a:buClr>
                          <a:schemeClr val="dk1"/>
                        </a:buClr>
                        <a:buSzPts val="500"/>
                        <a:buFont typeface="Helvetica Neue"/>
                        <a:buNone/>
                      </a:pP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extLst>
                  <a:ext uri="{0D108BD9-81ED-4DB2-BD59-A6C34878D82A}">
                    <a16:rowId xmlns:a16="http://schemas.microsoft.com/office/drawing/2014/main" val="10003"/>
                  </a:ext>
                </a:extLst>
              </a:tr>
              <a:tr h="196050">
                <a:tc>
                  <a:txBody>
                    <a:bodyPr/>
                    <a:lstStyle/>
                    <a:p>
                      <a:pPr marL="0" marR="0" lvl="0" indent="0" algn="l" rtl="0">
                        <a:lnSpc>
                          <a:spcPct val="100000"/>
                        </a:lnSpc>
                        <a:spcBef>
                          <a:spcPts val="0"/>
                        </a:spcBef>
                        <a:spcAft>
                          <a:spcPts val="0"/>
                        </a:spcAft>
                        <a:buClr>
                          <a:schemeClr val="dk1"/>
                        </a:buClr>
                        <a:buSzPts val="500"/>
                        <a:buFont typeface="Helvetica Neue"/>
                        <a:buNone/>
                      </a:pP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196050">
                <a:tc>
                  <a:txBody>
                    <a:bodyPr/>
                    <a:lstStyle/>
                    <a:p>
                      <a:pPr marL="0" marR="0" lvl="0" indent="0" algn="l" rtl="0">
                        <a:lnSpc>
                          <a:spcPct val="100000"/>
                        </a:lnSpc>
                        <a:spcBef>
                          <a:spcPts val="0"/>
                        </a:spcBef>
                        <a:spcAft>
                          <a:spcPts val="0"/>
                        </a:spcAft>
                        <a:buClr>
                          <a:schemeClr val="dk1"/>
                        </a:buClr>
                        <a:buSzPts val="500"/>
                        <a:buFont typeface="Helvetica Neue"/>
                        <a:buNone/>
                      </a:pP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extLst>
                  <a:ext uri="{0D108BD9-81ED-4DB2-BD59-A6C34878D82A}">
                    <a16:rowId xmlns:a16="http://schemas.microsoft.com/office/drawing/2014/main" val="10005"/>
                  </a:ext>
                </a:extLst>
              </a:tr>
              <a:tr h="196050">
                <a:tc>
                  <a:txBody>
                    <a:bodyPr/>
                    <a:lstStyle/>
                    <a:p>
                      <a:pPr marL="0" marR="0" lvl="0" indent="0" algn="l" rtl="0">
                        <a:lnSpc>
                          <a:spcPct val="100000"/>
                        </a:lnSpc>
                        <a:spcBef>
                          <a:spcPts val="0"/>
                        </a:spcBef>
                        <a:spcAft>
                          <a:spcPts val="0"/>
                        </a:spcAft>
                        <a:buClr>
                          <a:schemeClr val="dk1"/>
                        </a:buClr>
                        <a:buSzPts val="500"/>
                        <a:buFont typeface="Helvetica Neue"/>
                        <a:buNone/>
                      </a:pP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r h="196050">
                <a:tc>
                  <a:txBody>
                    <a:bodyPr/>
                    <a:lstStyle/>
                    <a:p>
                      <a:pPr marL="0" marR="0" lvl="0" indent="0" algn="l" rtl="0">
                        <a:lnSpc>
                          <a:spcPct val="100000"/>
                        </a:lnSpc>
                        <a:spcBef>
                          <a:spcPts val="0"/>
                        </a:spcBef>
                        <a:spcAft>
                          <a:spcPts val="0"/>
                        </a:spcAft>
                        <a:buClr>
                          <a:schemeClr val="dk1"/>
                        </a:buClr>
                        <a:buSzPts val="500"/>
                        <a:buFont typeface="Helvetica Neue"/>
                        <a:buNone/>
                      </a:pP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extLst>
                  <a:ext uri="{0D108BD9-81ED-4DB2-BD59-A6C34878D82A}">
                    <a16:rowId xmlns:a16="http://schemas.microsoft.com/office/drawing/2014/main" val="10007"/>
                  </a:ext>
                </a:extLst>
              </a:tr>
            </a:tbl>
          </a:graphicData>
        </a:graphic>
      </p:graphicFrame>
      <p:sp>
        <p:nvSpPr>
          <p:cNvPr id="278" name="Google Shape;278;p39"/>
          <p:cNvSpPr txBox="1"/>
          <p:nvPr/>
        </p:nvSpPr>
        <p:spPr>
          <a:xfrm>
            <a:off x="2673375" y="2869925"/>
            <a:ext cx="633300" cy="27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Helvetica Neue"/>
                <a:ea typeface="Helvetica Neue"/>
                <a:cs typeface="Helvetica Neue"/>
              </a:rPr>
              <a:t>Hans</a:t>
            </a:r>
            <a:endParaRPr>
              <a:latin typeface="Helvetica Neue"/>
              <a:ea typeface="Helvetica Neue"/>
              <a:cs typeface="Helvetica Neue"/>
              <a:sym typeface="Helvetica Neue"/>
            </a:endParaRPr>
          </a:p>
        </p:txBody>
      </p:sp>
      <p:pic>
        <p:nvPicPr>
          <p:cNvPr id="279" name="Google Shape;279;p39"/>
          <p:cNvPicPr preferRelativeResize="0"/>
          <p:nvPr/>
        </p:nvPicPr>
        <p:blipFill>
          <a:blip r:embed="rId5">
            <a:alphaModFix/>
          </a:blip>
          <a:stretch>
            <a:fillRect/>
          </a:stretch>
        </p:blipFill>
        <p:spPr>
          <a:xfrm>
            <a:off x="6005589" y="3411475"/>
            <a:ext cx="186756" cy="210100"/>
          </a:xfrm>
          <a:prstGeom prst="rect">
            <a:avLst/>
          </a:prstGeom>
          <a:noFill/>
          <a:ln>
            <a:noFill/>
          </a:ln>
        </p:spPr>
      </p:pic>
      <p:sp>
        <p:nvSpPr>
          <p:cNvPr id="280" name="Google Shape;280;p39"/>
          <p:cNvSpPr txBox="1"/>
          <p:nvPr/>
        </p:nvSpPr>
        <p:spPr>
          <a:xfrm rot="214836">
            <a:off x="5369637" y="4776037"/>
            <a:ext cx="2007920" cy="228136"/>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700"/>
              <a:t>https://www.svgrepo.com/svg/120932/light-bulb</a:t>
            </a:r>
            <a:endParaRPr sz="700"/>
          </a:p>
        </p:txBody>
      </p:sp>
      <p:pic>
        <p:nvPicPr>
          <p:cNvPr id="281" name="Google Shape;281;p39"/>
          <p:cNvPicPr preferRelativeResize="0"/>
          <p:nvPr/>
        </p:nvPicPr>
        <p:blipFill>
          <a:blip r:embed="rId6">
            <a:alphaModFix/>
          </a:blip>
          <a:stretch>
            <a:fillRect/>
          </a:stretch>
        </p:blipFill>
        <p:spPr>
          <a:xfrm>
            <a:off x="7762875" y="0"/>
            <a:ext cx="1381125" cy="1000125"/>
          </a:xfrm>
          <a:prstGeom prst="rect">
            <a:avLst/>
          </a:prstGeom>
          <a:noFill/>
          <a:ln>
            <a:noFill/>
          </a:ln>
        </p:spPr>
      </p:pic>
      <p:sp>
        <p:nvSpPr>
          <p:cNvPr id="2" name="TextBox 1">
            <a:extLst>
              <a:ext uri="{FF2B5EF4-FFF2-40B4-BE49-F238E27FC236}">
                <a16:creationId xmlns:a16="http://schemas.microsoft.com/office/drawing/2014/main" id="{FFA10961-2516-DF43-BC52-55F397DD5B7B}"/>
              </a:ext>
            </a:extLst>
          </p:cNvPr>
          <p:cNvSpPr txBox="1"/>
          <p:nvPr/>
        </p:nvSpPr>
        <p:spPr>
          <a:xfrm>
            <a:off x="6192345" y="175665"/>
            <a:ext cx="1023037" cy="923330"/>
          </a:xfrm>
          <a:prstGeom prst="rect">
            <a:avLst/>
          </a:prstGeom>
          <a:solidFill>
            <a:schemeClr val="accent4"/>
          </a:solidFill>
        </p:spPr>
        <p:txBody>
          <a:bodyPr wrap="square" rtlCol="0">
            <a:spAutoFit/>
          </a:bodyPr>
          <a:lstStyle/>
          <a:p>
            <a:r>
              <a:rPr lang="en-US"/>
              <a:t>Prototype</a:t>
            </a:r>
            <a:endParaRPr lang="en-US" sz="4000"/>
          </a:p>
          <a:p>
            <a:r>
              <a:rPr lang="en-US" sz="4000"/>
              <a:t>3</a:t>
            </a:r>
          </a:p>
        </p:txBody>
      </p:sp>
      <p:sp>
        <p:nvSpPr>
          <p:cNvPr id="3" name="Arrow: Pentagon 2">
            <a:extLst>
              <a:ext uri="{FF2B5EF4-FFF2-40B4-BE49-F238E27FC236}">
                <a16:creationId xmlns:a16="http://schemas.microsoft.com/office/drawing/2014/main" id="{59F781E1-9F21-4A16-A13D-CCB6EE733FBE}"/>
              </a:ext>
            </a:extLst>
          </p:cNvPr>
          <p:cNvSpPr/>
          <p:nvPr/>
        </p:nvSpPr>
        <p:spPr>
          <a:xfrm>
            <a:off x="2463995" y="721764"/>
            <a:ext cx="980254" cy="232718"/>
          </a:xfrm>
          <a:prstGeom prst="homePlate">
            <a:avLst/>
          </a:prstGeom>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Arial"/>
              </a:rPr>
              <a:t>This info</a:t>
            </a:r>
            <a:endParaRPr lang="en-US"/>
          </a:p>
        </p:txBody>
      </p:sp>
    </p:spTree>
    <p:extLst>
      <p:ext uri="{BB962C8B-B14F-4D97-AF65-F5344CB8AC3E}">
        <p14:creationId xmlns:p14="http://schemas.microsoft.com/office/powerpoint/2010/main" val="183644025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p40"/>
          <p:cNvSpPr txBox="1">
            <a:spLocks noGrp="1"/>
          </p:cNvSpPr>
          <p:nvPr>
            <p:ph type="title"/>
          </p:nvPr>
        </p:nvSpPr>
        <p:spPr>
          <a:xfrm>
            <a:off x="669727" y="133945"/>
            <a:ext cx="7804500" cy="1138500"/>
          </a:xfrm>
          <a:prstGeom prst="rect">
            <a:avLst/>
          </a:prstGeom>
        </p:spPr>
        <p:txBody>
          <a:bodyPr spcFirstLastPara="1" wrap="square" lIns="32750" tIns="32750" rIns="32750" bIns="32750" anchor="ctr" anchorCtr="0">
            <a:noAutofit/>
          </a:bodyPr>
          <a:lstStyle/>
          <a:p>
            <a:pPr marL="0" lvl="0" indent="0" algn="ctr" rtl="0">
              <a:spcBef>
                <a:spcPts val="0"/>
              </a:spcBef>
              <a:spcAft>
                <a:spcPts val="0"/>
              </a:spcAft>
              <a:buNone/>
            </a:pPr>
            <a:r>
              <a:rPr lang="en"/>
              <a:t>Action Plan</a:t>
            </a:r>
            <a:endParaRPr/>
          </a:p>
        </p:txBody>
      </p:sp>
      <p:sp>
        <p:nvSpPr>
          <p:cNvPr id="287" name="Google Shape;287;p40"/>
          <p:cNvSpPr txBox="1">
            <a:spLocks noGrp="1"/>
          </p:cNvSpPr>
          <p:nvPr>
            <p:ph type="body" idx="1"/>
          </p:nvPr>
        </p:nvSpPr>
        <p:spPr>
          <a:xfrm>
            <a:off x="609600" y="3495595"/>
            <a:ext cx="7864500" cy="1185600"/>
          </a:xfrm>
          <a:prstGeom prst="rect">
            <a:avLst/>
          </a:prstGeom>
        </p:spPr>
        <p:txBody>
          <a:bodyPr spcFirstLastPara="1" wrap="square" lIns="32750" tIns="32750" rIns="32750" bIns="32750" anchor="ctr" anchorCtr="0">
            <a:noAutofit/>
          </a:bodyPr>
          <a:lstStyle/>
          <a:p>
            <a:pPr marL="0" lvl="0" indent="0" algn="l" rtl="0">
              <a:spcBef>
                <a:spcPts val="2700"/>
              </a:spcBef>
              <a:spcAft>
                <a:spcPts val="0"/>
              </a:spcAft>
              <a:buNone/>
            </a:pPr>
            <a:r>
              <a:rPr lang="en"/>
              <a:t>Duplicate the Feedback and Action Plan slides for as many iterations as you can fit in.</a:t>
            </a:r>
            <a:endParaRPr/>
          </a:p>
        </p:txBody>
      </p:sp>
      <p:graphicFrame>
        <p:nvGraphicFramePr>
          <p:cNvPr id="288" name="Google Shape;288;p40"/>
          <p:cNvGraphicFramePr/>
          <p:nvPr>
            <p:extLst>
              <p:ext uri="{D42A27DB-BD31-4B8C-83A1-F6EECF244321}">
                <p14:modId xmlns:p14="http://schemas.microsoft.com/office/powerpoint/2010/main" val="2854590992"/>
              </p:ext>
            </p:extLst>
          </p:nvPr>
        </p:nvGraphicFramePr>
        <p:xfrm>
          <a:off x="952500" y="1809750"/>
          <a:ext cx="7409728" cy="1798200"/>
        </p:xfrm>
        <a:graphic>
          <a:graphicData uri="http://schemas.openxmlformats.org/drawingml/2006/table">
            <a:tbl>
              <a:tblPr>
                <a:noFill/>
                <a:tableStyleId>{1F80AF68-5743-4459-B11A-37F9AA1FBC22}</a:tableStyleId>
              </a:tblPr>
              <a:tblGrid>
                <a:gridCol w="3704864">
                  <a:extLst>
                    <a:ext uri="{9D8B030D-6E8A-4147-A177-3AD203B41FA5}">
                      <a16:colId xmlns:a16="http://schemas.microsoft.com/office/drawing/2014/main" val="20000"/>
                    </a:ext>
                  </a:extLst>
                </a:gridCol>
                <a:gridCol w="3704864">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a:t>What they said:</a:t>
                      </a:r>
                      <a:endParaRPr/>
                    </a:p>
                  </a:txBody>
                  <a:tcPr marL="91425" marR="91425" marT="91425" marB="91425"/>
                </a:tc>
                <a:tc>
                  <a:txBody>
                    <a:bodyPr/>
                    <a:lstStyle/>
                    <a:p>
                      <a:pPr marL="0" lvl="0" indent="0" algn="l" rtl="0">
                        <a:spcBef>
                          <a:spcPts val="0"/>
                        </a:spcBef>
                        <a:spcAft>
                          <a:spcPts val="0"/>
                        </a:spcAft>
                        <a:buNone/>
                      </a:pPr>
                      <a:r>
                        <a:rPr lang="en"/>
                        <a:t>How we will improve:</a:t>
                      </a:r>
                      <a:endParaRPr/>
                    </a:p>
                  </a:txBody>
                  <a:tcPr marL="91425" marR="91425" marT="91425" marB="91425"/>
                </a:tc>
                <a:extLst>
                  <a:ext uri="{0D108BD9-81ED-4DB2-BD59-A6C34878D82A}">
                    <a16:rowId xmlns:a16="http://schemas.microsoft.com/office/drawing/2014/main" val="10000"/>
                  </a:ext>
                </a:extLst>
              </a:tr>
              <a:tr h="381000">
                <a:tc>
                  <a:txBody>
                    <a:bodyPr/>
                    <a:lstStyle/>
                    <a:p>
                      <a:pPr marL="0" lvl="0" indent="0" algn="l">
                        <a:spcBef>
                          <a:spcPts val="0"/>
                        </a:spcBef>
                        <a:spcAft>
                          <a:spcPts val="0"/>
                        </a:spcAft>
                        <a:buNone/>
                      </a:pPr>
                      <a:r>
                        <a:rPr lang="en-US" sz="1400" b="0" i="0" u="none" strike="noStrike" noProof="0">
                          <a:latin typeface="Arial"/>
                        </a:rPr>
                        <a:t>Need a larger amount of computation</a:t>
                      </a:r>
                      <a:endParaRPr/>
                    </a:p>
                  </a:txBody>
                  <a:tcPr marL="91425" marR="91425" marT="91425" marB="91425"/>
                </a:tc>
                <a:tc>
                  <a:txBody>
                    <a:bodyPr/>
                    <a:lstStyle/>
                    <a:p>
                      <a:pPr marL="0" lvl="0" indent="0" algn="l" rtl="0">
                        <a:spcBef>
                          <a:spcPts val="0"/>
                        </a:spcBef>
                        <a:spcAft>
                          <a:spcPts val="0"/>
                        </a:spcAft>
                        <a:buNone/>
                      </a:pPr>
                      <a:r>
                        <a:rPr lang="en-US"/>
                        <a:t>Add more vector</a:t>
                      </a:r>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l">
                        <a:spcBef>
                          <a:spcPts val="0"/>
                        </a:spcBef>
                        <a:spcAft>
                          <a:spcPts val="0"/>
                        </a:spcAft>
                        <a:buNone/>
                      </a:pPr>
                      <a:r>
                        <a:rPr lang="en" sz="1400" b="0" i="0" u="none" strike="noStrike" noProof="0">
                          <a:latin typeface="Arial"/>
                        </a:rPr>
                        <a:t>Need a flexible background</a:t>
                      </a:r>
                      <a:endParaRPr/>
                    </a:p>
                  </a:txBody>
                  <a:tcPr marL="91425" marR="91425" marT="91425" marB="91425"/>
                </a:tc>
                <a:tc>
                  <a:txBody>
                    <a:bodyPr/>
                    <a:lstStyle/>
                    <a:p>
                      <a:pPr marL="0" lvl="0" indent="0" algn="l">
                        <a:spcBef>
                          <a:spcPts val="0"/>
                        </a:spcBef>
                        <a:spcAft>
                          <a:spcPts val="0"/>
                        </a:spcAft>
                        <a:buNone/>
                      </a:pPr>
                      <a:r>
                        <a:rPr lang="en-US" sz="1400" b="0" i="0" u="none" strike="noStrike" noProof="0">
                          <a:latin typeface="Arial"/>
                        </a:rPr>
                        <a:t>Add more backgrounds for users to choose at will</a:t>
                      </a:r>
                      <a:endParaRPr/>
                    </a:p>
                  </a:txBody>
                  <a:tcPr marL="91425" marR="91425" marT="91425" marB="91425"/>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en-US"/>
                        <a:t>N/A</a:t>
                      </a:r>
                      <a:endParaRPr/>
                    </a:p>
                  </a:txBody>
                  <a:tcPr marL="91425" marR="91425" marT="91425" marB="91425"/>
                </a:tc>
                <a:tc>
                  <a:txBody>
                    <a:bodyPr/>
                    <a:lstStyle/>
                    <a:p>
                      <a:pPr marL="0" lvl="0" indent="0" algn="l" rtl="0">
                        <a:spcBef>
                          <a:spcPts val="0"/>
                        </a:spcBef>
                        <a:spcAft>
                          <a:spcPts val="0"/>
                        </a:spcAft>
                        <a:buNone/>
                      </a:pPr>
                      <a:r>
                        <a:rPr lang="en-US"/>
                        <a:t>N/A</a:t>
                      </a:r>
                      <a:endParaRPr/>
                    </a:p>
                  </a:txBody>
                  <a:tcPr marL="91425" marR="91425" marT="91425" marB="91425"/>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5772233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30"/>
          <p:cNvSpPr txBox="1">
            <a:spLocks noGrp="1"/>
          </p:cNvSpPr>
          <p:nvPr>
            <p:ph type="title"/>
          </p:nvPr>
        </p:nvSpPr>
        <p:spPr>
          <a:xfrm>
            <a:off x="669727" y="133945"/>
            <a:ext cx="7804500" cy="1138500"/>
          </a:xfrm>
          <a:prstGeom prst="rect">
            <a:avLst/>
          </a:prstGeom>
        </p:spPr>
        <p:txBody>
          <a:bodyPr spcFirstLastPara="1" wrap="square" lIns="32750" tIns="32750" rIns="32750" bIns="32750" anchor="ctr" anchorCtr="0">
            <a:noAutofit/>
          </a:bodyPr>
          <a:lstStyle/>
          <a:p>
            <a:pPr marL="0" lvl="0" indent="0" algn="ctr" rtl="0">
              <a:spcBef>
                <a:spcPts val="0"/>
              </a:spcBef>
              <a:spcAft>
                <a:spcPts val="0"/>
              </a:spcAft>
              <a:buNone/>
            </a:pPr>
            <a:r>
              <a:rPr lang="en"/>
              <a:t>Option 2 Research</a:t>
            </a:r>
            <a:endParaRPr/>
          </a:p>
        </p:txBody>
      </p:sp>
      <p:sp>
        <p:nvSpPr>
          <p:cNvPr id="126" name="Google Shape;126;p30"/>
          <p:cNvSpPr txBox="1">
            <a:spLocks noGrp="1"/>
          </p:cNvSpPr>
          <p:nvPr>
            <p:ph type="body" idx="1"/>
          </p:nvPr>
        </p:nvSpPr>
        <p:spPr>
          <a:xfrm>
            <a:off x="669725" y="874675"/>
            <a:ext cx="8117400" cy="3732600"/>
          </a:xfrm>
          <a:prstGeom prst="rect">
            <a:avLst/>
          </a:prstGeom>
        </p:spPr>
        <p:txBody>
          <a:bodyPr spcFirstLastPara="1" wrap="square" lIns="32750" tIns="32750" rIns="32750" bIns="32750" anchor="t" anchorCtr="0">
            <a:noAutofit/>
          </a:bodyPr>
          <a:lstStyle/>
          <a:p>
            <a:pPr marL="800100" indent="-342900">
              <a:buAutoNum type="arabicPeriod"/>
            </a:pPr>
            <a:endParaRPr lang="en-US" sz="1400"/>
          </a:p>
          <a:p>
            <a:pPr marL="800100" indent="-342900">
              <a:spcBef>
                <a:spcPts val="1700"/>
              </a:spcBef>
              <a:buAutoNum type="arabicPeriod"/>
            </a:pPr>
            <a:r>
              <a:rPr lang="en-US" sz="1400"/>
              <a:t>What could we find out about option 2? - Linear algebra involves the addition and transformation of 2d vectors.</a:t>
            </a:r>
          </a:p>
          <a:p>
            <a:pPr marL="800100" indent="-342900">
              <a:spcBef>
                <a:spcPts val="1700"/>
              </a:spcBef>
              <a:buAutoNum type="arabicPeriod"/>
            </a:pPr>
            <a:r>
              <a:rPr lang="en-US" sz="1400"/>
              <a:t>Is it something people find hard to learn? - Some people may find it difficult to visualize the sum of vectors and transformations applied on vectors geometrically in a 2d plane.</a:t>
            </a:r>
          </a:p>
          <a:p>
            <a:pPr marL="800100" indent="-342900">
              <a:spcBef>
                <a:spcPts val="1700"/>
              </a:spcBef>
              <a:buAutoNum type="arabicPeriod"/>
            </a:pPr>
            <a:r>
              <a:rPr lang="en-US" sz="1400"/>
              <a:t>Why do people need to know it?  (Will they be motivated by applications?) - If you can visualize how vectors are manipulated, you will gain a more intuitive understanding of it</a:t>
            </a:r>
          </a:p>
          <a:p>
            <a:pPr marL="800100" indent="-342900">
              <a:spcBef>
                <a:spcPts val="1700"/>
              </a:spcBef>
              <a:buAutoNum type="arabicPeriod"/>
            </a:pPr>
            <a:r>
              <a:rPr lang="en-US" sz="1400"/>
              <a:t>Is there a good visualization component? - Yes to visualize the manipulation of vectors, you have to display how the vectors change.</a:t>
            </a:r>
          </a:p>
          <a:p>
            <a:pPr marL="800100" indent="-342900">
              <a:spcBef>
                <a:spcPts val="1700"/>
              </a:spcBef>
              <a:buAutoNum type="arabicPeriod"/>
            </a:pPr>
            <a:r>
              <a:rPr lang="en-US" sz="1400"/>
              <a:t>How will we find people to interview? - Many computer science students have taken a linear algebra course so there are many students we can contact who are experienced with linear algebra.</a:t>
            </a:r>
          </a:p>
          <a:p>
            <a:pPr marL="800100" indent="-342900">
              <a:buAutoNum type="arabicPeriod"/>
            </a:pPr>
            <a:endParaRPr lang="en-US" sz="1400"/>
          </a:p>
        </p:txBody>
      </p:sp>
      <p:pic>
        <p:nvPicPr>
          <p:cNvPr id="127" name="Google Shape;127;p30"/>
          <p:cNvPicPr preferRelativeResize="0"/>
          <p:nvPr/>
        </p:nvPicPr>
        <p:blipFill>
          <a:blip r:embed="rId3">
            <a:alphaModFix/>
          </a:blip>
          <a:stretch>
            <a:fillRect/>
          </a:stretch>
        </p:blipFill>
        <p:spPr>
          <a:xfrm>
            <a:off x="8045900" y="0"/>
            <a:ext cx="1098099" cy="796950"/>
          </a:xfrm>
          <a:prstGeom prst="rect">
            <a:avLst/>
          </a:prstGeom>
          <a:noFill/>
          <a:ln>
            <a:noFill/>
          </a:ln>
        </p:spPr>
      </p:pic>
      <p:sp>
        <p:nvSpPr>
          <p:cNvPr id="2" name="TextBox 1">
            <a:extLst>
              <a:ext uri="{FF2B5EF4-FFF2-40B4-BE49-F238E27FC236}">
                <a16:creationId xmlns:a16="http://schemas.microsoft.com/office/drawing/2014/main" id="{3AB9A7E7-7B21-4BF1-A65E-2BED983524B8}"/>
              </a:ext>
            </a:extLst>
          </p:cNvPr>
          <p:cNvSpPr txBox="1"/>
          <p:nvPr/>
        </p:nvSpPr>
        <p:spPr>
          <a:xfrm>
            <a:off x="33336" y="57149"/>
            <a:ext cx="7368777"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t>Linear algebra - Vector addition and Transformation Visualizer</a:t>
            </a:r>
          </a:p>
          <a:p>
            <a:pPr algn="l"/>
            <a:endParaRPr lang="en-US" sz="1000">
              <a:latin typeface="Helvetica Neue"/>
            </a:endParaRPr>
          </a:p>
        </p:txBody>
      </p:sp>
    </p:spTree>
    <p:extLst>
      <p:ext uri="{BB962C8B-B14F-4D97-AF65-F5344CB8AC3E}">
        <p14:creationId xmlns:p14="http://schemas.microsoft.com/office/powerpoint/2010/main" val="43225026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pic>
        <p:nvPicPr>
          <p:cNvPr id="263" name="Google Shape;263;p38"/>
          <p:cNvPicPr preferRelativeResize="0"/>
          <p:nvPr/>
        </p:nvPicPr>
        <p:blipFill>
          <a:blip r:embed="rId3">
            <a:alphaModFix/>
          </a:blip>
          <a:stretch>
            <a:fillRect/>
          </a:stretch>
        </p:blipFill>
        <p:spPr>
          <a:xfrm>
            <a:off x="7753350" y="-6"/>
            <a:ext cx="1390650" cy="966788"/>
          </a:xfrm>
          <a:prstGeom prst="rect">
            <a:avLst/>
          </a:prstGeom>
          <a:noFill/>
          <a:ln>
            <a:noFill/>
          </a:ln>
        </p:spPr>
      </p:pic>
      <p:sp>
        <p:nvSpPr>
          <p:cNvPr id="5" name="TextBox 4">
            <a:extLst>
              <a:ext uri="{FF2B5EF4-FFF2-40B4-BE49-F238E27FC236}">
                <a16:creationId xmlns:a16="http://schemas.microsoft.com/office/drawing/2014/main" id="{77CF38F4-8643-D742-8F96-0042DD50DC6F}"/>
              </a:ext>
            </a:extLst>
          </p:cNvPr>
          <p:cNvSpPr txBox="1"/>
          <p:nvPr/>
        </p:nvSpPr>
        <p:spPr>
          <a:xfrm>
            <a:off x="1505" y="691"/>
            <a:ext cx="1023037" cy="923330"/>
          </a:xfrm>
          <a:prstGeom prst="rect">
            <a:avLst/>
          </a:prstGeom>
          <a:solidFill>
            <a:schemeClr val="accent4"/>
          </a:solidFill>
        </p:spPr>
        <p:txBody>
          <a:bodyPr wrap="square" lIns="91440" tIns="45720" rIns="91440" bIns="45720" rtlCol="0" anchor="t">
            <a:spAutoFit/>
          </a:bodyPr>
          <a:lstStyle/>
          <a:p>
            <a:r>
              <a:rPr lang="en-US"/>
              <a:t>Prototype</a:t>
            </a:r>
            <a:endParaRPr lang="en-US" sz="4000"/>
          </a:p>
          <a:p>
            <a:r>
              <a:rPr lang="en-US" sz="4000"/>
              <a:t>4</a:t>
            </a:r>
          </a:p>
        </p:txBody>
      </p:sp>
      <p:pic>
        <p:nvPicPr>
          <p:cNvPr id="9" name="Picture 11" descr="Background pattern&#10;&#10;Description automatically generated">
            <a:extLst>
              <a:ext uri="{FF2B5EF4-FFF2-40B4-BE49-F238E27FC236}">
                <a16:creationId xmlns:a16="http://schemas.microsoft.com/office/drawing/2014/main" id="{561C0F82-0807-4207-A4E9-7E163995590C}"/>
              </a:ext>
            </a:extLst>
          </p:cNvPr>
          <p:cNvPicPr>
            <a:picLocks noChangeAspect="1"/>
          </p:cNvPicPr>
          <p:nvPr/>
        </p:nvPicPr>
        <p:blipFill>
          <a:blip r:embed="rId4"/>
          <a:stretch>
            <a:fillRect/>
          </a:stretch>
        </p:blipFill>
        <p:spPr>
          <a:xfrm>
            <a:off x="465366" y="274701"/>
            <a:ext cx="7430859" cy="4696153"/>
          </a:xfrm>
          <a:prstGeom prst="rect">
            <a:avLst/>
          </a:prstGeom>
        </p:spPr>
      </p:pic>
      <p:sp>
        <p:nvSpPr>
          <p:cNvPr id="7" name="TextBox 6">
            <a:extLst>
              <a:ext uri="{FF2B5EF4-FFF2-40B4-BE49-F238E27FC236}">
                <a16:creationId xmlns:a16="http://schemas.microsoft.com/office/drawing/2014/main" id="{B54139A4-F124-4CCD-957D-894CB1ADBE8C}"/>
              </a:ext>
            </a:extLst>
          </p:cNvPr>
          <p:cNvSpPr txBox="1"/>
          <p:nvPr/>
        </p:nvSpPr>
        <p:spPr>
          <a:xfrm>
            <a:off x="545436" y="375347"/>
            <a:ext cx="274319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err="1"/>
              <a:t>homescreen</a:t>
            </a:r>
          </a:p>
        </p:txBody>
      </p:sp>
      <p:sp>
        <p:nvSpPr>
          <p:cNvPr id="2" name="Arrow: Right 1">
            <a:extLst>
              <a:ext uri="{FF2B5EF4-FFF2-40B4-BE49-F238E27FC236}">
                <a16:creationId xmlns:a16="http://schemas.microsoft.com/office/drawing/2014/main" id="{35DE8C20-F450-403D-9722-ABBEEE06F772}"/>
              </a:ext>
            </a:extLst>
          </p:cNvPr>
          <p:cNvSpPr/>
          <p:nvPr/>
        </p:nvSpPr>
        <p:spPr>
          <a:xfrm rot="5520000">
            <a:off x="7236348" y="3877101"/>
            <a:ext cx="681404" cy="227134"/>
          </a:xfrm>
          <a:prstGeom prst="rightArrow">
            <a:avLst/>
          </a:prstGeom>
          <a:solidFill>
            <a:srgbClr val="FF0000"/>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54C2A9AE-8852-4338-9582-5CD3CC01D060}"/>
              </a:ext>
            </a:extLst>
          </p:cNvPr>
          <p:cNvSpPr txBox="1"/>
          <p:nvPr/>
        </p:nvSpPr>
        <p:spPr>
          <a:xfrm>
            <a:off x="6530486" y="3304022"/>
            <a:ext cx="274319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user clicks here</a:t>
            </a:r>
          </a:p>
        </p:txBody>
      </p:sp>
      <p:sp>
        <p:nvSpPr>
          <p:cNvPr id="12" name="Rectangle: Rounded Corners 11">
            <a:extLst>
              <a:ext uri="{FF2B5EF4-FFF2-40B4-BE49-F238E27FC236}">
                <a16:creationId xmlns:a16="http://schemas.microsoft.com/office/drawing/2014/main" id="{9068EDD5-D9AD-4925-9351-D434066C2147}"/>
              </a:ext>
            </a:extLst>
          </p:cNvPr>
          <p:cNvSpPr/>
          <p:nvPr/>
        </p:nvSpPr>
        <p:spPr>
          <a:xfrm>
            <a:off x="1019175" y="2638424"/>
            <a:ext cx="1646464" cy="578303"/>
          </a:xfrm>
          <a:prstGeom prst="roundRect">
            <a:avLst/>
          </a:prstGeom>
          <a:solidFill>
            <a:schemeClr val="bg1"/>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1" name="TextBox 10">
            <a:extLst>
              <a:ext uri="{FF2B5EF4-FFF2-40B4-BE49-F238E27FC236}">
                <a16:creationId xmlns:a16="http://schemas.microsoft.com/office/drawing/2014/main" id="{9D6878AF-9E2F-4176-8117-87EBAFCBC72D}"/>
              </a:ext>
            </a:extLst>
          </p:cNvPr>
          <p:cNvSpPr txBox="1"/>
          <p:nvPr/>
        </p:nvSpPr>
        <p:spPr>
          <a:xfrm>
            <a:off x="1242673" y="2755618"/>
            <a:ext cx="1396093"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latin typeface="Grandview Display"/>
              </a:rPr>
              <a:t>instructions</a:t>
            </a:r>
            <a:endParaRPr lang="en-US"/>
          </a:p>
        </p:txBody>
      </p:sp>
      <p:sp>
        <p:nvSpPr>
          <p:cNvPr id="14" name="Rectangle: Rounded Corners 13">
            <a:extLst>
              <a:ext uri="{FF2B5EF4-FFF2-40B4-BE49-F238E27FC236}">
                <a16:creationId xmlns:a16="http://schemas.microsoft.com/office/drawing/2014/main" id="{2CBA3A80-893E-4429-9F61-F116431EAC07}"/>
              </a:ext>
            </a:extLst>
          </p:cNvPr>
          <p:cNvSpPr/>
          <p:nvPr/>
        </p:nvSpPr>
        <p:spPr>
          <a:xfrm>
            <a:off x="3128282" y="2645267"/>
            <a:ext cx="1646464" cy="571459"/>
          </a:xfrm>
          <a:prstGeom prst="roundRect">
            <a:avLst/>
          </a:prstGeom>
          <a:solidFill>
            <a:schemeClr val="bg1"/>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5" name="Rectangle: Rounded Corners 14">
            <a:extLst>
              <a:ext uri="{FF2B5EF4-FFF2-40B4-BE49-F238E27FC236}">
                <a16:creationId xmlns:a16="http://schemas.microsoft.com/office/drawing/2014/main" id="{5F87BA71-DD6F-461C-A1EE-1EA8045B2532}"/>
              </a:ext>
            </a:extLst>
          </p:cNvPr>
          <p:cNvSpPr/>
          <p:nvPr/>
        </p:nvSpPr>
        <p:spPr>
          <a:xfrm>
            <a:off x="5230586" y="2638423"/>
            <a:ext cx="1646464" cy="578303"/>
          </a:xfrm>
          <a:prstGeom prst="roundRect">
            <a:avLst/>
          </a:prstGeom>
          <a:solidFill>
            <a:schemeClr val="bg1"/>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6" name="TextBox 15">
            <a:extLst>
              <a:ext uri="{FF2B5EF4-FFF2-40B4-BE49-F238E27FC236}">
                <a16:creationId xmlns:a16="http://schemas.microsoft.com/office/drawing/2014/main" id="{7FBE4E1E-B8C9-48ED-AF73-58680EB2EC0E}"/>
              </a:ext>
            </a:extLst>
          </p:cNvPr>
          <p:cNvSpPr txBox="1"/>
          <p:nvPr/>
        </p:nvSpPr>
        <p:spPr>
          <a:xfrm>
            <a:off x="3576298" y="2755618"/>
            <a:ext cx="1396093"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latin typeface="Grandview Display"/>
              </a:rPr>
              <a:t>to grid</a:t>
            </a:r>
            <a:endParaRPr lang="en-US"/>
          </a:p>
        </p:txBody>
      </p:sp>
      <p:sp>
        <p:nvSpPr>
          <p:cNvPr id="17" name="TextBox 16">
            <a:extLst>
              <a:ext uri="{FF2B5EF4-FFF2-40B4-BE49-F238E27FC236}">
                <a16:creationId xmlns:a16="http://schemas.microsoft.com/office/drawing/2014/main" id="{276E3006-6590-4C66-84D2-6845B6B1B4BE}"/>
              </a:ext>
            </a:extLst>
          </p:cNvPr>
          <p:cNvSpPr txBox="1"/>
          <p:nvPr/>
        </p:nvSpPr>
        <p:spPr>
          <a:xfrm>
            <a:off x="5481297" y="2755618"/>
            <a:ext cx="1396093"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latin typeface="Grandview Display"/>
              </a:rPr>
              <a:t>cheat sheet</a:t>
            </a:r>
          </a:p>
        </p:txBody>
      </p:sp>
      <p:pic>
        <p:nvPicPr>
          <p:cNvPr id="3" name="Picture 3">
            <a:extLst>
              <a:ext uri="{FF2B5EF4-FFF2-40B4-BE49-F238E27FC236}">
                <a16:creationId xmlns:a16="http://schemas.microsoft.com/office/drawing/2014/main" id="{D7AC476E-F2AA-4BEB-A48A-F2AD6E9EA924}"/>
              </a:ext>
            </a:extLst>
          </p:cNvPr>
          <p:cNvPicPr>
            <a:picLocks noChangeAspect="1"/>
          </p:cNvPicPr>
          <p:nvPr/>
        </p:nvPicPr>
        <p:blipFill>
          <a:blip r:embed="rId5"/>
          <a:stretch>
            <a:fillRect/>
          </a:stretch>
        </p:blipFill>
        <p:spPr>
          <a:xfrm flipH="1">
            <a:off x="7365546" y="4445453"/>
            <a:ext cx="427264" cy="416379"/>
          </a:xfrm>
          <a:prstGeom prst="rect">
            <a:avLst/>
          </a:prstGeom>
        </p:spPr>
      </p:pic>
    </p:spTree>
    <p:extLst>
      <p:ext uri="{BB962C8B-B14F-4D97-AF65-F5344CB8AC3E}">
        <p14:creationId xmlns:p14="http://schemas.microsoft.com/office/powerpoint/2010/main" val="147980359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pic>
        <p:nvPicPr>
          <p:cNvPr id="263" name="Google Shape;263;p38"/>
          <p:cNvPicPr preferRelativeResize="0"/>
          <p:nvPr/>
        </p:nvPicPr>
        <p:blipFill>
          <a:blip r:embed="rId3">
            <a:alphaModFix/>
          </a:blip>
          <a:stretch>
            <a:fillRect/>
          </a:stretch>
        </p:blipFill>
        <p:spPr>
          <a:xfrm>
            <a:off x="7753350" y="-6"/>
            <a:ext cx="1390650" cy="966788"/>
          </a:xfrm>
          <a:prstGeom prst="rect">
            <a:avLst/>
          </a:prstGeom>
          <a:noFill/>
          <a:ln>
            <a:noFill/>
          </a:ln>
        </p:spPr>
      </p:pic>
      <p:sp>
        <p:nvSpPr>
          <p:cNvPr id="5" name="TextBox 4">
            <a:extLst>
              <a:ext uri="{FF2B5EF4-FFF2-40B4-BE49-F238E27FC236}">
                <a16:creationId xmlns:a16="http://schemas.microsoft.com/office/drawing/2014/main" id="{77CF38F4-8643-D742-8F96-0042DD50DC6F}"/>
              </a:ext>
            </a:extLst>
          </p:cNvPr>
          <p:cNvSpPr txBox="1"/>
          <p:nvPr/>
        </p:nvSpPr>
        <p:spPr>
          <a:xfrm>
            <a:off x="1505" y="691"/>
            <a:ext cx="1023037" cy="923330"/>
          </a:xfrm>
          <a:prstGeom prst="rect">
            <a:avLst/>
          </a:prstGeom>
          <a:solidFill>
            <a:schemeClr val="accent4"/>
          </a:solidFill>
        </p:spPr>
        <p:txBody>
          <a:bodyPr wrap="square" lIns="91440" tIns="45720" rIns="91440" bIns="45720" rtlCol="0" anchor="t">
            <a:spAutoFit/>
          </a:bodyPr>
          <a:lstStyle/>
          <a:p>
            <a:r>
              <a:rPr lang="en-US"/>
              <a:t>Prototype</a:t>
            </a:r>
            <a:endParaRPr lang="en-US" sz="4000"/>
          </a:p>
          <a:p>
            <a:r>
              <a:rPr lang="en-US" sz="4000"/>
              <a:t>4</a:t>
            </a:r>
          </a:p>
        </p:txBody>
      </p:sp>
      <p:pic>
        <p:nvPicPr>
          <p:cNvPr id="9" name="Picture 11" descr="Background pattern&#10;&#10;Description automatically generated">
            <a:extLst>
              <a:ext uri="{FF2B5EF4-FFF2-40B4-BE49-F238E27FC236}">
                <a16:creationId xmlns:a16="http://schemas.microsoft.com/office/drawing/2014/main" id="{561C0F82-0807-4207-A4E9-7E163995590C}"/>
              </a:ext>
            </a:extLst>
          </p:cNvPr>
          <p:cNvPicPr>
            <a:picLocks noChangeAspect="1"/>
          </p:cNvPicPr>
          <p:nvPr/>
        </p:nvPicPr>
        <p:blipFill>
          <a:blip r:embed="rId4"/>
          <a:stretch>
            <a:fillRect/>
          </a:stretch>
        </p:blipFill>
        <p:spPr>
          <a:xfrm>
            <a:off x="465366" y="274701"/>
            <a:ext cx="7430859" cy="4696153"/>
          </a:xfrm>
          <a:prstGeom prst="rect">
            <a:avLst/>
          </a:prstGeom>
        </p:spPr>
      </p:pic>
      <p:sp>
        <p:nvSpPr>
          <p:cNvPr id="7" name="TextBox 6">
            <a:extLst>
              <a:ext uri="{FF2B5EF4-FFF2-40B4-BE49-F238E27FC236}">
                <a16:creationId xmlns:a16="http://schemas.microsoft.com/office/drawing/2014/main" id="{B54139A4-F124-4CCD-957D-894CB1ADBE8C}"/>
              </a:ext>
            </a:extLst>
          </p:cNvPr>
          <p:cNvSpPr txBox="1"/>
          <p:nvPr/>
        </p:nvSpPr>
        <p:spPr>
          <a:xfrm>
            <a:off x="545436" y="375347"/>
            <a:ext cx="274319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err="1"/>
              <a:t>homescreen</a:t>
            </a:r>
          </a:p>
        </p:txBody>
      </p:sp>
      <p:sp>
        <p:nvSpPr>
          <p:cNvPr id="2" name="Arrow: Right 1">
            <a:extLst>
              <a:ext uri="{FF2B5EF4-FFF2-40B4-BE49-F238E27FC236}">
                <a16:creationId xmlns:a16="http://schemas.microsoft.com/office/drawing/2014/main" id="{35DE8C20-F450-403D-9722-ABBEEE06F772}"/>
              </a:ext>
            </a:extLst>
          </p:cNvPr>
          <p:cNvSpPr/>
          <p:nvPr/>
        </p:nvSpPr>
        <p:spPr>
          <a:xfrm rot="7320000">
            <a:off x="6936990" y="2979029"/>
            <a:ext cx="681404" cy="227134"/>
          </a:xfrm>
          <a:prstGeom prst="rightArrow">
            <a:avLst/>
          </a:prstGeom>
          <a:solidFill>
            <a:srgbClr val="FF0000"/>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54C2A9AE-8852-4338-9582-5CD3CC01D060}"/>
              </a:ext>
            </a:extLst>
          </p:cNvPr>
          <p:cNvSpPr txBox="1"/>
          <p:nvPr/>
        </p:nvSpPr>
        <p:spPr>
          <a:xfrm>
            <a:off x="6530486" y="2317504"/>
            <a:ext cx="274319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Option to change theme</a:t>
            </a:r>
          </a:p>
        </p:txBody>
      </p:sp>
      <p:sp>
        <p:nvSpPr>
          <p:cNvPr id="12" name="Rectangle: Rounded Corners 11">
            <a:extLst>
              <a:ext uri="{FF2B5EF4-FFF2-40B4-BE49-F238E27FC236}">
                <a16:creationId xmlns:a16="http://schemas.microsoft.com/office/drawing/2014/main" id="{9068EDD5-D9AD-4925-9351-D434066C2147}"/>
              </a:ext>
            </a:extLst>
          </p:cNvPr>
          <p:cNvSpPr/>
          <p:nvPr/>
        </p:nvSpPr>
        <p:spPr>
          <a:xfrm>
            <a:off x="1019175" y="2638424"/>
            <a:ext cx="1646464" cy="578303"/>
          </a:xfrm>
          <a:prstGeom prst="roundRect">
            <a:avLst/>
          </a:prstGeom>
          <a:solidFill>
            <a:schemeClr val="bg1"/>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1" name="TextBox 10">
            <a:extLst>
              <a:ext uri="{FF2B5EF4-FFF2-40B4-BE49-F238E27FC236}">
                <a16:creationId xmlns:a16="http://schemas.microsoft.com/office/drawing/2014/main" id="{9D6878AF-9E2F-4176-8117-87EBAFCBC72D}"/>
              </a:ext>
            </a:extLst>
          </p:cNvPr>
          <p:cNvSpPr txBox="1"/>
          <p:nvPr/>
        </p:nvSpPr>
        <p:spPr>
          <a:xfrm>
            <a:off x="1242673" y="2755618"/>
            <a:ext cx="1396093"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latin typeface="Grandview Display"/>
              </a:rPr>
              <a:t>instructions</a:t>
            </a:r>
            <a:endParaRPr lang="en-US"/>
          </a:p>
        </p:txBody>
      </p:sp>
      <p:sp>
        <p:nvSpPr>
          <p:cNvPr id="14" name="Rectangle: Rounded Corners 13">
            <a:extLst>
              <a:ext uri="{FF2B5EF4-FFF2-40B4-BE49-F238E27FC236}">
                <a16:creationId xmlns:a16="http://schemas.microsoft.com/office/drawing/2014/main" id="{2CBA3A80-893E-4429-9F61-F116431EAC07}"/>
              </a:ext>
            </a:extLst>
          </p:cNvPr>
          <p:cNvSpPr/>
          <p:nvPr/>
        </p:nvSpPr>
        <p:spPr>
          <a:xfrm>
            <a:off x="3128282" y="2645267"/>
            <a:ext cx="1646464" cy="571459"/>
          </a:xfrm>
          <a:prstGeom prst="roundRect">
            <a:avLst/>
          </a:prstGeom>
          <a:solidFill>
            <a:schemeClr val="bg1"/>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5" name="Rectangle: Rounded Corners 14">
            <a:extLst>
              <a:ext uri="{FF2B5EF4-FFF2-40B4-BE49-F238E27FC236}">
                <a16:creationId xmlns:a16="http://schemas.microsoft.com/office/drawing/2014/main" id="{5F87BA71-DD6F-461C-A1EE-1EA8045B2532}"/>
              </a:ext>
            </a:extLst>
          </p:cNvPr>
          <p:cNvSpPr/>
          <p:nvPr/>
        </p:nvSpPr>
        <p:spPr>
          <a:xfrm>
            <a:off x="5230586" y="2638423"/>
            <a:ext cx="1646464" cy="578303"/>
          </a:xfrm>
          <a:prstGeom prst="roundRect">
            <a:avLst/>
          </a:prstGeom>
          <a:solidFill>
            <a:schemeClr val="bg1"/>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6" name="TextBox 15">
            <a:extLst>
              <a:ext uri="{FF2B5EF4-FFF2-40B4-BE49-F238E27FC236}">
                <a16:creationId xmlns:a16="http://schemas.microsoft.com/office/drawing/2014/main" id="{7FBE4E1E-B8C9-48ED-AF73-58680EB2EC0E}"/>
              </a:ext>
            </a:extLst>
          </p:cNvPr>
          <p:cNvSpPr txBox="1"/>
          <p:nvPr/>
        </p:nvSpPr>
        <p:spPr>
          <a:xfrm>
            <a:off x="3576298" y="2755618"/>
            <a:ext cx="1396093"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latin typeface="Grandview Display"/>
              </a:rPr>
              <a:t>to grid</a:t>
            </a:r>
            <a:endParaRPr lang="en-US"/>
          </a:p>
        </p:txBody>
      </p:sp>
      <p:sp>
        <p:nvSpPr>
          <p:cNvPr id="17" name="TextBox 16">
            <a:extLst>
              <a:ext uri="{FF2B5EF4-FFF2-40B4-BE49-F238E27FC236}">
                <a16:creationId xmlns:a16="http://schemas.microsoft.com/office/drawing/2014/main" id="{276E3006-6590-4C66-84D2-6845B6B1B4BE}"/>
              </a:ext>
            </a:extLst>
          </p:cNvPr>
          <p:cNvSpPr txBox="1"/>
          <p:nvPr/>
        </p:nvSpPr>
        <p:spPr>
          <a:xfrm>
            <a:off x="5481297" y="2755618"/>
            <a:ext cx="1396093"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latin typeface="Grandview Display"/>
              </a:rPr>
              <a:t>cheat sheet</a:t>
            </a:r>
          </a:p>
        </p:txBody>
      </p:sp>
      <p:pic>
        <p:nvPicPr>
          <p:cNvPr id="3" name="Picture 3">
            <a:extLst>
              <a:ext uri="{FF2B5EF4-FFF2-40B4-BE49-F238E27FC236}">
                <a16:creationId xmlns:a16="http://schemas.microsoft.com/office/drawing/2014/main" id="{D7AC476E-F2AA-4BEB-A48A-F2AD6E9EA924}"/>
              </a:ext>
            </a:extLst>
          </p:cNvPr>
          <p:cNvPicPr>
            <a:picLocks noChangeAspect="1"/>
          </p:cNvPicPr>
          <p:nvPr/>
        </p:nvPicPr>
        <p:blipFill>
          <a:blip r:embed="rId5"/>
          <a:stretch>
            <a:fillRect/>
          </a:stretch>
        </p:blipFill>
        <p:spPr>
          <a:xfrm flipH="1">
            <a:off x="7365546" y="4445453"/>
            <a:ext cx="427264" cy="416379"/>
          </a:xfrm>
          <a:prstGeom prst="rect">
            <a:avLst/>
          </a:prstGeom>
        </p:spPr>
      </p:pic>
      <p:sp>
        <p:nvSpPr>
          <p:cNvPr id="4" name="Rectangle 3">
            <a:extLst>
              <a:ext uri="{FF2B5EF4-FFF2-40B4-BE49-F238E27FC236}">
                <a16:creationId xmlns:a16="http://schemas.microsoft.com/office/drawing/2014/main" id="{E8EBDCA0-641D-46FA-AF99-B5F67E6D08CE}"/>
              </a:ext>
            </a:extLst>
          </p:cNvPr>
          <p:cNvSpPr/>
          <p:nvPr/>
        </p:nvSpPr>
        <p:spPr>
          <a:xfrm>
            <a:off x="6911068" y="3441246"/>
            <a:ext cx="911678" cy="911678"/>
          </a:xfrm>
          <a:prstGeom prst="rect">
            <a:avLst/>
          </a:prstGeom>
          <a:solidFill>
            <a:schemeClr val="bg1"/>
          </a:solidFill>
          <a:ln>
            <a:solidFill>
              <a:srgbClr val="FFB3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F1065AE7-243D-48E5-B3ED-1F3D049F5143}"/>
              </a:ext>
            </a:extLst>
          </p:cNvPr>
          <p:cNvSpPr/>
          <p:nvPr/>
        </p:nvSpPr>
        <p:spPr>
          <a:xfrm>
            <a:off x="6999514" y="3529692"/>
            <a:ext cx="176893" cy="176893"/>
          </a:xfrm>
          <a:prstGeom prst="ellipse">
            <a:avLst/>
          </a:prstGeom>
          <a:solidFill>
            <a:srgbClr val="80D0FF"/>
          </a:solidFill>
          <a:ln>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4A1954AB-5AF0-4BE7-B714-42B45652AFF8}"/>
              </a:ext>
            </a:extLst>
          </p:cNvPr>
          <p:cNvSpPr/>
          <p:nvPr/>
        </p:nvSpPr>
        <p:spPr>
          <a:xfrm>
            <a:off x="7278460" y="3529691"/>
            <a:ext cx="176893" cy="176893"/>
          </a:xfrm>
          <a:prstGeom prst="ellipse">
            <a:avLst/>
          </a:prstGeom>
          <a:solidFill>
            <a:srgbClr val="FCD2D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F0851D57-E9D6-4453-8256-0587987425E3}"/>
              </a:ext>
            </a:extLst>
          </p:cNvPr>
          <p:cNvSpPr/>
          <p:nvPr/>
        </p:nvSpPr>
        <p:spPr>
          <a:xfrm>
            <a:off x="7557407" y="3529691"/>
            <a:ext cx="176893" cy="176893"/>
          </a:xfrm>
          <a:prstGeom prst="ellipse">
            <a:avLst/>
          </a:prstGeom>
          <a:solidFill>
            <a:srgbClr val="D6CFFF"/>
          </a:solidFill>
          <a:ln>
            <a:solidFill>
              <a:srgbClr val="D6C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E5EBDB09-73E1-4ED5-8682-F4E3DBE69D6C}"/>
              </a:ext>
            </a:extLst>
          </p:cNvPr>
          <p:cNvSpPr/>
          <p:nvPr/>
        </p:nvSpPr>
        <p:spPr>
          <a:xfrm>
            <a:off x="6999514" y="3869870"/>
            <a:ext cx="176893" cy="176893"/>
          </a:xfrm>
          <a:prstGeom prst="ellipse">
            <a:avLst/>
          </a:prstGeom>
          <a:solidFill>
            <a:srgbClr val="D1FFE6"/>
          </a:solidFill>
          <a:ln>
            <a:solidFill>
              <a:srgbClr val="D1FF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5C9A0DE4-5190-47A3-9308-CBDD9B1BE72E}"/>
              </a:ext>
            </a:extLst>
          </p:cNvPr>
          <p:cNvSpPr/>
          <p:nvPr/>
        </p:nvSpPr>
        <p:spPr>
          <a:xfrm>
            <a:off x="7278460" y="3869870"/>
            <a:ext cx="176893" cy="176893"/>
          </a:xfrm>
          <a:prstGeom prst="ellipse">
            <a:avLst/>
          </a:prstGeom>
          <a:solidFill>
            <a:srgbClr val="FFD8A1"/>
          </a:solidFill>
          <a:ln>
            <a:solidFill>
              <a:srgbClr val="FFD8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7F95C8FB-A56B-4662-8E43-93AD890A06C9}"/>
              </a:ext>
            </a:extLst>
          </p:cNvPr>
          <p:cNvSpPr/>
          <p:nvPr/>
        </p:nvSpPr>
        <p:spPr>
          <a:xfrm>
            <a:off x="7577818" y="3869870"/>
            <a:ext cx="176893" cy="176893"/>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482784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5" name="TextBox 4">
            <a:extLst>
              <a:ext uri="{FF2B5EF4-FFF2-40B4-BE49-F238E27FC236}">
                <a16:creationId xmlns:a16="http://schemas.microsoft.com/office/drawing/2014/main" id="{77CF38F4-8643-D742-8F96-0042DD50DC6F}"/>
              </a:ext>
            </a:extLst>
          </p:cNvPr>
          <p:cNvSpPr txBox="1"/>
          <p:nvPr/>
        </p:nvSpPr>
        <p:spPr>
          <a:xfrm>
            <a:off x="1505" y="691"/>
            <a:ext cx="1023037" cy="923330"/>
          </a:xfrm>
          <a:prstGeom prst="rect">
            <a:avLst/>
          </a:prstGeom>
          <a:solidFill>
            <a:schemeClr val="accent4"/>
          </a:solidFill>
        </p:spPr>
        <p:txBody>
          <a:bodyPr wrap="square" lIns="91440" tIns="45720" rIns="91440" bIns="45720" rtlCol="0" anchor="t">
            <a:spAutoFit/>
          </a:bodyPr>
          <a:lstStyle/>
          <a:p>
            <a:r>
              <a:rPr lang="en-US"/>
              <a:t>Prototype</a:t>
            </a:r>
            <a:endParaRPr lang="en-US" sz="4000"/>
          </a:p>
          <a:p>
            <a:r>
              <a:rPr lang="en-US" sz="4000"/>
              <a:t>4</a:t>
            </a:r>
          </a:p>
        </p:txBody>
      </p:sp>
      <p:pic>
        <p:nvPicPr>
          <p:cNvPr id="263" name="Google Shape;263;p38"/>
          <p:cNvPicPr preferRelativeResize="0"/>
          <p:nvPr/>
        </p:nvPicPr>
        <p:blipFill>
          <a:blip r:embed="rId3">
            <a:alphaModFix/>
          </a:blip>
          <a:stretch>
            <a:fillRect/>
          </a:stretch>
        </p:blipFill>
        <p:spPr>
          <a:xfrm>
            <a:off x="7753350" y="-6"/>
            <a:ext cx="1390650" cy="966788"/>
          </a:xfrm>
          <a:prstGeom prst="rect">
            <a:avLst/>
          </a:prstGeom>
          <a:noFill/>
          <a:ln>
            <a:noFill/>
          </a:ln>
        </p:spPr>
      </p:pic>
      <p:pic>
        <p:nvPicPr>
          <p:cNvPr id="3" name="Picture 3" descr="Background pattern&#10;&#10;Description automatically generated">
            <a:extLst>
              <a:ext uri="{FF2B5EF4-FFF2-40B4-BE49-F238E27FC236}">
                <a16:creationId xmlns:a16="http://schemas.microsoft.com/office/drawing/2014/main" id="{B7C6FEBF-A878-4689-AD82-17745D15D218}"/>
              </a:ext>
            </a:extLst>
          </p:cNvPr>
          <p:cNvPicPr>
            <a:picLocks noChangeAspect="1"/>
          </p:cNvPicPr>
          <p:nvPr/>
        </p:nvPicPr>
        <p:blipFill>
          <a:blip r:embed="rId4"/>
          <a:stretch>
            <a:fillRect/>
          </a:stretch>
        </p:blipFill>
        <p:spPr>
          <a:xfrm>
            <a:off x="465364" y="228951"/>
            <a:ext cx="7614557" cy="4835277"/>
          </a:xfrm>
          <a:prstGeom prst="rect">
            <a:avLst/>
          </a:prstGeom>
        </p:spPr>
      </p:pic>
      <p:sp>
        <p:nvSpPr>
          <p:cNvPr id="7" name="TextBox 6">
            <a:extLst>
              <a:ext uri="{FF2B5EF4-FFF2-40B4-BE49-F238E27FC236}">
                <a16:creationId xmlns:a16="http://schemas.microsoft.com/office/drawing/2014/main" id="{B54139A4-F124-4CCD-957D-894CB1ADBE8C}"/>
              </a:ext>
            </a:extLst>
          </p:cNvPr>
          <p:cNvSpPr txBox="1"/>
          <p:nvPr/>
        </p:nvSpPr>
        <p:spPr>
          <a:xfrm>
            <a:off x="545436" y="375347"/>
            <a:ext cx="274319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err="1"/>
              <a:t>homescreen</a:t>
            </a:r>
          </a:p>
        </p:txBody>
      </p:sp>
      <p:sp>
        <p:nvSpPr>
          <p:cNvPr id="2" name="Arrow: Right 1">
            <a:extLst>
              <a:ext uri="{FF2B5EF4-FFF2-40B4-BE49-F238E27FC236}">
                <a16:creationId xmlns:a16="http://schemas.microsoft.com/office/drawing/2014/main" id="{35DE8C20-F450-403D-9722-ABBEEE06F772}"/>
              </a:ext>
            </a:extLst>
          </p:cNvPr>
          <p:cNvSpPr/>
          <p:nvPr/>
        </p:nvSpPr>
        <p:spPr>
          <a:xfrm rot="7320000">
            <a:off x="3888990" y="1999315"/>
            <a:ext cx="681404" cy="227134"/>
          </a:xfrm>
          <a:prstGeom prst="rightArrow">
            <a:avLst/>
          </a:prstGeom>
          <a:solidFill>
            <a:srgbClr val="FF0000"/>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54C2A9AE-8852-4338-9582-5CD3CC01D060}"/>
              </a:ext>
            </a:extLst>
          </p:cNvPr>
          <p:cNvSpPr txBox="1"/>
          <p:nvPr/>
        </p:nvSpPr>
        <p:spPr>
          <a:xfrm>
            <a:off x="3672986" y="1460254"/>
            <a:ext cx="274319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user clicks here</a:t>
            </a:r>
          </a:p>
        </p:txBody>
      </p:sp>
      <p:sp>
        <p:nvSpPr>
          <p:cNvPr id="12" name="Rectangle: Rounded Corners 11">
            <a:extLst>
              <a:ext uri="{FF2B5EF4-FFF2-40B4-BE49-F238E27FC236}">
                <a16:creationId xmlns:a16="http://schemas.microsoft.com/office/drawing/2014/main" id="{9068EDD5-D9AD-4925-9351-D434066C2147}"/>
              </a:ext>
            </a:extLst>
          </p:cNvPr>
          <p:cNvSpPr/>
          <p:nvPr/>
        </p:nvSpPr>
        <p:spPr>
          <a:xfrm>
            <a:off x="1243693" y="2631620"/>
            <a:ext cx="1646464" cy="578303"/>
          </a:xfrm>
          <a:prstGeom prst="roundRect">
            <a:avLst/>
          </a:prstGeom>
          <a:solidFill>
            <a:schemeClr val="bg1"/>
          </a:solidFill>
          <a:ln>
            <a:solidFill>
              <a:srgbClr val="80D0FF"/>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1" name="TextBox 10">
            <a:extLst>
              <a:ext uri="{FF2B5EF4-FFF2-40B4-BE49-F238E27FC236}">
                <a16:creationId xmlns:a16="http://schemas.microsoft.com/office/drawing/2014/main" id="{9D6878AF-9E2F-4176-8117-87EBAFCBC72D}"/>
              </a:ext>
            </a:extLst>
          </p:cNvPr>
          <p:cNvSpPr txBox="1"/>
          <p:nvPr/>
        </p:nvSpPr>
        <p:spPr>
          <a:xfrm>
            <a:off x="1473994" y="2755618"/>
            <a:ext cx="1396093"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latin typeface="Grandview Display"/>
              </a:rPr>
              <a:t>instructions</a:t>
            </a:r>
            <a:endParaRPr lang="en-US"/>
          </a:p>
        </p:txBody>
      </p:sp>
      <p:sp>
        <p:nvSpPr>
          <p:cNvPr id="14" name="Rectangle: Rounded Corners 13">
            <a:extLst>
              <a:ext uri="{FF2B5EF4-FFF2-40B4-BE49-F238E27FC236}">
                <a16:creationId xmlns:a16="http://schemas.microsoft.com/office/drawing/2014/main" id="{2CBA3A80-893E-4429-9F61-F116431EAC07}"/>
              </a:ext>
            </a:extLst>
          </p:cNvPr>
          <p:cNvSpPr/>
          <p:nvPr/>
        </p:nvSpPr>
        <p:spPr>
          <a:xfrm>
            <a:off x="3407228" y="2638463"/>
            <a:ext cx="1646464" cy="571459"/>
          </a:xfrm>
          <a:prstGeom prst="roundRect">
            <a:avLst/>
          </a:prstGeom>
          <a:solidFill>
            <a:schemeClr val="bg1"/>
          </a:solidFill>
          <a:ln>
            <a:solidFill>
              <a:srgbClr val="80D0FF"/>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5" name="Rectangle: Rounded Corners 14">
            <a:extLst>
              <a:ext uri="{FF2B5EF4-FFF2-40B4-BE49-F238E27FC236}">
                <a16:creationId xmlns:a16="http://schemas.microsoft.com/office/drawing/2014/main" id="{5F87BA71-DD6F-461C-A1EE-1EA8045B2532}"/>
              </a:ext>
            </a:extLst>
          </p:cNvPr>
          <p:cNvSpPr/>
          <p:nvPr/>
        </p:nvSpPr>
        <p:spPr>
          <a:xfrm>
            <a:off x="5509532" y="2645227"/>
            <a:ext cx="1646464" cy="578303"/>
          </a:xfrm>
          <a:prstGeom prst="roundRect">
            <a:avLst/>
          </a:prstGeom>
          <a:solidFill>
            <a:schemeClr val="bg1"/>
          </a:solidFill>
          <a:ln>
            <a:solidFill>
              <a:srgbClr val="80D0FF"/>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6" name="TextBox 15">
            <a:extLst>
              <a:ext uri="{FF2B5EF4-FFF2-40B4-BE49-F238E27FC236}">
                <a16:creationId xmlns:a16="http://schemas.microsoft.com/office/drawing/2014/main" id="{7FBE4E1E-B8C9-48ED-AF73-58680EB2EC0E}"/>
              </a:ext>
            </a:extLst>
          </p:cNvPr>
          <p:cNvSpPr txBox="1"/>
          <p:nvPr/>
        </p:nvSpPr>
        <p:spPr>
          <a:xfrm>
            <a:off x="3848441" y="2762422"/>
            <a:ext cx="1396093"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latin typeface="Grandview Display"/>
              </a:rPr>
              <a:t>to grid</a:t>
            </a:r>
            <a:endParaRPr lang="en-US"/>
          </a:p>
        </p:txBody>
      </p:sp>
      <p:sp>
        <p:nvSpPr>
          <p:cNvPr id="17" name="TextBox 16">
            <a:extLst>
              <a:ext uri="{FF2B5EF4-FFF2-40B4-BE49-F238E27FC236}">
                <a16:creationId xmlns:a16="http://schemas.microsoft.com/office/drawing/2014/main" id="{276E3006-6590-4C66-84D2-6845B6B1B4BE}"/>
              </a:ext>
            </a:extLst>
          </p:cNvPr>
          <p:cNvSpPr txBox="1"/>
          <p:nvPr/>
        </p:nvSpPr>
        <p:spPr>
          <a:xfrm>
            <a:off x="5719422" y="2748814"/>
            <a:ext cx="1396093"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latin typeface="Grandview Display"/>
              </a:rPr>
              <a:t>cheat sheet</a:t>
            </a:r>
          </a:p>
        </p:txBody>
      </p:sp>
      <p:pic>
        <p:nvPicPr>
          <p:cNvPr id="4" name="Picture 3">
            <a:extLst>
              <a:ext uri="{FF2B5EF4-FFF2-40B4-BE49-F238E27FC236}">
                <a16:creationId xmlns:a16="http://schemas.microsoft.com/office/drawing/2014/main" id="{D04C7715-8F8F-4905-85FB-54D78CB06BF6}"/>
              </a:ext>
            </a:extLst>
          </p:cNvPr>
          <p:cNvPicPr>
            <a:picLocks noChangeAspect="1"/>
          </p:cNvPicPr>
          <p:nvPr/>
        </p:nvPicPr>
        <p:blipFill>
          <a:blip r:embed="rId5"/>
          <a:stretch>
            <a:fillRect/>
          </a:stretch>
        </p:blipFill>
        <p:spPr>
          <a:xfrm flipH="1">
            <a:off x="7365546" y="4445453"/>
            <a:ext cx="427264" cy="416379"/>
          </a:xfrm>
          <a:prstGeom prst="rect">
            <a:avLst/>
          </a:prstGeom>
        </p:spPr>
      </p:pic>
    </p:spTree>
    <p:extLst>
      <p:ext uri="{BB962C8B-B14F-4D97-AF65-F5344CB8AC3E}">
        <p14:creationId xmlns:p14="http://schemas.microsoft.com/office/powerpoint/2010/main" val="164019387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5" name="TextBox 4">
            <a:extLst>
              <a:ext uri="{FF2B5EF4-FFF2-40B4-BE49-F238E27FC236}">
                <a16:creationId xmlns:a16="http://schemas.microsoft.com/office/drawing/2014/main" id="{77CF38F4-8643-D742-8F96-0042DD50DC6F}"/>
              </a:ext>
            </a:extLst>
          </p:cNvPr>
          <p:cNvSpPr txBox="1"/>
          <p:nvPr/>
        </p:nvSpPr>
        <p:spPr>
          <a:xfrm>
            <a:off x="1505" y="691"/>
            <a:ext cx="1023037" cy="923330"/>
          </a:xfrm>
          <a:prstGeom prst="rect">
            <a:avLst/>
          </a:prstGeom>
          <a:solidFill>
            <a:schemeClr val="accent4"/>
          </a:solidFill>
        </p:spPr>
        <p:txBody>
          <a:bodyPr wrap="square" lIns="91440" tIns="45720" rIns="91440" bIns="45720" rtlCol="0" anchor="t">
            <a:spAutoFit/>
          </a:bodyPr>
          <a:lstStyle/>
          <a:p>
            <a:r>
              <a:rPr lang="en-US"/>
              <a:t>Prototype</a:t>
            </a:r>
            <a:endParaRPr lang="en-US" sz="4000"/>
          </a:p>
          <a:p>
            <a:r>
              <a:rPr lang="en-US" sz="4000"/>
              <a:t>4</a:t>
            </a:r>
          </a:p>
        </p:txBody>
      </p:sp>
      <p:pic>
        <p:nvPicPr>
          <p:cNvPr id="62" name="Picture 9" descr="Graphical user interface, application&#10;&#10;Description automatically generated">
            <a:extLst>
              <a:ext uri="{FF2B5EF4-FFF2-40B4-BE49-F238E27FC236}">
                <a16:creationId xmlns:a16="http://schemas.microsoft.com/office/drawing/2014/main" id="{A5AFF5D0-0345-4DDB-849E-5679874F28BD}"/>
              </a:ext>
            </a:extLst>
          </p:cNvPr>
          <p:cNvPicPr>
            <a:picLocks noChangeAspect="1"/>
          </p:cNvPicPr>
          <p:nvPr/>
        </p:nvPicPr>
        <p:blipFill>
          <a:blip r:embed="rId3"/>
          <a:stretch>
            <a:fillRect/>
          </a:stretch>
        </p:blipFill>
        <p:spPr>
          <a:xfrm>
            <a:off x="548055" y="384837"/>
            <a:ext cx="7439756" cy="4688361"/>
          </a:xfrm>
          <a:prstGeom prst="rect">
            <a:avLst/>
          </a:prstGeom>
        </p:spPr>
      </p:pic>
      <p:pic>
        <p:nvPicPr>
          <p:cNvPr id="263" name="Google Shape;263;p38"/>
          <p:cNvPicPr preferRelativeResize="0"/>
          <p:nvPr/>
        </p:nvPicPr>
        <p:blipFill>
          <a:blip r:embed="rId4">
            <a:alphaModFix/>
          </a:blip>
          <a:stretch>
            <a:fillRect/>
          </a:stretch>
        </p:blipFill>
        <p:spPr>
          <a:xfrm>
            <a:off x="7753350" y="-6"/>
            <a:ext cx="1390650" cy="966788"/>
          </a:xfrm>
          <a:prstGeom prst="rect">
            <a:avLst/>
          </a:prstGeom>
          <a:noFill/>
          <a:ln>
            <a:noFill/>
          </a:ln>
        </p:spPr>
      </p:pic>
      <p:sp>
        <p:nvSpPr>
          <p:cNvPr id="7" name="TextBox 6">
            <a:extLst>
              <a:ext uri="{FF2B5EF4-FFF2-40B4-BE49-F238E27FC236}">
                <a16:creationId xmlns:a16="http://schemas.microsoft.com/office/drawing/2014/main" id="{B54139A4-F124-4CCD-957D-894CB1ADBE8C}"/>
              </a:ext>
            </a:extLst>
          </p:cNvPr>
          <p:cNvSpPr txBox="1"/>
          <p:nvPr/>
        </p:nvSpPr>
        <p:spPr>
          <a:xfrm>
            <a:off x="545436" y="409365"/>
            <a:ext cx="274319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grid</a:t>
            </a:r>
          </a:p>
        </p:txBody>
      </p:sp>
      <p:sp>
        <p:nvSpPr>
          <p:cNvPr id="10" name="Rectangle 9">
            <a:extLst>
              <a:ext uri="{FF2B5EF4-FFF2-40B4-BE49-F238E27FC236}">
                <a16:creationId xmlns:a16="http://schemas.microsoft.com/office/drawing/2014/main" id="{F091F718-A7A8-4706-98F9-FD3C9B82084B}"/>
              </a:ext>
            </a:extLst>
          </p:cNvPr>
          <p:cNvSpPr/>
          <p:nvPr/>
        </p:nvSpPr>
        <p:spPr>
          <a:xfrm>
            <a:off x="651782" y="964746"/>
            <a:ext cx="7313838" cy="224518"/>
          </a:xfrm>
          <a:prstGeom prst="rect">
            <a:avLst/>
          </a:prstGeom>
          <a:solidFill>
            <a:schemeClr val="bg1"/>
          </a:solidFill>
          <a:ln>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E5EC0C29-6E5E-484A-8E4F-609E675877DC}"/>
              </a:ext>
            </a:extLst>
          </p:cNvPr>
          <p:cNvSpPr txBox="1"/>
          <p:nvPr/>
        </p:nvSpPr>
        <p:spPr>
          <a:xfrm>
            <a:off x="650762" y="966278"/>
            <a:ext cx="885825" cy="2308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900">
                <a:latin typeface="Grandview Display"/>
              </a:rPr>
              <a:t>Instructions</a:t>
            </a:r>
            <a:endParaRPr lang="en-US" sz="900"/>
          </a:p>
        </p:txBody>
      </p:sp>
      <p:sp>
        <p:nvSpPr>
          <p:cNvPr id="22" name="TextBox 21">
            <a:extLst>
              <a:ext uri="{FF2B5EF4-FFF2-40B4-BE49-F238E27FC236}">
                <a16:creationId xmlns:a16="http://schemas.microsoft.com/office/drawing/2014/main" id="{98C6B6E5-1B33-473B-A0AC-91AC251B9687}"/>
              </a:ext>
            </a:extLst>
          </p:cNvPr>
          <p:cNvSpPr txBox="1"/>
          <p:nvPr/>
        </p:nvSpPr>
        <p:spPr>
          <a:xfrm>
            <a:off x="1535226" y="959473"/>
            <a:ext cx="885825" cy="2308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900">
                <a:latin typeface="Grandview Display"/>
              </a:rPr>
              <a:t>Grid</a:t>
            </a:r>
            <a:endParaRPr lang="en-US"/>
          </a:p>
        </p:txBody>
      </p:sp>
      <p:sp>
        <p:nvSpPr>
          <p:cNvPr id="23" name="TextBox 22">
            <a:extLst>
              <a:ext uri="{FF2B5EF4-FFF2-40B4-BE49-F238E27FC236}">
                <a16:creationId xmlns:a16="http://schemas.microsoft.com/office/drawing/2014/main" id="{AB656D05-0F39-43B9-A07C-F090CFC27000}"/>
              </a:ext>
            </a:extLst>
          </p:cNvPr>
          <p:cNvSpPr txBox="1"/>
          <p:nvPr/>
        </p:nvSpPr>
        <p:spPr>
          <a:xfrm>
            <a:off x="2099922" y="959473"/>
            <a:ext cx="885825" cy="2308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900">
                <a:latin typeface="Grandview Display"/>
              </a:rPr>
              <a:t>Cheat Sheet</a:t>
            </a:r>
            <a:endParaRPr lang="en-US"/>
          </a:p>
        </p:txBody>
      </p:sp>
      <p:sp>
        <p:nvSpPr>
          <p:cNvPr id="24" name="Rectangle 23">
            <a:extLst>
              <a:ext uri="{FF2B5EF4-FFF2-40B4-BE49-F238E27FC236}">
                <a16:creationId xmlns:a16="http://schemas.microsoft.com/office/drawing/2014/main" id="{6F1F419E-2D7D-4CC4-96A6-E0BE10EA0BB0}"/>
              </a:ext>
            </a:extLst>
          </p:cNvPr>
          <p:cNvSpPr/>
          <p:nvPr/>
        </p:nvSpPr>
        <p:spPr>
          <a:xfrm>
            <a:off x="651782" y="1196067"/>
            <a:ext cx="3374569" cy="231321"/>
          </a:xfrm>
          <a:prstGeom prst="rect">
            <a:avLst/>
          </a:prstGeom>
          <a:solidFill>
            <a:schemeClr val="bg1"/>
          </a:solidFill>
          <a:ln>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057C634D-16F2-4822-A17E-259F82FD829C}"/>
              </a:ext>
            </a:extLst>
          </p:cNvPr>
          <p:cNvSpPr txBox="1"/>
          <p:nvPr/>
        </p:nvSpPr>
        <p:spPr>
          <a:xfrm>
            <a:off x="650762" y="1211205"/>
            <a:ext cx="1715861"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latin typeface="Grandview Display"/>
              </a:rPr>
              <a:t>Vector Addition + Multiplication</a:t>
            </a:r>
            <a:endParaRPr lang="en-US" sz="800" err="1"/>
          </a:p>
        </p:txBody>
      </p:sp>
      <p:sp>
        <p:nvSpPr>
          <p:cNvPr id="28" name="TextBox 27">
            <a:extLst>
              <a:ext uri="{FF2B5EF4-FFF2-40B4-BE49-F238E27FC236}">
                <a16:creationId xmlns:a16="http://schemas.microsoft.com/office/drawing/2014/main" id="{996732EB-F534-4A54-99CD-B10501C4A070}"/>
              </a:ext>
            </a:extLst>
          </p:cNvPr>
          <p:cNvSpPr txBox="1"/>
          <p:nvPr/>
        </p:nvSpPr>
        <p:spPr>
          <a:xfrm>
            <a:off x="2317637" y="1211204"/>
            <a:ext cx="1110344"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latin typeface="Grandview Display"/>
              </a:rPr>
              <a:t>Vector Operations</a:t>
            </a:r>
            <a:endParaRPr lang="en-US" sz="800" err="1"/>
          </a:p>
        </p:txBody>
      </p:sp>
      <p:sp>
        <p:nvSpPr>
          <p:cNvPr id="21" name="Rectangle 20">
            <a:extLst>
              <a:ext uri="{FF2B5EF4-FFF2-40B4-BE49-F238E27FC236}">
                <a16:creationId xmlns:a16="http://schemas.microsoft.com/office/drawing/2014/main" id="{3D7F5EBE-91BC-4669-B5DB-442CB2747B2F}"/>
              </a:ext>
            </a:extLst>
          </p:cNvPr>
          <p:cNvSpPr/>
          <p:nvPr/>
        </p:nvSpPr>
        <p:spPr>
          <a:xfrm>
            <a:off x="1447800" y="964747"/>
            <a:ext cx="612321" cy="224518"/>
          </a:xfrm>
          <a:prstGeom prst="rect">
            <a:avLst/>
          </a:prstGeom>
          <a:solidFill>
            <a:srgbClr val="C4FFFC">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6" name="Straight Arrow Connector 105">
            <a:extLst>
              <a:ext uri="{FF2B5EF4-FFF2-40B4-BE49-F238E27FC236}">
                <a16:creationId xmlns:a16="http://schemas.microsoft.com/office/drawing/2014/main" id="{9BD820E5-5CBE-45A4-9F01-A1744A1EA5C7}"/>
              </a:ext>
            </a:extLst>
          </p:cNvPr>
          <p:cNvCxnSpPr/>
          <p:nvPr/>
        </p:nvCxnSpPr>
        <p:spPr>
          <a:xfrm flipH="1">
            <a:off x="3665762" y="1440994"/>
            <a:ext cx="1" cy="3626303"/>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08" name="Straight Arrow Connector 107">
            <a:extLst>
              <a:ext uri="{FF2B5EF4-FFF2-40B4-BE49-F238E27FC236}">
                <a16:creationId xmlns:a16="http://schemas.microsoft.com/office/drawing/2014/main" id="{BD71E9B9-2CEF-42F6-B25A-286F430EC668}"/>
              </a:ext>
            </a:extLst>
          </p:cNvPr>
          <p:cNvCxnSpPr>
            <a:cxnSpLocks/>
          </p:cNvCxnSpPr>
          <p:nvPr/>
        </p:nvCxnSpPr>
        <p:spPr>
          <a:xfrm flipH="1">
            <a:off x="4169225" y="1189263"/>
            <a:ext cx="1" cy="3864427"/>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10" name="Straight Arrow Connector 109">
            <a:extLst>
              <a:ext uri="{FF2B5EF4-FFF2-40B4-BE49-F238E27FC236}">
                <a16:creationId xmlns:a16="http://schemas.microsoft.com/office/drawing/2014/main" id="{6D01EF08-1EA3-47FB-A069-10BF9ABD80E9}"/>
              </a:ext>
            </a:extLst>
          </p:cNvPr>
          <p:cNvCxnSpPr>
            <a:cxnSpLocks/>
          </p:cNvCxnSpPr>
          <p:nvPr/>
        </p:nvCxnSpPr>
        <p:spPr>
          <a:xfrm flipH="1">
            <a:off x="4672688" y="1196066"/>
            <a:ext cx="1" cy="3864427"/>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12" name="Straight Arrow Connector 111">
            <a:extLst>
              <a:ext uri="{FF2B5EF4-FFF2-40B4-BE49-F238E27FC236}">
                <a16:creationId xmlns:a16="http://schemas.microsoft.com/office/drawing/2014/main" id="{2DD596BC-9006-4080-966C-E8AA637E9373}"/>
              </a:ext>
            </a:extLst>
          </p:cNvPr>
          <p:cNvCxnSpPr>
            <a:cxnSpLocks/>
          </p:cNvCxnSpPr>
          <p:nvPr/>
        </p:nvCxnSpPr>
        <p:spPr>
          <a:xfrm flipH="1">
            <a:off x="5176153" y="1196066"/>
            <a:ext cx="1" cy="3864427"/>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14" name="Straight Arrow Connector 113">
            <a:extLst>
              <a:ext uri="{FF2B5EF4-FFF2-40B4-BE49-F238E27FC236}">
                <a16:creationId xmlns:a16="http://schemas.microsoft.com/office/drawing/2014/main" id="{6B052B3F-C47D-4AE9-85F0-398194CA27C4}"/>
              </a:ext>
            </a:extLst>
          </p:cNvPr>
          <p:cNvCxnSpPr>
            <a:cxnSpLocks/>
          </p:cNvCxnSpPr>
          <p:nvPr/>
        </p:nvCxnSpPr>
        <p:spPr>
          <a:xfrm flipH="1">
            <a:off x="5672813" y="1196066"/>
            <a:ext cx="1" cy="3864427"/>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16" name="Straight Arrow Connector 115">
            <a:extLst>
              <a:ext uri="{FF2B5EF4-FFF2-40B4-BE49-F238E27FC236}">
                <a16:creationId xmlns:a16="http://schemas.microsoft.com/office/drawing/2014/main" id="{D7B3B873-B06D-43AF-BCAF-FE3108A8AE2A}"/>
              </a:ext>
            </a:extLst>
          </p:cNvPr>
          <p:cNvCxnSpPr>
            <a:cxnSpLocks/>
          </p:cNvCxnSpPr>
          <p:nvPr/>
        </p:nvCxnSpPr>
        <p:spPr>
          <a:xfrm flipH="1">
            <a:off x="6169474" y="1189262"/>
            <a:ext cx="1" cy="3864427"/>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18" name="Straight Arrow Connector 117">
            <a:extLst>
              <a:ext uri="{FF2B5EF4-FFF2-40B4-BE49-F238E27FC236}">
                <a16:creationId xmlns:a16="http://schemas.microsoft.com/office/drawing/2014/main" id="{3713F6C5-FACE-4514-BD68-324C21C3939C}"/>
              </a:ext>
            </a:extLst>
          </p:cNvPr>
          <p:cNvCxnSpPr>
            <a:cxnSpLocks/>
          </p:cNvCxnSpPr>
          <p:nvPr/>
        </p:nvCxnSpPr>
        <p:spPr>
          <a:xfrm flipH="1">
            <a:off x="6672939" y="1189262"/>
            <a:ext cx="1" cy="3864427"/>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20" name="Straight Arrow Connector 119">
            <a:extLst>
              <a:ext uri="{FF2B5EF4-FFF2-40B4-BE49-F238E27FC236}">
                <a16:creationId xmlns:a16="http://schemas.microsoft.com/office/drawing/2014/main" id="{D7F58F7A-5228-4536-B93C-0A148EFD948A}"/>
              </a:ext>
            </a:extLst>
          </p:cNvPr>
          <p:cNvCxnSpPr>
            <a:cxnSpLocks/>
          </p:cNvCxnSpPr>
          <p:nvPr/>
        </p:nvCxnSpPr>
        <p:spPr>
          <a:xfrm flipH="1">
            <a:off x="7169599" y="1189262"/>
            <a:ext cx="1" cy="3864427"/>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22" name="Straight Arrow Connector 121">
            <a:extLst>
              <a:ext uri="{FF2B5EF4-FFF2-40B4-BE49-F238E27FC236}">
                <a16:creationId xmlns:a16="http://schemas.microsoft.com/office/drawing/2014/main" id="{E995EC54-78C5-4139-A605-883B43A9DE58}"/>
              </a:ext>
            </a:extLst>
          </p:cNvPr>
          <p:cNvCxnSpPr>
            <a:cxnSpLocks/>
          </p:cNvCxnSpPr>
          <p:nvPr/>
        </p:nvCxnSpPr>
        <p:spPr>
          <a:xfrm flipH="1">
            <a:off x="3169100" y="1434191"/>
            <a:ext cx="2" cy="3585479"/>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24" name="Straight Arrow Connector 123">
            <a:extLst>
              <a:ext uri="{FF2B5EF4-FFF2-40B4-BE49-F238E27FC236}">
                <a16:creationId xmlns:a16="http://schemas.microsoft.com/office/drawing/2014/main" id="{76D00864-F20D-4A17-806C-649E110AC0FC}"/>
              </a:ext>
            </a:extLst>
          </p:cNvPr>
          <p:cNvCxnSpPr>
            <a:cxnSpLocks/>
          </p:cNvCxnSpPr>
          <p:nvPr/>
        </p:nvCxnSpPr>
        <p:spPr>
          <a:xfrm flipH="1">
            <a:off x="2665635" y="1447797"/>
            <a:ext cx="2" cy="3585479"/>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26" name="Straight Arrow Connector 125">
            <a:extLst>
              <a:ext uri="{FF2B5EF4-FFF2-40B4-BE49-F238E27FC236}">
                <a16:creationId xmlns:a16="http://schemas.microsoft.com/office/drawing/2014/main" id="{547A992A-C45A-4D38-8577-E63BA3C95D03}"/>
              </a:ext>
            </a:extLst>
          </p:cNvPr>
          <p:cNvCxnSpPr>
            <a:cxnSpLocks/>
          </p:cNvCxnSpPr>
          <p:nvPr/>
        </p:nvCxnSpPr>
        <p:spPr>
          <a:xfrm flipH="1">
            <a:off x="2168975" y="1454602"/>
            <a:ext cx="2" cy="3585479"/>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28" name="Straight Arrow Connector 127">
            <a:extLst>
              <a:ext uri="{FF2B5EF4-FFF2-40B4-BE49-F238E27FC236}">
                <a16:creationId xmlns:a16="http://schemas.microsoft.com/office/drawing/2014/main" id="{F43F455F-66AA-4F19-9369-9EA8DF5C4867}"/>
              </a:ext>
            </a:extLst>
          </p:cNvPr>
          <p:cNvCxnSpPr>
            <a:cxnSpLocks/>
          </p:cNvCxnSpPr>
          <p:nvPr/>
        </p:nvCxnSpPr>
        <p:spPr>
          <a:xfrm flipH="1">
            <a:off x="1658706" y="1440994"/>
            <a:ext cx="2" cy="3585479"/>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30" name="Straight Arrow Connector 129">
            <a:extLst>
              <a:ext uri="{FF2B5EF4-FFF2-40B4-BE49-F238E27FC236}">
                <a16:creationId xmlns:a16="http://schemas.microsoft.com/office/drawing/2014/main" id="{DB5DFDE7-5349-4B4A-BB93-F0BD82C597D8}"/>
              </a:ext>
            </a:extLst>
          </p:cNvPr>
          <p:cNvCxnSpPr>
            <a:cxnSpLocks/>
          </p:cNvCxnSpPr>
          <p:nvPr/>
        </p:nvCxnSpPr>
        <p:spPr>
          <a:xfrm flipH="1">
            <a:off x="1155243" y="1440995"/>
            <a:ext cx="2" cy="3585479"/>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32" name="Straight Arrow Connector 131">
            <a:extLst>
              <a:ext uri="{FF2B5EF4-FFF2-40B4-BE49-F238E27FC236}">
                <a16:creationId xmlns:a16="http://schemas.microsoft.com/office/drawing/2014/main" id="{305AF14D-A70F-4A99-A261-25CB80DFB854}"/>
              </a:ext>
            </a:extLst>
          </p:cNvPr>
          <p:cNvCxnSpPr>
            <a:cxnSpLocks/>
          </p:cNvCxnSpPr>
          <p:nvPr/>
        </p:nvCxnSpPr>
        <p:spPr>
          <a:xfrm flipH="1">
            <a:off x="651778" y="1440994"/>
            <a:ext cx="2" cy="3585479"/>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34" name="Straight Arrow Connector 133">
            <a:extLst>
              <a:ext uri="{FF2B5EF4-FFF2-40B4-BE49-F238E27FC236}">
                <a16:creationId xmlns:a16="http://schemas.microsoft.com/office/drawing/2014/main" id="{D9F763D9-8B7C-46AF-A87E-85CAF6315624}"/>
              </a:ext>
            </a:extLst>
          </p:cNvPr>
          <p:cNvCxnSpPr>
            <a:cxnSpLocks/>
          </p:cNvCxnSpPr>
          <p:nvPr/>
        </p:nvCxnSpPr>
        <p:spPr>
          <a:xfrm flipH="1" flipV="1">
            <a:off x="638171" y="3203115"/>
            <a:ext cx="7341055" cy="20413"/>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36" name="Straight Arrow Connector 135">
            <a:extLst>
              <a:ext uri="{FF2B5EF4-FFF2-40B4-BE49-F238E27FC236}">
                <a16:creationId xmlns:a16="http://schemas.microsoft.com/office/drawing/2014/main" id="{8067B88F-6933-47DD-A1B2-CBCEEE8436E4}"/>
              </a:ext>
            </a:extLst>
          </p:cNvPr>
          <p:cNvCxnSpPr>
            <a:cxnSpLocks/>
          </p:cNvCxnSpPr>
          <p:nvPr/>
        </p:nvCxnSpPr>
        <p:spPr>
          <a:xfrm flipH="1" flipV="1">
            <a:off x="672188" y="2713256"/>
            <a:ext cx="7307037" cy="20413"/>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38" name="Straight Arrow Connector 137">
            <a:extLst>
              <a:ext uri="{FF2B5EF4-FFF2-40B4-BE49-F238E27FC236}">
                <a16:creationId xmlns:a16="http://schemas.microsoft.com/office/drawing/2014/main" id="{79B808DB-836A-44CE-B9AF-B2F38D750382}"/>
              </a:ext>
            </a:extLst>
          </p:cNvPr>
          <p:cNvCxnSpPr>
            <a:cxnSpLocks/>
          </p:cNvCxnSpPr>
          <p:nvPr/>
        </p:nvCxnSpPr>
        <p:spPr>
          <a:xfrm flipH="1" flipV="1">
            <a:off x="631367" y="3699776"/>
            <a:ext cx="7341055" cy="20413"/>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40" name="Straight Arrow Connector 139">
            <a:extLst>
              <a:ext uri="{FF2B5EF4-FFF2-40B4-BE49-F238E27FC236}">
                <a16:creationId xmlns:a16="http://schemas.microsoft.com/office/drawing/2014/main" id="{A9A7A89D-DDF3-481A-889F-0FC63247893D}"/>
              </a:ext>
            </a:extLst>
          </p:cNvPr>
          <p:cNvCxnSpPr>
            <a:cxnSpLocks/>
          </p:cNvCxnSpPr>
          <p:nvPr/>
        </p:nvCxnSpPr>
        <p:spPr>
          <a:xfrm flipH="1" flipV="1">
            <a:off x="644973" y="4210043"/>
            <a:ext cx="7341055" cy="20413"/>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42" name="Straight Arrow Connector 141">
            <a:extLst>
              <a:ext uri="{FF2B5EF4-FFF2-40B4-BE49-F238E27FC236}">
                <a16:creationId xmlns:a16="http://schemas.microsoft.com/office/drawing/2014/main" id="{E4D7AFF5-D755-4305-87F1-9B91209B47C5}"/>
              </a:ext>
            </a:extLst>
          </p:cNvPr>
          <p:cNvCxnSpPr>
            <a:cxnSpLocks/>
          </p:cNvCxnSpPr>
          <p:nvPr/>
        </p:nvCxnSpPr>
        <p:spPr>
          <a:xfrm flipH="1" flipV="1">
            <a:off x="638171" y="4706704"/>
            <a:ext cx="7341055" cy="20413"/>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44" name="Straight Arrow Connector 143">
            <a:extLst>
              <a:ext uri="{FF2B5EF4-FFF2-40B4-BE49-F238E27FC236}">
                <a16:creationId xmlns:a16="http://schemas.microsoft.com/office/drawing/2014/main" id="{F7A5633B-D441-4422-9A55-C0EBCDDF079F}"/>
              </a:ext>
            </a:extLst>
          </p:cNvPr>
          <p:cNvCxnSpPr>
            <a:cxnSpLocks/>
          </p:cNvCxnSpPr>
          <p:nvPr/>
        </p:nvCxnSpPr>
        <p:spPr>
          <a:xfrm flipH="1" flipV="1">
            <a:off x="638171" y="2216596"/>
            <a:ext cx="7341055" cy="20413"/>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46" name="Straight Arrow Connector 145">
            <a:extLst>
              <a:ext uri="{FF2B5EF4-FFF2-40B4-BE49-F238E27FC236}">
                <a16:creationId xmlns:a16="http://schemas.microsoft.com/office/drawing/2014/main" id="{25C9F937-5366-44AF-BCBF-9C2B8A7964B6}"/>
              </a:ext>
            </a:extLst>
          </p:cNvPr>
          <p:cNvCxnSpPr>
            <a:cxnSpLocks/>
          </p:cNvCxnSpPr>
          <p:nvPr/>
        </p:nvCxnSpPr>
        <p:spPr>
          <a:xfrm flipH="1" flipV="1">
            <a:off x="651778" y="1713132"/>
            <a:ext cx="7341055" cy="20413"/>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51" name="Straight Arrow Connector 150">
            <a:extLst>
              <a:ext uri="{FF2B5EF4-FFF2-40B4-BE49-F238E27FC236}">
                <a16:creationId xmlns:a16="http://schemas.microsoft.com/office/drawing/2014/main" id="{49115806-F7FF-4BF8-850F-6982E7E52B14}"/>
              </a:ext>
            </a:extLst>
          </p:cNvPr>
          <p:cNvCxnSpPr>
            <a:cxnSpLocks/>
          </p:cNvCxnSpPr>
          <p:nvPr/>
        </p:nvCxnSpPr>
        <p:spPr>
          <a:xfrm flipH="1">
            <a:off x="7666259" y="1196065"/>
            <a:ext cx="1" cy="3864427"/>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sp>
        <p:nvSpPr>
          <p:cNvPr id="150" name="Rectangle: Rounded Corners 149">
            <a:extLst>
              <a:ext uri="{FF2B5EF4-FFF2-40B4-BE49-F238E27FC236}">
                <a16:creationId xmlns:a16="http://schemas.microsoft.com/office/drawing/2014/main" id="{167E5688-A020-412B-BF75-4783C737E356}"/>
              </a:ext>
            </a:extLst>
          </p:cNvPr>
          <p:cNvSpPr/>
          <p:nvPr/>
        </p:nvSpPr>
        <p:spPr>
          <a:xfrm>
            <a:off x="7421336" y="1277711"/>
            <a:ext cx="489857" cy="176893"/>
          </a:xfrm>
          <a:prstGeom prst="roundRect">
            <a:avLst/>
          </a:prstGeom>
          <a:solidFill>
            <a:srgbClr val="CCF0FF"/>
          </a:solidFill>
          <a:ln>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000">
                <a:solidFill>
                  <a:schemeClr val="tx1"/>
                </a:solidFill>
                <a:cs typeface="Arial"/>
              </a:rPr>
              <a:t>clear</a:t>
            </a:r>
            <a:endParaRPr lang="en-US" sz="1000">
              <a:solidFill>
                <a:schemeClr val="tx1"/>
              </a:solidFill>
            </a:endParaRPr>
          </a:p>
        </p:txBody>
      </p:sp>
      <p:sp>
        <p:nvSpPr>
          <p:cNvPr id="157" name="Rectangle: Rounded Corners 156">
            <a:extLst>
              <a:ext uri="{FF2B5EF4-FFF2-40B4-BE49-F238E27FC236}">
                <a16:creationId xmlns:a16="http://schemas.microsoft.com/office/drawing/2014/main" id="{9B3E511D-BBA2-4417-B491-A754B07D7536}"/>
              </a:ext>
            </a:extLst>
          </p:cNvPr>
          <p:cNvSpPr/>
          <p:nvPr/>
        </p:nvSpPr>
        <p:spPr>
          <a:xfrm>
            <a:off x="6414407" y="1284513"/>
            <a:ext cx="864053" cy="170090"/>
          </a:xfrm>
          <a:prstGeom prst="roundRect">
            <a:avLst/>
          </a:prstGeom>
          <a:solidFill>
            <a:srgbClr val="CCF0FF"/>
          </a:solidFill>
          <a:ln>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000">
                <a:solidFill>
                  <a:schemeClr val="tx1"/>
                </a:solidFill>
                <a:cs typeface="Arial"/>
              </a:rPr>
              <a:t>calculations</a:t>
            </a:r>
            <a:endParaRPr lang="en-US" sz="1000">
              <a:solidFill>
                <a:schemeClr val="tx1"/>
              </a:solidFill>
            </a:endParaRPr>
          </a:p>
        </p:txBody>
      </p:sp>
      <p:cxnSp>
        <p:nvCxnSpPr>
          <p:cNvPr id="166" name="Straight Arrow Connector 165">
            <a:extLst>
              <a:ext uri="{FF2B5EF4-FFF2-40B4-BE49-F238E27FC236}">
                <a16:creationId xmlns:a16="http://schemas.microsoft.com/office/drawing/2014/main" id="{8D39A1CA-7013-4B32-A388-4CB67DA320BF}"/>
              </a:ext>
            </a:extLst>
          </p:cNvPr>
          <p:cNvCxnSpPr>
            <a:cxnSpLocks/>
          </p:cNvCxnSpPr>
          <p:nvPr/>
        </p:nvCxnSpPr>
        <p:spPr>
          <a:xfrm>
            <a:off x="6992710" y="1073603"/>
            <a:ext cx="734786" cy="0"/>
          </a:xfrm>
          <a:prstGeom prst="straightConnector1">
            <a:avLst/>
          </a:prstGeom>
          <a:ln w="12700"/>
        </p:spPr>
        <p:style>
          <a:lnRef idx="1">
            <a:schemeClr val="dk1"/>
          </a:lnRef>
          <a:fillRef idx="0">
            <a:schemeClr val="dk1"/>
          </a:fillRef>
          <a:effectRef idx="0">
            <a:schemeClr val="dk1"/>
          </a:effectRef>
          <a:fontRef idx="minor">
            <a:schemeClr val="tx1"/>
          </a:fontRef>
        </p:style>
      </p:cxnSp>
      <p:sp>
        <p:nvSpPr>
          <p:cNvPr id="167" name="Flowchart: Connector 166">
            <a:extLst>
              <a:ext uri="{FF2B5EF4-FFF2-40B4-BE49-F238E27FC236}">
                <a16:creationId xmlns:a16="http://schemas.microsoft.com/office/drawing/2014/main" id="{C44FC12A-62CB-41F5-8E26-AABEF68180DB}"/>
              </a:ext>
            </a:extLst>
          </p:cNvPr>
          <p:cNvSpPr/>
          <p:nvPr/>
        </p:nvSpPr>
        <p:spPr>
          <a:xfrm>
            <a:off x="7323365" y="1043668"/>
            <a:ext cx="68034" cy="68035"/>
          </a:xfrm>
          <a:prstGeom prst="flowChartConnector">
            <a:avLst/>
          </a:prstGeom>
          <a:solidFill>
            <a:srgbClr val="80D0FF"/>
          </a:solidFill>
          <a:ln>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Flowchart: Connector 167">
            <a:extLst>
              <a:ext uri="{FF2B5EF4-FFF2-40B4-BE49-F238E27FC236}">
                <a16:creationId xmlns:a16="http://schemas.microsoft.com/office/drawing/2014/main" id="{511BEC9F-6BE6-4886-A2B5-669B661C1ABF}"/>
              </a:ext>
            </a:extLst>
          </p:cNvPr>
          <p:cNvSpPr/>
          <p:nvPr/>
        </p:nvSpPr>
        <p:spPr>
          <a:xfrm>
            <a:off x="7690758" y="1043668"/>
            <a:ext cx="68034" cy="68035"/>
          </a:xfrm>
          <a:prstGeom prst="flowChartConnector">
            <a:avLst/>
          </a:prstGeom>
          <a:solidFill>
            <a:schemeClr val="bg1"/>
          </a:solidFill>
          <a:ln>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Flowchart: Connector 168">
            <a:extLst>
              <a:ext uri="{FF2B5EF4-FFF2-40B4-BE49-F238E27FC236}">
                <a16:creationId xmlns:a16="http://schemas.microsoft.com/office/drawing/2014/main" id="{5F1B5680-4D78-481B-ADB9-07AFAA2DDBA6}"/>
              </a:ext>
            </a:extLst>
          </p:cNvPr>
          <p:cNvSpPr/>
          <p:nvPr/>
        </p:nvSpPr>
        <p:spPr>
          <a:xfrm>
            <a:off x="6962776" y="1043668"/>
            <a:ext cx="68034" cy="68035"/>
          </a:xfrm>
          <a:prstGeom prst="flowChartConnector">
            <a:avLst/>
          </a:prstGeom>
          <a:solidFill>
            <a:schemeClr val="bg1"/>
          </a:solidFill>
          <a:ln>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Flowchart: Connector 169">
            <a:extLst>
              <a:ext uri="{FF2B5EF4-FFF2-40B4-BE49-F238E27FC236}">
                <a16:creationId xmlns:a16="http://schemas.microsoft.com/office/drawing/2014/main" id="{B7F5679B-2A5A-49C0-AB1E-122F647AA774}"/>
              </a:ext>
            </a:extLst>
          </p:cNvPr>
          <p:cNvSpPr/>
          <p:nvPr/>
        </p:nvSpPr>
        <p:spPr>
          <a:xfrm>
            <a:off x="7146472" y="1043668"/>
            <a:ext cx="68034" cy="68035"/>
          </a:xfrm>
          <a:prstGeom prst="flowChartConnector">
            <a:avLst/>
          </a:prstGeom>
          <a:solidFill>
            <a:schemeClr val="bg1"/>
          </a:solidFill>
          <a:ln>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Flowchart: Connector 170">
            <a:extLst>
              <a:ext uri="{FF2B5EF4-FFF2-40B4-BE49-F238E27FC236}">
                <a16:creationId xmlns:a16="http://schemas.microsoft.com/office/drawing/2014/main" id="{39648B50-99CB-4BF2-84C8-EA27720FD64C}"/>
              </a:ext>
            </a:extLst>
          </p:cNvPr>
          <p:cNvSpPr/>
          <p:nvPr/>
        </p:nvSpPr>
        <p:spPr>
          <a:xfrm>
            <a:off x="7500257" y="1043668"/>
            <a:ext cx="68034" cy="68035"/>
          </a:xfrm>
          <a:prstGeom prst="flowChartConnector">
            <a:avLst/>
          </a:prstGeom>
          <a:solidFill>
            <a:schemeClr val="bg1"/>
          </a:solidFill>
          <a:ln>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Arrow: Right 160">
            <a:extLst>
              <a:ext uri="{FF2B5EF4-FFF2-40B4-BE49-F238E27FC236}">
                <a16:creationId xmlns:a16="http://schemas.microsoft.com/office/drawing/2014/main" id="{5577C8E4-59C4-428D-A7AB-47139EB751E6}"/>
              </a:ext>
            </a:extLst>
          </p:cNvPr>
          <p:cNvSpPr/>
          <p:nvPr/>
        </p:nvSpPr>
        <p:spPr>
          <a:xfrm rot="8160000">
            <a:off x="1940958" y="712805"/>
            <a:ext cx="259582" cy="104670"/>
          </a:xfrm>
          <a:prstGeom prst="rightArrow">
            <a:avLst/>
          </a:prstGeom>
          <a:solidFill>
            <a:srgbClr val="FF0000"/>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TextBox 172">
            <a:extLst>
              <a:ext uri="{FF2B5EF4-FFF2-40B4-BE49-F238E27FC236}">
                <a16:creationId xmlns:a16="http://schemas.microsoft.com/office/drawing/2014/main" id="{3984CE6E-331A-4F08-BB70-65D81BB5A3FE}"/>
              </a:ext>
            </a:extLst>
          </p:cNvPr>
          <p:cNvSpPr txBox="1"/>
          <p:nvPr/>
        </p:nvSpPr>
        <p:spPr>
          <a:xfrm>
            <a:off x="2162592" y="460129"/>
            <a:ext cx="2743199"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t>Highlighted to let the user know where they currently are</a:t>
            </a:r>
          </a:p>
        </p:txBody>
      </p:sp>
      <p:sp>
        <p:nvSpPr>
          <p:cNvPr id="176" name="Arrow: Right 175">
            <a:extLst>
              <a:ext uri="{FF2B5EF4-FFF2-40B4-BE49-F238E27FC236}">
                <a16:creationId xmlns:a16="http://schemas.microsoft.com/office/drawing/2014/main" id="{6019BF61-DA8D-46A0-A858-ADAEB1E37FB6}"/>
              </a:ext>
            </a:extLst>
          </p:cNvPr>
          <p:cNvSpPr/>
          <p:nvPr/>
        </p:nvSpPr>
        <p:spPr>
          <a:xfrm rot="12600000">
            <a:off x="7860065" y="1100609"/>
            <a:ext cx="259582" cy="104670"/>
          </a:xfrm>
          <a:prstGeom prst="rightArrow">
            <a:avLst/>
          </a:prstGeom>
          <a:solidFill>
            <a:srgbClr val="FF0000"/>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TextBox 176">
            <a:extLst>
              <a:ext uri="{FF2B5EF4-FFF2-40B4-BE49-F238E27FC236}">
                <a16:creationId xmlns:a16="http://schemas.microsoft.com/office/drawing/2014/main" id="{03FA82F9-A581-4AC4-8505-C2FE8A17936C}"/>
              </a:ext>
            </a:extLst>
          </p:cNvPr>
          <p:cNvSpPr txBox="1"/>
          <p:nvPr/>
        </p:nvSpPr>
        <p:spPr>
          <a:xfrm>
            <a:off x="8081698" y="1181308"/>
            <a:ext cx="98107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t>Scale for grid</a:t>
            </a:r>
          </a:p>
        </p:txBody>
      </p:sp>
      <p:sp>
        <p:nvSpPr>
          <p:cNvPr id="178" name="Arrow: Right 177">
            <a:extLst>
              <a:ext uri="{FF2B5EF4-FFF2-40B4-BE49-F238E27FC236}">
                <a16:creationId xmlns:a16="http://schemas.microsoft.com/office/drawing/2014/main" id="{766B51C7-7CDE-4378-8FE4-E54110901831}"/>
              </a:ext>
            </a:extLst>
          </p:cNvPr>
          <p:cNvSpPr/>
          <p:nvPr/>
        </p:nvSpPr>
        <p:spPr>
          <a:xfrm rot="12600000">
            <a:off x="7725329" y="1583662"/>
            <a:ext cx="354831" cy="104670"/>
          </a:xfrm>
          <a:prstGeom prst="rightArrow">
            <a:avLst/>
          </a:prstGeom>
          <a:solidFill>
            <a:srgbClr val="FF0000"/>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TextBox 178">
            <a:extLst>
              <a:ext uri="{FF2B5EF4-FFF2-40B4-BE49-F238E27FC236}">
                <a16:creationId xmlns:a16="http://schemas.microsoft.com/office/drawing/2014/main" id="{AF4C5975-A1E9-40BA-A53D-A146B431D01E}"/>
              </a:ext>
            </a:extLst>
          </p:cNvPr>
          <p:cNvSpPr txBox="1"/>
          <p:nvPr/>
        </p:nvSpPr>
        <p:spPr>
          <a:xfrm>
            <a:off x="8013661" y="1677968"/>
            <a:ext cx="981075"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t>Resets grid and vectors</a:t>
            </a:r>
          </a:p>
        </p:txBody>
      </p:sp>
      <p:sp>
        <p:nvSpPr>
          <p:cNvPr id="180" name="Arrow: Right 179">
            <a:extLst>
              <a:ext uri="{FF2B5EF4-FFF2-40B4-BE49-F238E27FC236}">
                <a16:creationId xmlns:a16="http://schemas.microsoft.com/office/drawing/2014/main" id="{AA636BD7-816B-423D-AD09-BA89C214B979}"/>
              </a:ext>
            </a:extLst>
          </p:cNvPr>
          <p:cNvSpPr/>
          <p:nvPr/>
        </p:nvSpPr>
        <p:spPr>
          <a:xfrm rot="15900000">
            <a:off x="6745615" y="1644894"/>
            <a:ext cx="354831" cy="104670"/>
          </a:xfrm>
          <a:prstGeom prst="rightArrow">
            <a:avLst/>
          </a:prstGeom>
          <a:solidFill>
            <a:srgbClr val="FF0000"/>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TextBox 180">
            <a:extLst>
              <a:ext uri="{FF2B5EF4-FFF2-40B4-BE49-F238E27FC236}">
                <a16:creationId xmlns:a16="http://schemas.microsoft.com/office/drawing/2014/main" id="{A8D336FB-F4D9-4F4D-B509-EC0786439DD6}"/>
              </a:ext>
            </a:extLst>
          </p:cNvPr>
          <p:cNvSpPr txBox="1"/>
          <p:nvPr/>
        </p:nvSpPr>
        <p:spPr>
          <a:xfrm>
            <a:off x="6047428" y="1909290"/>
            <a:ext cx="1804307" cy="861774"/>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t>Bring up a menu that shows detailed calculations about the current vector operations</a:t>
            </a:r>
          </a:p>
          <a:p>
            <a:r>
              <a:rPr lang="en-US" sz="1000"/>
              <a:t>(click grid button to go back to grid)</a:t>
            </a:r>
          </a:p>
        </p:txBody>
      </p:sp>
      <p:sp>
        <p:nvSpPr>
          <p:cNvPr id="182" name="Arrow: Right 181">
            <a:extLst>
              <a:ext uri="{FF2B5EF4-FFF2-40B4-BE49-F238E27FC236}">
                <a16:creationId xmlns:a16="http://schemas.microsoft.com/office/drawing/2014/main" id="{A50B5CD4-FCB9-48EF-AF5F-02604CBADFBD}"/>
              </a:ext>
            </a:extLst>
          </p:cNvPr>
          <p:cNvSpPr/>
          <p:nvPr/>
        </p:nvSpPr>
        <p:spPr>
          <a:xfrm rot="14760000">
            <a:off x="1281011" y="1542841"/>
            <a:ext cx="259582" cy="104670"/>
          </a:xfrm>
          <a:prstGeom prst="rightArrow">
            <a:avLst/>
          </a:prstGeom>
          <a:solidFill>
            <a:srgbClr val="FF0000"/>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TextBox 182">
            <a:extLst>
              <a:ext uri="{FF2B5EF4-FFF2-40B4-BE49-F238E27FC236}">
                <a16:creationId xmlns:a16="http://schemas.microsoft.com/office/drawing/2014/main" id="{840E6A58-026F-440C-99F5-81A9D80EE3C7}"/>
              </a:ext>
            </a:extLst>
          </p:cNvPr>
          <p:cNvSpPr txBox="1"/>
          <p:nvPr/>
        </p:nvSpPr>
        <p:spPr>
          <a:xfrm>
            <a:off x="999179" y="1752807"/>
            <a:ext cx="1103539" cy="246221"/>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t>User clicks here</a:t>
            </a:r>
          </a:p>
        </p:txBody>
      </p:sp>
    </p:spTree>
    <p:extLst>
      <p:ext uri="{BB962C8B-B14F-4D97-AF65-F5344CB8AC3E}">
        <p14:creationId xmlns:p14="http://schemas.microsoft.com/office/powerpoint/2010/main" val="28812371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5" name="TextBox 4">
            <a:extLst>
              <a:ext uri="{FF2B5EF4-FFF2-40B4-BE49-F238E27FC236}">
                <a16:creationId xmlns:a16="http://schemas.microsoft.com/office/drawing/2014/main" id="{77CF38F4-8643-D742-8F96-0042DD50DC6F}"/>
              </a:ext>
            </a:extLst>
          </p:cNvPr>
          <p:cNvSpPr txBox="1"/>
          <p:nvPr/>
        </p:nvSpPr>
        <p:spPr>
          <a:xfrm>
            <a:off x="1505" y="691"/>
            <a:ext cx="1023037" cy="923330"/>
          </a:xfrm>
          <a:prstGeom prst="rect">
            <a:avLst/>
          </a:prstGeom>
          <a:solidFill>
            <a:schemeClr val="accent4"/>
          </a:solidFill>
        </p:spPr>
        <p:txBody>
          <a:bodyPr wrap="square" lIns="91440" tIns="45720" rIns="91440" bIns="45720" rtlCol="0" anchor="t">
            <a:spAutoFit/>
          </a:bodyPr>
          <a:lstStyle/>
          <a:p>
            <a:r>
              <a:rPr lang="en-US"/>
              <a:t>Prototype</a:t>
            </a:r>
            <a:endParaRPr lang="en-US" sz="4000"/>
          </a:p>
          <a:p>
            <a:r>
              <a:rPr lang="en-US" sz="4000"/>
              <a:t>4</a:t>
            </a:r>
          </a:p>
        </p:txBody>
      </p:sp>
      <p:pic>
        <p:nvPicPr>
          <p:cNvPr id="62" name="Picture 9" descr="Graphical user interface, application&#10;&#10;Description automatically generated">
            <a:extLst>
              <a:ext uri="{FF2B5EF4-FFF2-40B4-BE49-F238E27FC236}">
                <a16:creationId xmlns:a16="http://schemas.microsoft.com/office/drawing/2014/main" id="{A5AFF5D0-0345-4DDB-849E-5679874F28BD}"/>
              </a:ext>
            </a:extLst>
          </p:cNvPr>
          <p:cNvPicPr>
            <a:picLocks noChangeAspect="1"/>
          </p:cNvPicPr>
          <p:nvPr/>
        </p:nvPicPr>
        <p:blipFill>
          <a:blip r:embed="rId3"/>
          <a:stretch>
            <a:fillRect/>
          </a:stretch>
        </p:blipFill>
        <p:spPr>
          <a:xfrm>
            <a:off x="548055" y="384837"/>
            <a:ext cx="7439756" cy="4688361"/>
          </a:xfrm>
          <a:prstGeom prst="rect">
            <a:avLst/>
          </a:prstGeom>
        </p:spPr>
      </p:pic>
      <p:pic>
        <p:nvPicPr>
          <p:cNvPr id="263" name="Google Shape;263;p38"/>
          <p:cNvPicPr preferRelativeResize="0"/>
          <p:nvPr/>
        </p:nvPicPr>
        <p:blipFill>
          <a:blip r:embed="rId4">
            <a:alphaModFix/>
          </a:blip>
          <a:stretch>
            <a:fillRect/>
          </a:stretch>
        </p:blipFill>
        <p:spPr>
          <a:xfrm>
            <a:off x="7753350" y="-6"/>
            <a:ext cx="1390650" cy="966788"/>
          </a:xfrm>
          <a:prstGeom prst="rect">
            <a:avLst/>
          </a:prstGeom>
          <a:noFill/>
          <a:ln>
            <a:noFill/>
          </a:ln>
        </p:spPr>
      </p:pic>
      <p:sp>
        <p:nvSpPr>
          <p:cNvPr id="7" name="TextBox 6">
            <a:extLst>
              <a:ext uri="{FF2B5EF4-FFF2-40B4-BE49-F238E27FC236}">
                <a16:creationId xmlns:a16="http://schemas.microsoft.com/office/drawing/2014/main" id="{B54139A4-F124-4CCD-957D-894CB1ADBE8C}"/>
              </a:ext>
            </a:extLst>
          </p:cNvPr>
          <p:cNvSpPr txBox="1"/>
          <p:nvPr/>
        </p:nvSpPr>
        <p:spPr>
          <a:xfrm>
            <a:off x="545436" y="409365"/>
            <a:ext cx="274319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grid</a:t>
            </a:r>
          </a:p>
        </p:txBody>
      </p:sp>
      <p:sp>
        <p:nvSpPr>
          <p:cNvPr id="10" name="Rectangle 9">
            <a:extLst>
              <a:ext uri="{FF2B5EF4-FFF2-40B4-BE49-F238E27FC236}">
                <a16:creationId xmlns:a16="http://schemas.microsoft.com/office/drawing/2014/main" id="{F091F718-A7A8-4706-98F9-FD3C9B82084B}"/>
              </a:ext>
            </a:extLst>
          </p:cNvPr>
          <p:cNvSpPr/>
          <p:nvPr/>
        </p:nvSpPr>
        <p:spPr>
          <a:xfrm>
            <a:off x="651782" y="964746"/>
            <a:ext cx="7313838" cy="224518"/>
          </a:xfrm>
          <a:prstGeom prst="rect">
            <a:avLst/>
          </a:prstGeom>
          <a:solidFill>
            <a:schemeClr val="bg1"/>
          </a:solidFill>
          <a:ln>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E5EC0C29-6E5E-484A-8E4F-609E675877DC}"/>
              </a:ext>
            </a:extLst>
          </p:cNvPr>
          <p:cNvSpPr txBox="1"/>
          <p:nvPr/>
        </p:nvSpPr>
        <p:spPr>
          <a:xfrm>
            <a:off x="650762" y="966278"/>
            <a:ext cx="885825" cy="2308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900">
                <a:latin typeface="Grandview Display"/>
              </a:rPr>
              <a:t>Instructions</a:t>
            </a:r>
            <a:endParaRPr lang="en-US" sz="900"/>
          </a:p>
        </p:txBody>
      </p:sp>
      <p:sp>
        <p:nvSpPr>
          <p:cNvPr id="22" name="TextBox 21">
            <a:extLst>
              <a:ext uri="{FF2B5EF4-FFF2-40B4-BE49-F238E27FC236}">
                <a16:creationId xmlns:a16="http://schemas.microsoft.com/office/drawing/2014/main" id="{98C6B6E5-1B33-473B-A0AC-91AC251B9687}"/>
              </a:ext>
            </a:extLst>
          </p:cNvPr>
          <p:cNvSpPr txBox="1"/>
          <p:nvPr/>
        </p:nvSpPr>
        <p:spPr>
          <a:xfrm>
            <a:off x="1535226" y="959473"/>
            <a:ext cx="885825" cy="2308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900">
                <a:latin typeface="Grandview Display"/>
              </a:rPr>
              <a:t>Grid</a:t>
            </a:r>
            <a:endParaRPr lang="en-US"/>
          </a:p>
        </p:txBody>
      </p:sp>
      <p:sp>
        <p:nvSpPr>
          <p:cNvPr id="23" name="TextBox 22">
            <a:extLst>
              <a:ext uri="{FF2B5EF4-FFF2-40B4-BE49-F238E27FC236}">
                <a16:creationId xmlns:a16="http://schemas.microsoft.com/office/drawing/2014/main" id="{AB656D05-0F39-43B9-A07C-F090CFC27000}"/>
              </a:ext>
            </a:extLst>
          </p:cNvPr>
          <p:cNvSpPr txBox="1"/>
          <p:nvPr/>
        </p:nvSpPr>
        <p:spPr>
          <a:xfrm>
            <a:off x="2099922" y="959473"/>
            <a:ext cx="885825" cy="2308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900">
                <a:latin typeface="Grandview Display"/>
              </a:rPr>
              <a:t>Cheat Sheet</a:t>
            </a:r>
            <a:endParaRPr lang="en-US"/>
          </a:p>
        </p:txBody>
      </p:sp>
      <p:sp>
        <p:nvSpPr>
          <p:cNvPr id="24" name="Rectangle 23">
            <a:extLst>
              <a:ext uri="{FF2B5EF4-FFF2-40B4-BE49-F238E27FC236}">
                <a16:creationId xmlns:a16="http://schemas.microsoft.com/office/drawing/2014/main" id="{6F1F419E-2D7D-4CC4-96A6-E0BE10EA0BB0}"/>
              </a:ext>
            </a:extLst>
          </p:cNvPr>
          <p:cNvSpPr/>
          <p:nvPr/>
        </p:nvSpPr>
        <p:spPr>
          <a:xfrm>
            <a:off x="651782" y="1196067"/>
            <a:ext cx="3374569" cy="231321"/>
          </a:xfrm>
          <a:prstGeom prst="rect">
            <a:avLst/>
          </a:prstGeom>
          <a:solidFill>
            <a:schemeClr val="bg1"/>
          </a:solidFill>
          <a:ln>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057C634D-16F2-4822-A17E-259F82FD829C}"/>
              </a:ext>
            </a:extLst>
          </p:cNvPr>
          <p:cNvSpPr txBox="1"/>
          <p:nvPr/>
        </p:nvSpPr>
        <p:spPr>
          <a:xfrm>
            <a:off x="650762" y="1211205"/>
            <a:ext cx="1715861"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latin typeface="Grandview Display"/>
              </a:rPr>
              <a:t>Vector Addition + Multiplication</a:t>
            </a:r>
            <a:endParaRPr lang="en-US" sz="800" err="1"/>
          </a:p>
        </p:txBody>
      </p:sp>
      <p:sp>
        <p:nvSpPr>
          <p:cNvPr id="28" name="TextBox 27">
            <a:extLst>
              <a:ext uri="{FF2B5EF4-FFF2-40B4-BE49-F238E27FC236}">
                <a16:creationId xmlns:a16="http://schemas.microsoft.com/office/drawing/2014/main" id="{996732EB-F534-4A54-99CD-B10501C4A070}"/>
              </a:ext>
            </a:extLst>
          </p:cNvPr>
          <p:cNvSpPr txBox="1"/>
          <p:nvPr/>
        </p:nvSpPr>
        <p:spPr>
          <a:xfrm>
            <a:off x="2317637" y="1211204"/>
            <a:ext cx="1110344"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latin typeface="Grandview Display"/>
              </a:rPr>
              <a:t>Vector Operations</a:t>
            </a:r>
            <a:endParaRPr lang="en-US" sz="800" err="1"/>
          </a:p>
        </p:txBody>
      </p:sp>
      <p:sp>
        <p:nvSpPr>
          <p:cNvPr id="21" name="Rectangle 20">
            <a:extLst>
              <a:ext uri="{FF2B5EF4-FFF2-40B4-BE49-F238E27FC236}">
                <a16:creationId xmlns:a16="http://schemas.microsoft.com/office/drawing/2014/main" id="{3D7F5EBE-91BC-4669-B5DB-442CB2747B2F}"/>
              </a:ext>
            </a:extLst>
          </p:cNvPr>
          <p:cNvSpPr/>
          <p:nvPr/>
        </p:nvSpPr>
        <p:spPr>
          <a:xfrm>
            <a:off x="1447800" y="964747"/>
            <a:ext cx="612321" cy="224518"/>
          </a:xfrm>
          <a:prstGeom prst="rect">
            <a:avLst/>
          </a:prstGeom>
          <a:solidFill>
            <a:srgbClr val="C4FFFC">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6" name="Straight Arrow Connector 105">
            <a:extLst>
              <a:ext uri="{FF2B5EF4-FFF2-40B4-BE49-F238E27FC236}">
                <a16:creationId xmlns:a16="http://schemas.microsoft.com/office/drawing/2014/main" id="{9BD820E5-5CBE-45A4-9F01-A1744A1EA5C7}"/>
              </a:ext>
            </a:extLst>
          </p:cNvPr>
          <p:cNvCxnSpPr/>
          <p:nvPr/>
        </p:nvCxnSpPr>
        <p:spPr>
          <a:xfrm flipH="1">
            <a:off x="3665762" y="1440994"/>
            <a:ext cx="1" cy="3626303"/>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08" name="Straight Arrow Connector 107">
            <a:extLst>
              <a:ext uri="{FF2B5EF4-FFF2-40B4-BE49-F238E27FC236}">
                <a16:creationId xmlns:a16="http://schemas.microsoft.com/office/drawing/2014/main" id="{BD71E9B9-2CEF-42F6-B25A-286F430EC668}"/>
              </a:ext>
            </a:extLst>
          </p:cNvPr>
          <p:cNvCxnSpPr>
            <a:cxnSpLocks/>
          </p:cNvCxnSpPr>
          <p:nvPr/>
        </p:nvCxnSpPr>
        <p:spPr>
          <a:xfrm flipH="1">
            <a:off x="4169225" y="1189263"/>
            <a:ext cx="1" cy="3864427"/>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10" name="Straight Arrow Connector 109">
            <a:extLst>
              <a:ext uri="{FF2B5EF4-FFF2-40B4-BE49-F238E27FC236}">
                <a16:creationId xmlns:a16="http://schemas.microsoft.com/office/drawing/2014/main" id="{6D01EF08-1EA3-47FB-A069-10BF9ABD80E9}"/>
              </a:ext>
            </a:extLst>
          </p:cNvPr>
          <p:cNvCxnSpPr>
            <a:cxnSpLocks/>
          </p:cNvCxnSpPr>
          <p:nvPr/>
        </p:nvCxnSpPr>
        <p:spPr>
          <a:xfrm flipH="1">
            <a:off x="4672688" y="1196066"/>
            <a:ext cx="1" cy="3864427"/>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12" name="Straight Arrow Connector 111">
            <a:extLst>
              <a:ext uri="{FF2B5EF4-FFF2-40B4-BE49-F238E27FC236}">
                <a16:creationId xmlns:a16="http://schemas.microsoft.com/office/drawing/2014/main" id="{2DD596BC-9006-4080-966C-E8AA637E9373}"/>
              </a:ext>
            </a:extLst>
          </p:cNvPr>
          <p:cNvCxnSpPr>
            <a:cxnSpLocks/>
          </p:cNvCxnSpPr>
          <p:nvPr/>
        </p:nvCxnSpPr>
        <p:spPr>
          <a:xfrm flipH="1">
            <a:off x="5176153" y="1196066"/>
            <a:ext cx="1" cy="3864427"/>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14" name="Straight Arrow Connector 113">
            <a:extLst>
              <a:ext uri="{FF2B5EF4-FFF2-40B4-BE49-F238E27FC236}">
                <a16:creationId xmlns:a16="http://schemas.microsoft.com/office/drawing/2014/main" id="{6B052B3F-C47D-4AE9-85F0-398194CA27C4}"/>
              </a:ext>
            </a:extLst>
          </p:cNvPr>
          <p:cNvCxnSpPr>
            <a:cxnSpLocks/>
          </p:cNvCxnSpPr>
          <p:nvPr/>
        </p:nvCxnSpPr>
        <p:spPr>
          <a:xfrm flipH="1">
            <a:off x="5672813" y="1196066"/>
            <a:ext cx="1" cy="3864427"/>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16" name="Straight Arrow Connector 115">
            <a:extLst>
              <a:ext uri="{FF2B5EF4-FFF2-40B4-BE49-F238E27FC236}">
                <a16:creationId xmlns:a16="http://schemas.microsoft.com/office/drawing/2014/main" id="{D7B3B873-B06D-43AF-BCAF-FE3108A8AE2A}"/>
              </a:ext>
            </a:extLst>
          </p:cNvPr>
          <p:cNvCxnSpPr>
            <a:cxnSpLocks/>
          </p:cNvCxnSpPr>
          <p:nvPr/>
        </p:nvCxnSpPr>
        <p:spPr>
          <a:xfrm flipH="1">
            <a:off x="6169474" y="1189262"/>
            <a:ext cx="1" cy="3864427"/>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18" name="Straight Arrow Connector 117">
            <a:extLst>
              <a:ext uri="{FF2B5EF4-FFF2-40B4-BE49-F238E27FC236}">
                <a16:creationId xmlns:a16="http://schemas.microsoft.com/office/drawing/2014/main" id="{3713F6C5-FACE-4514-BD68-324C21C3939C}"/>
              </a:ext>
            </a:extLst>
          </p:cNvPr>
          <p:cNvCxnSpPr>
            <a:cxnSpLocks/>
          </p:cNvCxnSpPr>
          <p:nvPr/>
        </p:nvCxnSpPr>
        <p:spPr>
          <a:xfrm flipH="1">
            <a:off x="6672939" y="1189262"/>
            <a:ext cx="1" cy="3864427"/>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20" name="Straight Arrow Connector 119">
            <a:extLst>
              <a:ext uri="{FF2B5EF4-FFF2-40B4-BE49-F238E27FC236}">
                <a16:creationId xmlns:a16="http://schemas.microsoft.com/office/drawing/2014/main" id="{D7F58F7A-5228-4536-B93C-0A148EFD948A}"/>
              </a:ext>
            </a:extLst>
          </p:cNvPr>
          <p:cNvCxnSpPr>
            <a:cxnSpLocks/>
          </p:cNvCxnSpPr>
          <p:nvPr/>
        </p:nvCxnSpPr>
        <p:spPr>
          <a:xfrm flipH="1">
            <a:off x="7169599" y="1189262"/>
            <a:ext cx="1" cy="3864427"/>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22" name="Straight Arrow Connector 121">
            <a:extLst>
              <a:ext uri="{FF2B5EF4-FFF2-40B4-BE49-F238E27FC236}">
                <a16:creationId xmlns:a16="http://schemas.microsoft.com/office/drawing/2014/main" id="{E995EC54-78C5-4139-A605-883B43A9DE58}"/>
              </a:ext>
            </a:extLst>
          </p:cNvPr>
          <p:cNvCxnSpPr>
            <a:cxnSpLocks/>
          </p:cNvCxnSpPr>
          <p:nvPr/>
        </p:nvCxnSpPr>
        <p:spPr>
          <a:xfrm flipH="1">
            <a:off x="3169100" y="1434191"/>
            <a:ext cx="2" cy="3585479"/>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24" name="Straight Arrow Connector 123">
            <a:extLst>
              <a:ext uri="{FF2B5EF4-FFF2-40B4-BE49-F238E27FC236}">
                <a16:creationId xmlns:a16="http://schemas.microsoft.com/office/drawing/2014/main" id="{76D00864-F20D-4A17-806C-649E110AC0FC}"/>
              </a:ext>
            </a:extLst>
          </p:cNvPr>
          <p:cNvCxnSpPr>
            <a:cxnSpLocks/>
          </p:cNvCxnSpPr>
          <p:nvPr/>
        </p:nvCxnSpPr>
        <p:spPr>
          <a:xfrm flipH="1">
            <a:off x="2665635" y="1447797"/>
            <a:ext cx="2" cy="3585479"/>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26" name="Straight Arrow Connector 125">
            <a:extLst>
              <a:ext uri="{FF2B5EF4-FFF2-40B4-BE49-F238E27FC236}">
                <a16:creationId xmlns:a16="http://schemas.microsoft.com/office/drawing/2014/main" id="{547A992A-C45A-4D38-8577-E63BA3C95D03}"/>
              </a:ext>
            </a:extLst>
          </p:cNvPr>
          <p:cNvCxnSpPr>
            <a:cxnSpLocks/>
          </p:cNvCxnSpPr>
          <p:nvPr/>
        </p:nvCxnSpPr>
        <p:spPr>
          <a:xfrm flipH="1">
            <a:off x="2168975" y="1454602"/>
            <a:ext cx="2" cy="3585479"/>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28" name="Straight Arrow Connector 127">
            <a:extLst>
              <a:ext uri="{FF2B5EF4-FFF2-40B4-BE49-F238E27FC236}">
                <a16:creationId xmlns:a16="http://schemas.microsoft.com/office/drawing/2014/main" id="{F43F455F-66AA-4F19-9369-9EA8DF5C4867}"/>
              </a:ext>
            </a:extLst>
          </p:cNvPr>
          <p:cNvCxnSpPr>
            <a:cxnSpLocks/>
          </p:cNvCxnSpPr>
          <p:nvPr/>
        </p:nvCxnSpPr>
        <p:spPr>
          <a:xfrm flipH="1">
            <a:off x="1658706" y="1440994"/>
            <a:ext cx="2" cy="3585479"/>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30" name="Straight Arrow Connector 129">
            <a:extLst>
              <a:ext uri="{FF2B5EF4-FFF2-40B4-BE49-F238E27FC236}">
                <a16:creationId xmlns:a16="http://schemas.microsoft.com/office/drawing/2014/main" id="{DB5DFDE7-5349-4B4A-BB93-F0BD82C597D8}"/>
              </a:ext>
            </a:extLst>
          </p:cNvPr>
          <p:cNvCxnSpPr>
            <a:cxnSpLocks/>
          </p:cNvCxnSpPr>
          <p:nvPr/>
        </p:nvCxnSpPr>
        <p:spPr>
          <a:xfrm flipH="1">
            <a:off x="1155243" y="1440995"/>
            <a:ext cx="2" cy="3585479"/>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34" name="Straight Arrow Connector 133">
            <a:extLst>
              <a:ext uri="{FF2B5EF4-FFF2-40B4-BE49-F238E27FC236}">
                <a16:creationId xmlns:a16="http://schemas.microsoft.com/office/drawing/2014/main" id="{D9F763D9-8B7C-46AF-A87E-85CAF6315624}"/>
              </a:ext>
            </a:extLst>
          </p:cNvPr>
          <p:cNvCxnSpPr>
            <a:cxnSpLocks/>
          </p:cNvCxnSpPr>
          <p:nvPr/>
        </p:nvCxnSpPr>
        <p:spPr>
          <a:xfrm flipH="1" flipV="1">
            <a:off x="638171" y="3203115"/>
            <a:ext cx="7341055" cy="20413"/>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36" name="Straight Arrow Connector 135">
            <a:extLst>
              <a:ext uri="{FF2B5EF4-FFF2-40B4-BE49-F238E27FC236}">
                <a16:creationId xmlns:a16="http://schemas.microsoft.com/office/drawing/2014/main" id="{8067B88F-6933-47DD-A1B2-CBCEEE8436E4}"/>
              </a:ext>
            </a:extLst>
          </p:cNvPr>
          <p:cNvCxnSpPr>
            <a:cxnSpLocks/>
          </p:cNvCxnSpPr>
          <p:nvPr/>
        </p:nvCxnSpPr>
        <p:spPr>
          <a:xfrm flipH="1" flipV="1">
            <a:off x="672188" y="2713256"/>
            <a:ext cx="7307037" cy="20413"/>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38" name="Straight Arrow Connector 137">
            <a:extLst>
              <a:ext uri="{FF2B5EF4-FFF2-40B4-BE49-F238E27FC236}">
                <a16:creationId xmlns:a16="http://schemas.microsoft.com/office/drawing/2014/main" id="{79B808DB-836A-44CE-B9AF-B2F38D750382}"/>
              </a:ext>
            </a:extLst>
          </p:cNvPr>
          <p:cNvCxnSpPr>
            <a:cxnSpLocks/>
          </p:cNvCxnSpPr>
          <p:nvPr/>
        </p:nvCxnSpPr>
        <p:spPr>
          <a:xfrm flipH="1" flipV="1">
            <a:off x="631367" y="3699776"/>
            <a:ext cx="7341055" cy="20413"/>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40" name="Straight Arrow Connector 139">
            <a:extLst>
              <a:ext uri="{FF2B5EF4-FFF2-40B4-BE49-F238E27FC236}">
                <a16:creationId xmlns:a16="http://schemas.microsoft.com/office/drawing/2014/main" id="{A9A7A89D-DDF3-481A-889F-0FC63247893D}"/>
              </a:ext>
            </a:extLst>
          </p:cNvPr>
          <p:cNvCxnSpPr>
            <a:cxnSpLocks/>
          </p:cNvCxnSpPr>
          <p:nvPr/>
        </p:nvCxnSpPr>
        <p:spPr>
          <a:xfrm flipH="1" flipV="1">
            <a:off x="644973" y="4210043"/>
            <a:ext cx="7341055" cy="20413"/>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42" name="Straight Arrow Connector 141">
            <a:extLst>
              <a:ext uri="{FF2B5EF4-FFF2-40B4-BE49-F238E27FC236}">
                <a16:creationId xmlns:a16="http://schemas.microsoft.com/office/drawing/2014/main" id="{E4D7AFF5-D755-4305-87F1-9B91209B47C5}"/>
              </a:ext>
            </a:extLst>
          </p:cNvPr>
          <p:cNvCxnSpPr>
            <a:cxnSpLocks/>
          </p:cNvCxnSpPr>
          <p:nvPr/>
        </p:nvCxnSpPr>
        <p:spPr>
          <a:xfrm flipH="1" flipV="1">
            <a:off x="638171" y="4706704"/>
            <a:ext cx="7341055" cy="20413"/>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44" name="Straight Arrow Connector 143">
            <a:extLst>
              <a:ext uri="{FF2B5EF4-FFF2-40B4-BE49-F238E27FC236}">
                <a16:creationId xmlns:a16="http://schemas.microsoft.com/office/drawing/2014/main" id="{F7A5633B-D441-4422-9A55-C0EBCDDF079F}"/>
              </a:ext>
            </a:extLst>
          </p:cNvPr>
          <p:cNvCxnSpPr>
            <a:cxnSpLocks/>
          </p:cNvCxnSpPr>
          <p:nvPr/>
        </p:nvCxnSpPr>
        <p:spPr>
          <a:xfrm flipH="1" flipV="1">
            <a:off x="638171" y="2216596"/>
            <a:ext cx="7341055" cy="20413"/>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46" name="Straight Arrow Connector 145">
            <a:extLst>
              <a:ext uri="{FF2B5EF4-FFF2-40B4-BE49-F238E27FC236}">
                <a16:creationId xmlns:a16="http://schemas.microsoft.com/office/drawing/2014/main" id="{25C9F937-5366-44AF-BCBF-9C2B8A7964B6}"/>
              </a:ext>
            </a:extLst>
          </p:cNvPr>
          <p:cNvCxnSpPr>
            <a:cxnSpLocks/>
          </p:cNvCxnSpPr>
          <p:nvPr/>
        </p:nvCxnSpPr>
        <p:spPr>
          <a:xfrm flipH="1" flipV="1">
            <a:off x="651778" y="1713132"/>
            <a:ext cx="7341055" cy="20413"/>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51" name="Straight Arrow Connector 150">
            <a:extLst>
              <a:ext uri="{FF2B5EF4-FFF2-40B4-BE49-F238E27FC236}">
                <a16:creationId xmlns:a16="http://schemas.microsoft.com/office/drawing/2014/main" id="{49115806-F7FF-4BF8-850F-6982E7E52B14}"/>
              </a:ext>
            </a:extLst>
          </p:cNvPr>
          <p:cNvCxnSpPr>
            <a:cxnSpLocks/>
          </p:cNvCxnSpPr>
          <p:nvPr/>
        </p:nvCxnSpPr>
        <p:spPr>
          <a:xfrm flipH="1">
            <a:off x="7666259" y="1196065"/>
            <a:ext cx="1" cy="3864427"/>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sp>
        <p:nvSpPr>
          <p:cNvPr id="150" name="Rectangle: Rounded Corners 149">
            <a:extLst>
              <a:ext uri="{FF2B5EF4-FFF2-40B4-BE49-F238E27FC236}">
                <a16:creationId xmlns:a16="http://schemas.microsoft.com/office/drawing/2014/main" id="{167E5688-A020-412B-BF75-4783C737E356}"/>
              </a:ext>
            </a:extLst>
          </p:cNvPr>
          <p:cNvSpPr/>
          <p:nvPr/>
        </p:nvSpPr>
        <p:spPr>
          <a:xfrm>
            <a:off x="7421336" y="1277711"/>
            <a:ext cx="489857" cy="176893"/>
          </a:xfrm>
          <a:prstGeom prst="roundRect">
            <a:avLst/>
          </a:prstGeom>
          <a:solidFill>
            <a:srgbClr val="CCF0FF"/>
          </a:solidFill>
          <a:ln>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000">
                <a:solidFill>
                  <a:schemeClr val="tx1"/>
                </a:solidFill>
                <a:cs typeface="Arial"/>
              </a:rPr>
              <a:t>clear</a:t>
            </a:r>
            <a:endParaRPr lang="en-US" sz="1000">
              <a:solidFill>
                <a:schemeClr val="tx1"/>
              </a:solidFill>
            </a:endParaRPr>
          </a:p>
        </p:txBody>
      </p:sp>
      <p:sp>
        <p:nvSpPr>
          <p:cNvPr id="3" name="Rectangle 2">
            <a:extLst>
              <a:ext uri="{FF2B5EF4-FFF2-40B4-BE49-F238E27FC236}">
                <a16:creationId xmlns:a16="http://schemas.microsoft.com/office/drawing/2014/main" id="{40996EA1-F612-4BD6-9C5D-3DAF8DE4E1EE}"/>
              </a:ext>
            </a:extLst>
          </p:cNvPr>
          <p:cNvSpPr/>
          <p:nvPr/>
        </p:nvSpPr>
        <p:spPr>
          <a:xfrm>
            <a:off x="648361" y="1427307"/>
            <a:ext cx="1666874" cy="2796346"/>
          </a:xfrm>
          <a:prstGeom prst="rect">
            <a:avLst/>
          </a:prstGeom>
          <a:solidFill>
            <a:schemeClr val="bg1"/>
          </a:solidFill>
          <a:ln w="12700">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7" descr="A picture containing text, monitor, screen, screenshot&#10;&#10;Description automatically generated">
            <a:extLst>
              <a:ext uri="{FF2B5EF4-FFF2-40B4-BE49-F238E27FC236}">
                <a16:creationId xmlns:a16="http://schemas.microsoft.com/office/drawing/2014/main" id="{A2C8F40B-950D-4420-9D09-A2B2008EA708}"/>
              </a:ext>
            </a:extLst>
          </p:cNvPr>
          <p:cNvPicPr>
            <a:picLocks noChangeAspect="1"/>
          </p:cNvPicPr>
          <p:nvPr/>
        </p:nvPicPr>
        <p:blipFill>
          <a:blip r:embed="rId5"/>
          <a:stretch>
            <a:fillRect/>
          </a:stretch>
        </p:blipFill>
        <p:spPr>
          <a:xfrm>
            <a:off x="1735590" y="1487259"/>
            <a:ext cx="250375" cy="311606"/>
          </a:xfrm>
          <a:prstGeom prst="rect">
            <a:avLst/>
          </a:prstGeom>
        </p:spPr>
      </p:pic>
      <p:sp>
        <p:nvSpPr>
          <p:cNvPr id="41" name="TextBox 40">
            <a:extLst>
              <a:ext uri="{FF2B5EF4-FFF2-40B4-BE49-F238E27FC236}">
                <a16:creationId xmlns:a16="http://schemas.microsoft.com/office/drawing/2014/main" id="{4A7E1291-EB2E-4A23-8B49-8C164F119AC9}"/>
              </a:ext>
            </a:extLst>
          </p:cNvPr>
          <p:cNvSpPr txBox="1"/>
          <p:nvPr/>
        </p:nvSpPr>
        <p:spPr>
          <a:xfrm>
            <a:off x="854870" y="1537776"/>
            <a:ext cx="957283"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latin typeface="Grandview Display"/>
              </a:rPr>
              <a:t>original vector = </a:t>
            </a:r>
            <a:endParaRPr lang="en-US" sz="800"/>
          </a:p>
        </p:txBody>
      </p:sp>
      <p:sp>
        <p:nvSpPr>
          <p:cNvPr id="6" name="Rectangle 5">
            <a:extLst>
              <a:ext uri="{FF2B5EF4-FFF2-40B4-BE49-F238E27FC236}">
                <a16:creationId xmlns:a16="http://schemas.microsoft.com/office/drawing/2014/main" id="{D1FDC388-79FC-4D17-8D25-87B5EC1041EA}"/>
              </a:ext>
            </a:extLst>
          </p:cNvPr>
          <p:cNvSpPr/>
          <p:nvPr/>
        </p:nvSpPr>
        <p:spPr>
          <a:xfrm>
            <a:off x="753836" y="1971675"/>
            <a:ext cx="95251" cy="88448"/>
          </a:xfrm>
          <a:prstGeom prst="rect">
            <a:avLst/>
          </a:prstGeom>
          <a:solidFill>
            <a:schemeClr val="bg1"/>
          </a:solidFill>
          <a:ln w="12700">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2E8368A5-B9E0-468A-8F30-1D13409070DA}"/>
              </a:ext>
            </a:extLst>
          </p:cNvPr>
          <p:cNvSpPr txBox="1"/>
          <p:nvPr/>
        </p:nvSpPr>
        <p:spPr>
          <a:xfrm>
            <a:off x="861673" y="1911972"/>
            <a:ext cx="953861"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latin typeface="Grandview Display"/>
              </a:rPr>
              <a:t>scalar value 1 = </a:t>
            </a:r>
            <a:endParaRPr lang="en-US" sz="800"/>
          </a:p>
        </p:txBody>
      </p:sp>
      <p:pic>
        <p:nvPicPr>
          <p:cNvPr id="8" name="Picture 8" descr="A picture containing text, monitor, electronics, screen&#10;&#10;Description automatically generated">
            <a:extLst>
              <a:ext uri="{FF2B5EF4-FFF2-40B4-BE49-F238E27FC236}">
                <a16:creationId xmlns:a16="http://schemas.microsoft.com/office/drawing/2014/main" id="{99B763C7-8E1D-411E-80C3-22D142875C9D}"/>
              </a:ext>
            </a:extLst>
          </p:cNvPr>
          <p:cNvPicPr>
            <a:picLocks noChangeAspect="1"/>
          </p:cNvPicPr>
          <p:nvPr/>
        </p:nvPicPr>
        <p:blipFill>
          <a:blip r:embed="rId6"/>
          <a:stretch>
            <a:fillRect/>
          </a:stretch>
        </p:blipFill>
        <p:spPr>
          <a:xfrm>
            <a:off x="1732869" y="1889352"/>
            <a:ext cx="249013" cy="242208"/>
          </a:xfrm>
          <a:prstGeom prst="rect">
            <a:avLst/>
          </a:prstGeom>
        </p:spPr>
      </p:pic>
      <p:sp>
        <p:nvSpPr>
          <p:cNvPr id="45" name="TextBox 44">
            <a:extLst>
              <a:ext uri="{FF2B5EF4-FFF2-40B4-BE49-F238E27FC236}">
                <a16:creationId xmlns:a16="http://schemas.microsoft.com/office/drawing/2014/main" id="{6163D14D-C4A9-4138-809D-BDBC91856521}"/>
              </a:ext>
            </a:extLst>
          </p:cNvPr>
          <p:cNvSpPr txBox="1"/>
          <p:nvPr/>
        </p:nvSpPr>
        <p:spPr>
          <a:xfrm>
            <a:off x="854869" y="2299776"/>
            <a:ext cx="953861"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latin typeface="Grandview Display"/>
              </a:rPr>
              <a:t>second vector = </a:t>
            </a:r>
            <a:endParaRPr lang="en-US" sz="800"/>
          </a:p>
        </p:txBody>
      </p:sp>
      <p:pic>
        <p:nvPicPr>
          <p:cNvPr id="46" name="Picture 7" descr="A picture containing text, monitor, screen, screenshot&#10;&#10;Description automatically generated">
            <a:extLst>
              <a:ext uri="{FF2B5EF4-FFF2-40B4-BE49-F238E27FC236}">
                <a16:creationId xmlns:a16="http://schemas.microsoft.com/office/drawing/2014/main" id="{CE165165-7864-47A5-8934-6182F8742B28}"/>
              </a:ext>
            </a:extLst>
          </p:cNvPr>
          <p:cNvPicPr>
            <a:picLocks noChangeAspect="1"/>
          </p:cNvPicPr>
          <p:nvPr/>
        </p:nvPicPr>
        <p:blipFill>
          <a:blip r:embed="rId5"/>
          <a:stretch>
            <a:fillRect/>
          </a:stretch>
        </p:blipFill>
        <p:spPr>
          <a:xfrm>
            <a:off x="1735590" y="2242456"/>
            <a:ext cx="250375" cy="311606"/>
          </a:xfrm>
          <a:prstGeom prst="rect">
            <a:avLst/>
          </a:prstGeom>
        </p:spPr>
      </p:pic>
      <p:sp>
        <p:nvSpPr>
          <p:cNvPr id="47" name="Rectangle 46">
            <a:extLst>
              <a:ext uri="{FF2B5EF4-FFF2-40B4-BE49-F238E27FC236}">
                <a16:creationId xmlns:a16="http://schemas.microsoft.com/office/drawing/2014/main" id="{39EB8DBA-FB7A-4800-8C54-A712D88665C7}"/>
              </a:ext>
            </a:extLst>
          </p:cNvPr>
          <p:cNvSpPr/>
          <p:nvPr/>
        </p:nvSpPr>
        <p:spPr>
          <a:xfrm>
            <a:off x="760639" y="2359479"/>
            <a:ext cx="95251" cy="88448"/>
          </a:xfrm>
          <a:prstGeom prst="rect">
            <a:avLst/>
          </a:prstGeom>
          <a:solidFill>
            <a:schemeClr val="bg1"/>
          </a:solidFill>
          <a:ln w="12700">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8" name="Picture 8" descr="A picture containing text, monitor, electronics, screen&#10;&#10;Description automatically generated">
            <a:extLst>
              <a:ext uri="{FF2B5EF4-FFF2-40B4-BE49-F238E27FC236}">
                <a16:creationId xmlns:a16="http://schemas.microsoft.com/office/drawing/2014/main" id="{697CD7B6-5F78-4A21-8058-696773645234}"/>
              </a:ext>
            </a:extLst>
          </p:cNvPr>
          <p:cNvPicPr>
            <a:picLocks noChangeAspect="1"/>
          </p:cNvPicPr>
          <p:nvPr/>
        </p:nvPicPr>
        <p:blipFill>
          <a:blip r:embed="rId6"/>
          <a:stretch>
            <a:fillRect/>
          </a:stretch>
        </p:blipFill>
        <p:spPr>
          <a:xfrm>
            <a:off x="1732869" y="2678565"/>
            <a:ext cx="249013" cy="242208"/>
          </a:xfrm>
          <a:prstGeom prst="rect">
            <a:avLst/>
          </a:prstGeom>
        </p:spPr>
      </p:pic>
      <p:sp>
        <p:nvSpPr>
          <p:cNvPr id="49" name="TextBox 48">
            <a:extLst>
              <a:ext uri="{FF2B5EF4-FFF2-40B4-BE49-F238E27FC236}">
                <a16:creationId xmlns:a16="http://schemas.microsoft.com/office/drawing/2014/main" id="{0A4B26BA-C68B-469F-8988-CAECC21AAB33}"/>
              </a:ext>
            </a:extLst>
          </p:cNvPr>
          <p:cNvSpPr txBox="1"/>
          <p:nvPr/>
        </p:nvSpPr>
        <p:spPr>
          <a:xfrm>
            <a:off x="861673" y="2687579"/>
            <a:ext cx="953861"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latin typeface="Grandview Display"/>
              </a:rPr>
              <a:t>scalar value 2 = </a:t>
            </a:r>
            <a:endParaRPr lang="en-US" sz="800"/>
          </a:p>
        </p:txBody>
      </p:sp>
      <p:sp>
        <p:nvSpPr>
          <p:cNvPr id="50" name="Rectangle 49">
            <a:extLst>
              <a:ext uri="{FF2B5EF4-FFF2-40B4-BE49-F238E27FC236}">
                <a16:creationId xmlns:a16="http://schemas.microsoft.com/office/drawing/2014/main" id="{A326AC42-315C-406B-B39F-7E23743E5E2D}"/>
              </a:ext>
            </a:extLst>
          </p:cNvPr>
          <p:cNvSpPr/>
          <p:nvPr/>
        </p:nvSpPr>
        <p:spPr>
          <a:xfrm>
            <a:off x="767443" y="2747281"/>
            <a:ext cx="95251" cy="88448"/>
          </a:xfrm>
          <a:prstGeom prst="rect">
            <a:avLst/>
          </a:prstGeom>
          <a:solidFill>
            <a:schemeClr val="bg1"/>
          </a:solidFill>
          <a:ln w="12700">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 name="Picture 7" descr="A picture containing text, monitor, screen, screenshot&#10;&#10;Description automatically generated">
            <a:extLst>
              <a:ext uri="{FF2B5EF4-FFF2-40B4-BE49-F238E27FC236}">
                <a16:creationId xmlns:a16="http://schemas.microsoft.com/office/drawing/2014/main" id="{2C0CC446-1321-411A-BB8D-829F1997F2E8}"/>
              </a:ext>
            </a:extLst>
          </p:cNvPr>
          <p:cNvPicPr>
            <a:picLocks noChangeAspect="1"/>
          </p:cNvPicPr>
          <p:nvPr/>
        </p:nvPicPr>
        <p:blipFill>
          <a:blip r:embed="rId5"/>
          <a:stretch>
            <a:fillRect/>
          </a:stretch>
        </p:blipFill>
        <p:spPr>
          <a:xfrm>
            <a:off x="1735590" y="3018063"/>
            <a:ext cx="250375" cy="311606"/>
          </a:xfrm>
          <a:prstGeom prst="rect">
            <a:avLst/>
          </a:prstGeom>
        </p:spPr>
      </p:pic>
      <p:sp>
        <p:nvSpPr>
          <p:cNvPr id="52" name="TextBox 51">
            <a:extLst>
              <a:ext uri="{FF2B5EF4-FFF2-40B4-BE49-F238E27FC236}">
                <a16:creationId xmlns:a16="http://schemas.microsoft.com/office/drawing/2014/main" id="{BFF8A866-00DC-427E-A810-BEEF4B66CD21}"/>
              </a:ext>
            </a:extLst>
          </p:cNvPr>
          <p:cNvSpPr txBox="1"/>
          <p:nvPr/>
        </p:nvSpPr>
        <p:spPr>
          <a:xfrm>
            <a:off x="861673" y="3082187"/>
            <a:ext cx="994683" cy="20774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750">
                <a:latin typeface="Grandview Display"/>
              </a:rPr>
              <a:t>resultant vector = </a:t>
            </a:r>
            <a:endParaRPr lang="en-US" sz="750"/>
          </a:p>
        </p:txBody>
      </p:sp>
      <p:sp>
        <p:nvSpPr>
          <p:cNvPr id="53" name="Rectangle 52">
            <a:extLst>
              <a:ext uri="{FF2B5EF4-FFF2-40B4-BE49-F238E27FC236}">
                <a16:creationId xmlns:a16="http://schemas.microsoft.com/office/drawing/2014/main" id="{D413BAB5-4C8C-472C-804A-0A8C1D7EF806}"/>
              </a:ext>
            </a:extLst>
          </p:cNvPr>
          <p:cNvSpPr/>
          <p:nvPr/>
        </p:nvSpPr>
        <p:spPr>
          <a:xfrm>
            <a:off x="767442" y="3135084"/>
            <a:ext cx="95251" cy="88448"/>
          </a:xfrm>
          <a:prstGeom prst="rect">
            <a:avLst/>
          </a:prstGeom>
          <a:solidFill>
            <a:schemeClr val="bg1"/>
          </a:solidFill>
          <a:ln w="12700">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864C8424-FAFA-4BBF-B4BD-FAC416AF29E3}"/>
              </a:ext>
            </a:extLst>
          </p:cNvPr>
          <p:cNvSpPr/>
          <p:nvPr/>
        </p:nvSpPr>
        <p:spPr>
          <a:xfrm>
            <a:off x="658586" y="1209675"/>
            <a:ext cx="1666873" cy="217715"/>
          </a:xfrm>
          <a:prstGeom prst="rect">
            <a:avLst/>
          </a:prstGeom>
          <a:solidFill>
            <a:srgbClr val="C4FFFC">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A2FEE96-8CCD-4380-A97D-EE3B9BEC4EB3}"/>
              </a:ext>
            </a:extLst>
          </p:cNvPr>
          <p:cNvSpPr/>
          <p:nvPr/>
        </p:nvSpPr>
        <p:spPr>
          <a:xfrm>
            <a:off x="760640" y="1604281"/>
            <a:ext cx="95251" cy="88448"/>
          </a:xfrm>
          <a:prstGeom prst="rect">
            <a:avLst/>
          </a:prstGeom>
          <a:solidFill>
            <a:srgbClr val="C4FFFC">
              <a:alpha val="45000"/>
            </a:srgbClr>
          </a:solidFill>
          <a:ln w="12700">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Rounded Corners 56">
            <a:extLst>
              <a:ext uri="{FF2B5EF4-FFF2-40B4-BE49-F238E27FC236}">
                <a16:creationId xmlns:a16="http://schemas.microsoft.com/office/drawing/2014/main" id="{379E189F-FDFB-48F6-91DB-15645ED7B355}"/>
              </a:ext>
            </a:extLst>
          </p:cNvPr>
          <p:cNvSpPr/>
          <p:nvPr/>
        </p:nvSpPr>
        <p:spPr>
          <a:xfrm>
            <a:off x="6414407" y="1284513"/>
            <a:ext cx="864053" cy="170090"/>
          </a:xfrm>
          <a:prstGeom prst="roundRect">
            <a:avLst/>
          </a:prstGeom>
          <a:solidFill>
            <a:srgbClr val="CCF0FF"/>
          </a:solidFill>
          <a:ln>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000">
                <a:solidFill>
                  <a:schemeClr val="tx1"/>
                </a:solidFill>
                <a:cs typeface="Arial"/>
              </a:rPr>
              <a:t>calculations</a:t>
            </a:r>
            <a:endParaRPr lang="en-US" sz="1000">
              <a:solidFill>
                <a:schemeClr val="tx1"/>
              </a:solidFill>
            </a:endParaRPr>
          </a:p>
        </p:txBody>
      </p:sp>
      <p:cxnSp>
        <p:nvCxnSpPr>
          <p:cNvPr id="11" name="Straight Arrow Connector 10">
            <a:extLst>
              <a:ext uri="{FF2B5EF4-FFF2-40B4-BE49-F238E27FC236}">
                <a16:creationId xmlns:a16="http://schemas.microsoft.com/office/drawing/2014/main" id="{56584B48-F3A4-4F84-B479-D2A148670A74}"/>
              </a:ext>
            </a:extLst>
          </p:cNvPr>
          <p:cNvCxnSpPr>
            <a:cxnSpLocks/>
          </p:cNvCxnSpPr>
          <p:nvPr/>
        </p:nvCxnSpPr>
        <p:spPr>
          <a:xfrm>
            <a:off x="6992710" y="1073603"/>
            <a:ext cx="734786" cy="0"/>
          </a:xfrm>
          <a:prstGeom prst="straightConnector1">
            <a:avLst/>
          </a:prstGeom>
          <a:ln w="12700"/>
        </p:spPr>
        <p:style>
          <a:lnRef idx="1">
            <a:schemeClr val="dk1"/>
          </a:lnRef>
          <a:fillRef idx="0">
            <a:schemeClr val="dk1"/>
          </a:fillRef>
          <a:effectRef idx="0">
            <a:schemeClr val="dk1"/>
          </a:effectRef>
          <a:fontRef idx="minor">
            <a:schemeClr val="tx1"/>
          </a:fontRef>
        </p:style>
      </p:cxnSp>
      <p:sp>
        <p:nvSpPr>
          <p:cNvPr id="12" name="Flowchart: Connector 11">
            <a:extLst>
              <a:ext uri="{FF2B5EF4-FFF2-40B4-BE49-F238E27FC236}">
                <a16:creationId xmlns:a16="http://schemas.microsoft.com/office/drawing/2014/main" id="{4057DFEA-2404-427E-814D-6AC8AAFE8580}"/>
              </a:ext>
            </a:extLst>
          </p:cNvPr>
          <p:cNvSpPr/>
          <p:nvPr/>
        </p:nvSpPr>
        <p:spPr>
          <a:xfrm>
            <a:off x="7323365" y="1043668"/>
            <a:ext cx="68034" cy="68035"/>
          </a:xfrm>
          <a:prstGeom prst="flowChartConnector">
            <a:avLst/>
          </a:prstGeom>
          <a:solidFill>
            <a:srgbClr val="80D0FF"/>
          </a:solidFill>
          <a:ln>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lowchart: Connector 12">
            <a:extLst>
              <a:ext uri="{FF2B5EF4-FFF2-40B4-BE49-F238E27FC236}">
                <a16:creationId xmlns:a16="http://schemas.microsoft.com/office/drawing/2014/main" id="{C4B86F20-9CD7-4DBC-B638-3199275CAB88}"/>
              </a:ext>
            </a:extLst>
          </p:cNvPr>
          <p:cNvSpPr/>
          <p:nvPr/>
        </p:nvSpPr>
        <p:spPr>
          <a:xfrm>
            <a:off x="7690758" y="1043668"/>
            <a:ext cx="68034" cy="68035"/>
          </a:xfrm>
          <a:prstGeom prst="flowChartConnector">
            <a:avLst/>
          </a:prstGeom>
          <a:solidFill>
            <a:schemeClr val="bg1"/>
          </a:solidFill>
          <a:ln>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lowchart: Connector 13">
            <a:extLst>
              <a:ext uri="{FF2B5EF4-FFF2-40B4-BE49-F238E27FC236}">
                <a16:creationId xmlns:a16="http://schemas.microsoft.com/office/drawing/2014/main" id="{30009A99-F07F-44B5-8591-7BECD1DF6CAA}"/>
              </a:ext>
            </a:extLst>
          </p:cNvPr>
          <p:cNvSpPr/>
          <p:nvPr/>
        </p:nvSpPr>
        <p:spPr>
          <a:xfrm>
            <a:off x="6962776" y="1043668"/>
            <a:ext cx="68034" cy="68035"/>
          </a:xfrm>
          <a:prstGeom prst="flowChartConnector">
            <a:avLst/>
          </a:prstGeom>
          <a:solidFill>
            <a:schemeClr val="bg1"/>
          </a:solidFill>
          <a:ln>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lowchart: Connector 14">
            <a:extLst>
              <a:ext uri="{FF2B5EF4-FFF2-40B4-BE49-F238E27FC236}">
                <a16:creationId xmlns:a16="http://schemas.microsoft.com/office/drawing/2014/main" id="{132C280F-5E2F-43ED-8237-02A28FDBCE8D}"/>
              </a:ext>
            </a:extLst>
          </p:cNvPr>
          <p:cNvSpPr/>
          <p:nvPr/>
        </p:nvSpPr>
        <p:spPr>
          <a:xfrm>
            <a:off x="7146472" y="1043668"/>
            <a:ext cx="68034" cy="68035"/>
          </a:xfrm>
          <a:prstGeom prst="flowChartConnector">
            <a:avLst/>
          </a:prstGeom>
          <a:solidFill>
            <a:schemeClr val="bg1"/>
          </a:solidFill>
          <a:ln>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lowchart: Connector 15">
            <a:extLst>
              <a:ext uri="{FF2B5EF4-FFF2-40B4-BE49-F238E27FC236}">
                <a16:creationId xmlns:a16="http://schemas.microsoft.com/office/drawing/2014/main" id="{3574B8E6-A992-4565-970F-7FAF55B1278E}"/>
              </a:ext>
            </a:extLst>
          </p:cNvPr>
          <p:cNvSpPr/>
          <p:nvPr/>
        </p:nvSpPr>
        <p:spPr>
          <a:xfrm>
            <a:off x="7500257" y="1043668"/>
            <a:ext cx="68034" cy="68035"/>
          </a:xfrm>
          <a:prstGeom prst="flowChartConnector">
            <a:avLst/>
          </a:prstGeom>
          <a:solidFill>
            <a:schemeClr val="bg1"/>
          </a:solidFill>
          <a:ln>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FC9F5AA4-520C-4717-AB81-C8BCAC01617F}"/>
              </a:ext>
            </a:extLst>
          </p:cNvPr>
          <p:cNvSpPr txBox="1"/>
          <p:nvPr/>
        </p:nvSpPr>
        <p:spPr>
          <a:xfrm>
            <a:off x="-62177" y="698255"/>
            <a:ext cx="695325" cy="584775"/>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t>opened and highlighted menu</a:t>
            </a:r>
          </a:p>
        </p:txBody>
      </p:sp>
      <p:sp>
        <p:nvSpPr>
          <p:cNvPr id="17" name="Arrow: Right 16">
            <a:extLst>
              <a:ext uri="{FF2B5EF4-FFF2-40B4-BE49-F238E27FC236}">
                <a16:creationId xmlns:a16="http://schemas.microsoft.com/office/drawing/2014/main" id="{21579ECA-285C-4BE5-B419-CD6868BADAD5}"/>
              </a:ext>
            </a:extLst>
          </p:cNvPr>
          <p:cNvSpPr/>
          <p:nvPr/>
        </p:nvSpPr>
        <p:spPr>
          <a:xfrm rot="1800000">
            <a:off x="369333" y="1202662"/>
            <a:ext cx="259582" cy="104670"/>
          </a:xfrm>
          <a:prstGeom prst="rightArrow">
            <a:avLst/>
          </a:prstGeom>
          <a:solidFill>
            <a:srgbClr val="FF0000"/>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Arrow: Right 73">
            <a:extLst>
              <a:ext uri="{FF2B5EF4-FFF2-40B4-BE49-F238E27FC236}">
                <a16:creationId xmlns:a16="http://schemas.microsoft.com/office/drawing/2014/main" id="{7DAB880A-1A43-4FB4-821D-87B7EE6B0FCF}"/>
              </a:ext>
            </a:extLst>
          </p:cNvPr>
          <p:cNvSpPr/>
          <p:nvPr/>
        </p:nvSpPr>
        <p:spPr>
          <a:xfrm rot="-1380000">
            <a:off x="416957" y="3243734"/>
            <a:ext cx="259582" cy="104670"/>
          </a:xfrm>
          <a:prstGeom prst="rightArrow">
            <a:avLst/>
          </a:prstGeom>
          <a:solidFill>
            <a:srgbClr val="FF0000"/>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TextBox 74">
            <a:extLst>
              <a:ext uri="{FF2B5EF4-FFF2-40B4-BE49-F238E27FC236}">
                <a16:creationId xmlns:a16="http://schemas.microsoft.com/office/drawing/2014/main" id="{CA23DCB9-40A3-4E72-B8F2-5F16505A29CF}"/>
              </a:ext>
            </a:extLst>
          </p:cNvPr>
          <p:cNvSpPr txBox="1"/>
          <p:nvPr/>
        </p:nvSpPr>
        <p:spPr>
          <a:xfrm>
            <a:off x="-436375" y="3399274"/>
            <a:ext cx="1062718" cy="707886"/>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t>User can decide what is displayed on grid</a:t>
            </a:r>
          </a:p>
        </p:txBody>
      </p:sp>
      <p:sp>
        <p:nvSpPr>
          <p:cNvPr id="76" name="Arrow: Right 75">
            <a:extLst>
              <a:ext uri="{FF2B5EF4-FFF2-40B4-BE49-F238E27FC236}">
                <a16:creationId xmlns:a16="http://schemas.microsoft.com/office/drawing/2014/main" id="{6D702229-BA2A-4BC0-B6AD-AF534E3F41FE}"/>
              </a:ext>
            </a:extLst>
          </p:cNvPr>
          <p:cNvSpPr/>
          <p:nvPr/>
        </p:nvSpPr>
        <p:spPr>
          <a:xfrm rot="-2400000">
            <a:off x="491795" y="1746948"/>
            <a:ext cx="259582" cy="104670"/>
          </a:xfrm>
          <a:prstGeom prst="rightArrow">
            <a:avLst/>
          </a:prstGeom>
          <a:solidFill>
            <a:srgbClr val="FF0000"/>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TextBox 76">
            <a:extLst>
              <a:ext uri="{FF2B5EF4-FFF2-40B4-BE49-F238E27FC236}">
                <a16:creationId xmlns:a16="http://schemas.microsoft.com/office/drawing/2014/main" id="{CC91AC56-6850-4C2E-A9D3-6272DDEB3C45}"/>
              </a:ext>
            </a:extLst>
          </p:cNvPr>
          <p:cNvSpPr txBox="1"/>
          <p:nvPr/>
        </p:nvSpPr>
        <p:spPr>
          <a:xfrm>
            <a:off x="-48573" y="1929702"/>
            <a:ext cx="695325" cy="400110"/>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t>Checked off box</a:t>
            </a:r>
          </a:p>
        </p:txBody>
      </p:sp>
      <p:sp>
        <p:nvSpPr>
          <p:cNvPr id="78" name="TextBox 77">
            <a:extLst>
              <a:ext uri="{FF2B5EF4-FFF2-40B4-BE49-F238E27FC236}">
                <a16:creationId xmlns:a16="http://schemas.microsoft.com/office/drawing/2014/main" id="{33C68EAF-8230-44F2-929F-46D88ACDC16D}"/>
              </a:ext>
            </a:extLst>
          </p:cNvPr>
          <p:cNvSpPr txBox="1"/>
          <p:nvPr/>
        </p:nvSpPr>
        <p:spPr>
          <a:xfrm>
            <a:off x="1698513" y="1456135"/>
            <a:ext cx="32793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900">
                <a:latin typeface="Grandview Display"/>
              </a:rPr>
              <a:t>0</a:t>
            </a:r>
          </a:p>
          <a:p>
            <a:pPr algn="ctr"/>
            <a:r>
              <a:rPr lang="en-US" sz="900">
                <a:latin typeface="Grandview Display"/>
              </a:rPr>
              <a:t>10</a:t>
            </a:r>
          </a:p>
        </p:txBody>
      </p:sp>
      <p:cxnSp>
        <p:nvCxnSpPr>
          <p:cNvPr id="20" name="Straight Arrow Connector 19">
            <a:extLst>
              <a:ext uri="{FF2B5EF4-FFF2-40B4-BE49-F238E27FC236}">
                <a16:creationId xmlns:a16="http://schemas.microsoft.com/office/drawing/2014/main" id="{C35F5A16-205A-41D9-B2CD-6B9EEB900FDD}"/>
              </a:ext>
            </a:extLst>
          </p:cNvPr>
          <p:cNvCxnSpPr/>
          <p:nvPr/>
        </p:nvCxnSpPr>
        <p:spPr>
          <a:xfrm flipV="1">
            <a:off x="4169229" y="2729592"/>
            <a:ext cx="2721" cy="49393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80" name="Arrow: Right 79">
            <a:extLst>
              <a:ext uri="{FF2B5EF4-FFF2-40B4-BE49-F238E27FC236}">
                <a16:creationId xmlns:a16="http://schemas.microsoft.com/office/drawing/2014/main" id="{4EADB2A4-5E2F-41DA-AB83-BFC9A54E862F}"/>
              </a:ext>
            </a:extLst>
          </p:cNvPr>
          <p:cNvSpPr/>
          <p:nvPr/>
        </p:nvSpPr>
        <p:spPr>
          <a:xfrm rot="12780000">
            <a:off x="2233510" y="1433983"/>
            <a:ext cx="259582" cy="104670"/>
          </a:xfrm>
          <a:prstGeom prst="rightArrow">
            <a:avLst/>
          </a:prstGeom>
          <a:solidFill>
            <a:srgbClr val="FF0000"/>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TextBox 80">
            <a:extLst>
              <a:ext uri="{FF2B5EF4-FFF2-40B4-BE49-F238E27FC236}">
                <a16:creationId xmlns:a16="http://schemas.microsoft.com/office/drawing/2014/main" id="{276A42C5-E03A-45F3-8187-2120854307BF}"/>
              </a:ext>
            </a:extLst>
          </p:cNvPr>
          <p:cNvSpPr txBox="1"/>
          <p:nvPr/>
        </p:nvSpPr>
        <p:spPr>
          <a:xfrm>
            <a:off x="2339479" y="1603130"/>
            <a:ext cx="1702253" cy="246221"/>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t>Click again to close menu</a:t>
            </a:r>
          </a:p>
        </p:txBody>
      </p:sp>
      <p:sp>
        <p:nvSpPr>
          <p:cNvPr id="70" name="TextBox 69">
            <a:extLst>
              <a:ext uri="{FF2B5EF4-FFF2-40B4-BE49-F238E27FC236}">
                <a16:creationId xmlns:a16="http://schemas.microsoft.com/office/drawing/2014/main" id="{21163A61-9DAA-4C4E-B313-16034E497FB6}"/>
              </a:ext>
            </a:extLst>
          </p:cNvPr>
          <p:cNvSpPr txBox="1"/>
          <p:nvPr/>
        </p:nvSpPr>
        <p:spPr>
          <a:xfrm>
            <a:off x="861673" y="3395149"/>
            <a:ext cx="953861"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latin typeface="Grandview Display"/>
              </a:rPr>
              <a:t>multiply vectors</a:t>
            </a:r>
            <a:endParaRPr lang="en-US"/>
          </a:p>
        </p:txBody>
      </p:sp>
      <p:sp>
        <p:nvSpPr>
          <p:cNvPr id="71" name="TextBox 70">
            <a:extLst>
              <a:ext uri="{FF2B5EF4-FFF2-40B4-BE49-F238E27FC236}">
                <a16:creationId xmlns:a16="http://schemas.microsoft.com/office/drawing/2014/main" id="{32AF274C-D537-4B62-BB52-B495A5B25939}"/>
              </a:ext>
            </a:extLst>
          </p:cNvPr>
          <p:cNvSpPr txBox="1"/>
          <p:nvPr/>
        </p:nvSpPr>
        <p:spPr>
          <a:xfrm>
            <a:off x="854870" y="3633275"/>
            <a:ext cx="1130753"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latin typeface="Grandview Display"/>
              </a:rPr>
              <a:t>add vectors together</a:t>
            </a:r>
            <a:endParaRPr lang="en-US" sz="800"/>
          </a:p>
        </p:txBody>
      </p:sp>
      <p:sp>
        <p:nvSpPr>
          <p:cNvPr id="72" name="Rectangle 71">
            <a:extLst>
              <a:ext uri="{FF2B5EF4-FFF2-40B4-BE49-F238E27FC236}">
                <a16:creationId xmlns:a16="http://schemas.microsoft.com/office/drawing/2014/main" id="{758BD54E-6E1E-4727-AB51-B4A41AD57383}"/>
              </a:ext>
            </a:extLst>
          </p:cNvPr>
          <p:cNvSpPr/>
          <p:nvPr/>
        </p:nvSpPr>
        <p:spPr>
          <a:xfrm>
            <a:off x="767441" y="3454852"/>
            <a:ext cx="95251" cy="88448"/>
          </a:xfrm>
          <a:prstGeom prst="rect">
            <a:avLst/>
          </a:prstGeom>
          <a:solidFill>
            <a:schemeClr val="bg1"/>
          </a:solidFill>
          <a:ln w="12700">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AF60358B-A420-4C44-A8FF-C4B4A0C1B01D}"/>
              </a:ext>
            </a:extLst>
          </p:cNvPr>
          <p:cNvSpPr/>
          <p:nvPr/>
        </p:nvSpPr>
        <p:spPr>
          <a:xfrm>
            <a:off x="767441" y="3692977"/>
            <a:ext cx="95251" cy="88448"/>
          </a:xfrm>
          <a:prstGeom prst="rect">
            <a:avLst/>
          </a:prstGeom>
          <a:solidFill>
            <a:schemeClr val="bg1"/>
          </a:solidFill>
          <a:ln w="12700">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val 1">
            <a:extLst>
              <a:ext uri="{FF2B5EF4-FFF2-40B4-BE49-F238E27FC236}">
                <a16:creationId xmlns:a16="http://schemas.microsoft.com/office/drawing/2014/main" id="{EEFBCB83-AC7A-4413-9506-0E87E7605A74}"/>
              </a:ext>
            </a:extLst>
          </p:cNvPr>
          <p:cNvSpPr/>
          <p:nvPr/>
        </p:nvSpPr>
        <p:spPr>
          <a:xfrm>
            <a:off x="2073727" y="1583870"/>
            <a:ext cx="122465" cy="115661"/>
          </a:xfrm>
          <a:prstGeom prst="ellipse">
            <a:avLst/>
          </a:prstGeom>
          <a:solidFill>
            <a:srgbClr val="6BC9FF"/>
          </a:solidFill>
          <a:ln>
            <a:solidFill>
              <a:srgbClr val="6BC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5AD53041-578D-4653-892E-BD4B1E6561A1}"/>
              </a:ext>
            </a:extLst>
          </p:cNvPr>
          <p:cNvSpPr/>
          <p:nvPr/>
        </p:nvSpPr>
        <p:spPr>
          <a:xfrm>
            <a:off x="2073727" y="2332262"/>
            <a:ext cx="122465" cy="115661"/>
          </a:xfrm>
          <a:prstGeom prst="ellipse">
            <a:avLst/>
          </a:prstGeom>
          <a:solidFill>
            <a:srgbClr val="D6CFFF"/>
          </a:solidFill>
          <a:ln>
            <a:solidFill>
              <a:srgbClr val="D6C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Arrow: Right 82">
            <a:extLst>
              <a:ext uri="{FF2B5EF4-FFF2-40B4-BE49-F238E27FC236}">
                <a16:creationId xmlns:a16="http://schemas.microsoft.com/office/drawing/2014/main" id="{A08E66D0-A5AB-4BD9-8389-5BBB65AC878A}"/>
              </a:ext>
            </a:extLst>
          </p:cNvPr>
          <p:cNvSpPr/>
          <p:nvPr/>
        </p:nvSpPr>
        <p:spPr>
          <a:xfrm rot="12780000">
            <a:off x="2233509" y="2454518"/>
            <a:ext cx="259582" cy="104670"/>
          </a:xfrm>
          <a:prstGeom prst="rightArrow">
            <a:avLst/>
          </a:prstGeom>
          <a:solidFill>
            <a:srgbClr val="FF0000"/>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TextBox 83">
            <a:extLst>
              <a:ext uri="{FF2B5EF4-FFF2-40B4-BE49-F238E27FC236}">
                <a16:creationId xmlns:a16="http://schemas.microsoft.com/office/drawing/2014/main" id="{13744A13-3988-4A57-84F4-317A28299AB4}"/>
              </a:ext>
            </a:extLst>
          </p:cNvPr>
          <p:cNvSpPr txBox="1"/>
          <p:nvPr/>
        </p:nvSpPr>
        <p:spPr>
          <a:xfrm>
            <a:off x="2502764" y="2480791"/>
            <a:ext cx="1702253" cy="400110"/>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t>click to open menu and choose vector </a:t>
            </a:r>
            <a:r>
              <a:rPr lang="en-US" sz="1000" err="1"/>
              <a:t>colour</a:t>
            </a:r>
          </a:p>
        </p:txBody>
      </p:sp>
      <p:sp>
        <p:nvSpPr>
          <p:cNvPr id="86" name="Rectangle: Rounded Corners 85">
            <a:extLst>
              <a:ext uri="{FF2B5EF4-FFF2-40B4-BE49-F238E27FC236}">
                <a16:creationId xmlns:a16="http://schemas.microsoft.com/office/drawing/2014/main" id="{72DD6B53-720E-48E4-AA28-51974A78010F}"/>
              </a:ext>
            </a:extLst>
          </p:cNvPr>
          <p:cNvSpPr/>
          <p:nvPr/>
        </p:nvSpPr>
        <p:spPr>
          <a:xfrm>
            <a:off x="957943" y="3917495"/>
            <a:ext cx="1068160" cy="190500"/>
          </a:xfrm>
          <a:prstGeom prst="roundRect">
            <a:avLst/>
          </a:prstGeom>
          <a:solidFill>
            <a:srgbClr val="CCF0FF"/>
          </a:solidFill>
          <a:ln>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800">
                <a:solidFill>
                  <a:schemeClr val="tx1"/>
                </a:solidFill>
                <a:cs typeface="Arial"/>
              </a:rPr>
              <a:t>create new vector</a:t>
            </a:r>
            <a:endParaRPr lang="en-US" sz="800">
              <a:solidFill>
                <a:schemeClr val="tx1"/>
              </a:solidFill>
            </a:endParaRPr>
          </a:p>
        </p:txBody>
      </p:sp>
      <p:sp>
        <p:nvSpPr>
          <p:cNvPr id="88" name="Arrow: Right 87">
            <a:extLst>
              <a:ext uri="{FF2B5EF4-FFF2-40B4-BE49-F238E27FC236}">
                <a16:creationId xmlns:a16="http://schemas.microsoft.com/office/drawing/2014/main" id="{92092AE8-479E-426A-89AA-7E72B68610E7}"/>
              </a:ext>
            </a:extLst>
          </p:cNvPr>
          <p:cNvSpPr/>
          <p:nvPr/>
        </p:nvSpPr>
        <p:spPr>
          <a:xfrm rot="12780000">
            <a:off x="2015795" y="4169018"/>
            <a:ext cx="259582" cy="104670"/>
          </a:xfrm>
          <a:prstGeom prst="rightArrow">
            <a:avLst/>
          </a:prstGeom>
          <a:solidFill>
            <a:srgbClr val="FF0000"/>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TextBox 88">
            <a:extLst>
              <a:ext uri="{FF2B5EF4-FFF2-40B4-BE49-F238E27FC236}">
                <a16:creationId xmlns:a16="http://schemas.microsoft.com/office/drawing/2014/main" id="{86A44382-8965-43BD-BCFC-A8E7B4CF67FB}"/>
              </a:ext>
            </a:extLst>
          </p:cNvPr>
          <p:cNvSpPr txBox="1"/>
          <p:nvPr/>
        </p:nvSpPr>
        <p:spPr>
          <a:xfrm>
            <a:off x="2312264" y="4276934"/>
            <a:ext cx="1702253" cy="400110"/>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t>create a new vector to display</a:t>
            </a:r>
          </a:p>
        </p:txBody>
      </p:sp>
    </p:spTree>
    <p:extLst>
      <p:ext uri="{BB962C8B-B14F-4D97-AF65-F5344CB8AC3E}">
        <p14:creationId xmlns:p14="http://schemas.microsoft.com/office/powerpoint/2010/main" val="174664123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5" name="TextBox 4">
            <a:extLst>
              <a:ext uri="{FF2B5EF4-FFF2-40B4-BE49-F238E27FC236}">
                <a16:creationId xmlns:a16="http://schemas.microsoft.com/office/drawing/2014/main" id="{77CF38F4-8643-D742-8F96-0042DD50DC6F}"/>
              </a:ext>
            </a:extLst>
          </p:cNvPr>
          <p:cNvSpPr txBox="1"/>
          <p:nvPr/>
        </p:nvSpPr>
        <p:spPr>
          <a:xfrm>
            <a:off x="1505" y="691"/>
            <a:ext cx="1023037" cy="923330"/>
          </a:xfrm>
          <a:prstGeom prst="rect">
            <a:avLst/>
          </a:prstGeom>
          <a:solidFill>
            <a:schemeClr val="accent4"/>
          </a:solidFill>
        </p:spPr>
        <p:txBody>
          <a:bodyPr wrap="square" lIns="91440" tIns="45720" rIns="91440" bIns="45720" rtlCol="0" anchor="t">
            <a:spAutoFit/>
          </a:bodyPr>
          <a:lstStyle/>
          <a:p>
            <a:r>
              <a:rPr lang="en-US"/>
              <a:t>Prototype</a:t>
            </a:r>
            <a:endParaRPr lang="en-US" sz="4000"/>
          </a:p>
          <a:p>
            <a:r>
              <a:rPr lang="en-US" sz="4000"/>
              <a:t>4</a:t>
            </a:r>
          </a:p>
        </p:txBody>
      </p:sp>
      <p:pic>
        <p:nvPicPr>
          <p:cNvPr id="62" name="Picture 9" descr="Graphical user interface, application&#10;&#10;Description automatically generated">
            <a:extLst>
              <a:ext uri="{FF2B5EF4-FFF2-40B4-BE49-F238E27FC236}">
                <a16:creationId xmlns:a16="http://schemas.microsoft.com/office/drawing/2014/main" id="{A5AFF5D0-0345-4DDB-849E-5679874F28BD}"/>
              </a:ext>
            </a:extLst>
          </p:cNvPr>
          <p:cNvPicPr>
            <a:picLocks noChangeAspect="1"/>
          </p:cNvPicPr>
          <p:nvPr/>
        </p:nvPicPr>
        <p:blipFill>
          <a:blip r:embed="rId3"/>
          <a:stretch>
            <a:fillRect/>
          </a:stretch>
        </p:blipFill>
        <p:spPr>
          <a:xfrm>
            <a:off x="548055" y="384837"/>
            <a:ext cx="7439756" cy="4688361"/>
          </a:xfrm>
          <a:prstGeom prst="rect">
            <a:avLst/>
          </a:prstGeom>
        </p:spPr>
      </p:pic>
      <p:pic>
        <p:nvPicPr>
          <p:cNvPr id="263" name="Google Shape;263;p38"/>
          <p:cNvPicPr preferRelativeResize="0"/>
          <p:nvPr/>
        </p:nvPicPr>
        <p:blipFill>
          <a:blip r:embed="rId4">
            <a:alphaModFix/>
          </a:blip>
          <a:stretch>
            <a:fillRect/>
          </a:stretch>
        </p:blipFill>
        <p:spPr>
          <a:xfrm>
            <a:off x="7753350" y="-6"/>
            <a:ext cx="1390650" cy="966788"/>
          </a:xfrm>
          <a:prstGeom prst="rect">
            <a:avLst/>
          </a:prstGeom>
          <a:noFill/>
          <a:ln>
            <a:noFill/>
          </a:ln>
        </p:spPr>
      </p:pic>
      <p:sp>
        <p:nvSpPr>
          <p:cNvPr id="7" name="TextBox 6">
            <a:extLst>
              <a:ext uri="{FF2B5EF4-FFF2-40B4-BE49-F238E27FC236}">
                <a16:creationId xmlns:a16="http://schemas.microsoft.com/office/drawing/2014/main" id="{B54139A4-F124-4CCD-957D-894CB1ADBE8C}"/>
              </a:ext>
            </a:extLst>
          </p:cNvPr>
          <p:cNvSpPr txBox="1"/>
          <p:nvPr/>
        </p:nvSpPr>
        <p:spPr>
          <a:xfrm>
            <a:off x="545436" y="409365"/>
            <a:ext cx="274319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err="1"/>
              <a:t>homescreen</a:t>
            </a:r>
          </a:p>
        </p:txBody>
      </p:sp>
      <p:sp>
        <p:nvSpPr>
          <p:cNvPr id="10" name="Rectangle 9">
            <a:extLst>
              <a:ext uri="{FF2B5EF4-FFF2-40B4-BE49-F238E27FC236}">
                <a16:creationId xmlns:a16="http://schemas.microsoft.com/office/drawing/2014/main" id="{F091F718-A7A8-4706-98F9-FD3C9B82084B}"/>
              </a:ext>
            </a:extLst>
          </p:cNvPr>
          <p:cNvSpPr/>
          <p:nvPr/>
        </p:nvSpPr>
        <p:spPr>
          <a:xfrm>
            <a:off x="651782" y="964746"/>
            <a:ext cx="7313838" cy="224518"/>
          </a:xfrm>
          <a:prstGeom prst="rect">
            <a:avLst/>
          </a:prstGeom>
          <a:solidFill>
            <a:schemeClr val="bg1"/>
          </a:solidFill>
          <a:ln>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E5EC0C29-6E5E-484A-8E4F-609E675877DC}"/>
              </a:ext>
            </a:extLst>
          </p:cNvPr>
          <p:cNvSpPr txBox="1"/>
          <p:nvPr/>
        </p:nvSpPr>
        <p:spPr>
          <a:xfrm>
            <a:off x="650762" y="966278"/>
            <a:ext cx="885825" cy="2308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900">
                <a:latin typeface="Grandview Display"/>
              </a:rPr>
              <a:t>Instructions</a:t>
            </a:r>
            <a:endParaRPr lang="en-US" sz="900"/>
          </a:p>
        </p:txBody>
      </p:sp>
      <p:sp>
        <p:nvSpPr>
          <p:cNvPr id="22" name="TextBox 21">
            <a:extLst>
              <a:ext uri="{FF2B5EF4-FFF2-40B4-BE49-F238E27FC236}">
                <a16:creationId xmlns:a16="http://schemas.microsoft.com/office/drawing/2014/main" id="{98C6B6E5-1B33-473B-A0AC-91AC251B9687}"/>
              </a:ext>
            </a:extLst>
          </p:cNvPr>
          <p:cNvSpPr txBox="1"/>
          <p:nvPr/>
        </p:nvSpPr>
        <p:spPr>
          <a:xfrm>
            <a:off x="1535226" y="959473"/>
            <a:ext cx="885825" cy="2308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900">
                <a:latin typeface="Grandview Display"/>
              </a:rPr>
              <a:t>Grid</a:t>
            </a:r>
            <a:endParaRPr lang="en-US"/>
          </a:p>
        </p:txBody>
      </p:sp>
      <p:sp>
        <p:nvSpPr>
          <p:cNvPr id="23" name="TextBox 22">
            <a:extLst>
              <a:ext uri="{FF2B5EF4-FFF2-40B4-BE49-F238E27FC236}">
                <a16:creationId xmlns:a16="http://schemas.microsoft.com/office/drawing/2014/main" id="{AB656D05-0F39-43B9-A07C-F090CFC27000}"/>
              </a:ext>
            </a:extLst>
          </p:cNvPr>
          <p:cNvSpPr txBox="1"/>
          <p:nvPr/>
        </p:nvSpPr>
        <p:spPr>
          <a:xfrm>
            <a:off x="2099922" y="959473"/>
            <a:ext cx="885825" cy="2308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900">
                <a:latin typeface="Grandview Display"/>
              </a:rPr>
              <a:t>Cheat Sheet</a:t>
            </a:r>
            <a:endParaRPr lang="en-US"/>
          </a:p>
        </p:txBody>
      </p:sp>
      <p:sp>
        <p:nvSpPr>
          <p:cNvPr id="24" name="Rectangle 23">
            <a:extLst>
              <a:ext uri="{FF2B5EF4-FFF2-40B4-BE49-F238E27FC236}">
                <a16:creationId xmlns:a16="http://schemas.microsoft.com/office/drawing/2014/main" id="{6F1F419E-2D7D-4CC4-96A6-E0BE10EA0BB0}"/>
              </a:ext>
            </a:extLst>
          </p:cNvPr>
          <p:cNvSpPr/>
          <p:nvPr/>
        </p:nvSpPr>
        <p:spPr>
          <a:xfrm>
            <a:off x="651782" y="1196067"/>
            <a:ext cx="3374569" cy="231321"/>
          </a:xfrm>
          <a:prstGeom prst="rect">
            <a:avLst/>
          </a:prstGeom>
          <a:solidFill>
            <a:schemeClr val="bg1"/>
          </a:solidFill>
          <a:ln>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057C634D-16F2-4822-A17E-259F82FD829C}"/>
              </a:ext>
            </a:extLst>
          </p:cNvPr>
          <p:cNvSpPr txBox="1"/>
          <p:nvPr/>
        </p:nvSpPr>
        <p:spPr>
          <a:xfrm>
            <a:off x="650762" y="1211205"/>
            <a:ext cx="1715861" cy="215444"/>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latin typeface="Grandview Display"/>
              </a:rPr>
              <a:t>Vector Addition + Multiplication</a:t>
            </a:r>
            <a:endParaRPr lang="en-US" sz="800" err="1"/>
          </a:p>
        </p:txBody>
      </p:sp>
      <p:sp>
        <p:nvSpPr>
          <p:cNvPr id="28" name="TextBox 27">
            <a:extLst>
              <a:ext uri="{FF2B5EF4-FFF2-40B4-BE49-F238E27FC236}">
                <a16:creationId xmlns:a16="http://schemas.microsoft.com/office/drawing/2014/main" id="{996732EB-F534-4A54-99CD-B10501C4A070}"/>
              </a:ext>
            </a:extLst>
          </p:cNvPr>
          <p:cNvSpPr txBox="1"/>
          <p:nvPr/>
        </p:nvSpPr>
        <p:spPr>
          <a:xfrm>
            <a:off x="2317637" y="1211204"/>
            <a:ext cx="1110344"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latin typeface="Grandview Display"/>
              </a:rPr>
              <a:t>Vector Operations</a:t>
            </a:r>
            <a:endParaRPr lang="en-US" sz="800" err="1"/>
          </a:p>
        </p:txBody>
      </p:sp>
      <p:sp>
        <p:nvSpPr>
          <p:cNvPr id="21" name="Rectangle 20">
            <a:extLst>
              <a:ext uri="{FF2B5EF4-FFF2-40B4-BE49-F238E27FC236}">
                <a16:creationId xmlns:a16="http://schemas.microsoft.com/office/drawing/2014/main" id="{3D7F5EBE-91BC-4669-B5DB-442CB2747B2F}"/>
              </a:ext>
            </a:extLst>
          </p:cNvPr>
          <p:cNvSpPr/>
          <p:nvPr/>
        </p:nvSpPr>
        <p:spPr>
          <a:xfrm>
            <a:off x="1447800" y="964747"/>
            <a:ext cx="612321" cy="224518"/>
          </a:xfrm>
          <a:prstGeom prst="rect">
            <a:avLst/>
          </a:prstGeom>
          <a:solidFill>
            <a:srgbClr val="D6FCFF">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6" name="Straight Arrow Connector 105">
            <a:extLst>
              <a:ext uri="{FF2B5EF4-FFF2-40B4-BE49-F238E27FC236}">
                <a16:creationId xmlns:a16="http://schemas.microsoft.com/office/drawing/2014/main" id="{9BD820E5-5CBE-45A4-9F01-A1744A1EA5C7}"/>
              </a:ext>
            </a:extLst>
          </p:cNvPr>
          <p:cNvCxnSpPr/>
          <p:nvPr/>
        </p:nvCxnSpPr>
        <p:spPr>
          <a:xfrm flipH="1">
            <a:off x="3665762" y="1440994"/>
            <a:ext cx="1" cy="3626303"/>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08" name="Straight Arrow Connector 107">
            <a:extLst>
              <a:ext uri="{FF2B5EF4-FFF2-40B4-BE49-F238E27FC236}">
                <a16:creationId xmlns:a16="http://schemas.microsoft.com/office/drawing/2014/main" id="{BD71E9B9-2CEF-42F6-B25A-286F430EC668}"/>
              </a:ext>
            </a:extLst>
          </p:cNvPr>
          <p:cNvCxnSpPr>
            <a:cxnSpLocks/>
          </p:cNvCxnSpPr>
          <p:nvPr/>
        </p:nvCxnSpPr>
        <p:spPr>
          <a:xfrm flipH="1">
            <a:off x="4169225" y="1189263"/>
            <a:ext cx="1" cy="3864427"/>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10" name="Straight Arrow Connector 109">
            <a:extLst>
              <a:ext uri="{FF2B5EF4-FFF2-40B4-BE49-F238E27FC236}">
                <a16:creationId xmlns:a16="http://schemas.microsoft.com/office/drawing/2014/main" id="{6D01EF08-1EA3-47FB-A069-10BF9ABD80E9}"/>
              </a:ext>
            </a:extLst>
          </p:cNvPr>
          <p:cNvCxnSpPr>
            <a:cxnSpLocks/>
          </p:cNvCxnSpPr>
          <p:nvPr/>
        </p:nvCxnSpPr>
        <p:spPr>
          <a:xfrm flipH="1">
            <a:off x="4672688" y="1196066"/>
            <a:ext cx="1" cy="3864427"/>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12" name="Straight Arrow Connector 111">
            <a:extLst>
              <a:ext uri="{FF2B5EF4-FFF2-40B4-BE49-F238E27FC236}">
                <a16:creationId xmlns:a16="http://schemas.microsoft.com/office/drawing/2014/main" id="{2DD596BC-9006-4080-966C-E8AA637E9373}"/>
              </a:ext>
            </a:extLst>
          </p:cNvPr>
          <p:cNvCxnSpPr>
            <a:cxnSpLocks/>
          </p:cNvCxnSpPr>
          <p:nvPr/>
        </p:nvCxnSpPr>
        <p:spPr>
          <a:xfrm flipH="1">
            <a:off x="5176153" y="1196066"/>
            <a:ext cx="1" cy="3864427"/>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14" name="Straight Arrow Connector 113">
            <a:extLst>
              <a:ext uri="{FF2B5EF4-FFF2-40B4-BE49-F238E27FC236}">
                <a16:creationId xmlns:a16="http://schemas.microsoft.com/office/drawing/2014/main" id="{6B052B3F-C47D-4AE9-85F0-398194CA27C4}"/>
              </a:ext>
            </a:extLst>
          </p:cNvPr>
          <p:cNvCxnSpPr>
            <a:cxnSpLocks/>
          </p:cNvCxnSpPr>
          <p:nvPr/>
        </p:nvCxnSpPr>
        <p:spPr>
          <a:xfrm flipH="1">
            <a:off x="5672813" y="1196066"/>
            <a:ext cx="1" cy="3864427"/>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16" name="Straight Arrow Connector 115">
            <a:extLst>
              <a:ext uri="{FF2B5EF4-FFF2-40B4-BE49-F238E27FC236}">
                <a16:creationId xmlns:a16="http://schemas.microsoft.com/office/drawing/2014/main" id="{D7B3B873-B06D-43AF-BCAF-FE3108A8AE2A}"/>
              </a:ext>
            </a:extLst>
          </p:cNvPr>
          <p:cNvCxnSpPr>
            <a:cxnSpLocks/>
          </p:cNvCxnSpPr>
          <p:nvPr/>
        </p:nvCxnSpPr>
        <p:spPr>
          <a:xfrm flipH="1">
            <a:off x="6169474" y="1189262"/>
            <a:ext cx="1" cy="3864427"/>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18" name="Straight Arrow Connector 117">
            <a:extLst>
              <a:ext uri="{FF2B5EF4-FFF2-40B4-BE49-F238E27FC236}">
                <a16:creationId xmlns:a16="http://schemas.microsoft.com/office/drawing/2014/main" id="{3713F6C5-FACE-4514-BD68-324C21C3939C}"/>
              </a:ext>
            </a:extLst>
          </p:cNvPr>
          <p:cNvCxnSpPr>
            <a:cxnSpLocks/>
          </p:cNvCxnSpPr>
          <p:nvPr/>
        </p:nvCxnSpPr>
        <p:spPr>
          <a:xfrm flipH="1">
            <a:off x="6672939" y="1189262"/>
            <a:ext cx="1" cy="3864427"/>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20" name="Straight Arrow Connector 119">
            <a:extLst>
              <a:ext uri="{FF2B5EF4-FFF2-40B4-BE49-F238E27FC236}">
                <a16:creationId xmlns:a16="http://schemas.microsoft.com/office/drawing/2014/main" id="{D7F58F7A-5228-4536-B93C-0A148EFD948A}"/>
              </a:ext>
            </a:extLst>
          </p:cNvPr>
          <p:cNvCxnSpPr>
            <a:cxnSpLocks/>
          </p:cNvCxnSpPr>
          <p:nvPr/>
        </p:nvCxnSpPr>
        <p:spPr>
          <a:xfrm flipH="1">
            <a:off x="7169599" y="1189262"/>
            <a:ext cx="1" cy="3864427"/>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22" name="Straight Arrow Connector 121">
            <a:extLst>
              <a:ext uri="{FF2B5EF4-FFF2-40B4-BE49-F238E27FC236}">
                <a16:creationId xmlns:a16="http://schemas.microsoft.com/office/drawing/2014/main" id="{E995EC54-78C5-4139-A605-883B43A9DE58}"/>
              </a:ext>
            </a:extLst>
          </p:cNvPr>
          <p:cNvCxnSpPr>
            <a:cxnSpLocks/>
          </p:cNvCxnSpPr>
          <p:nvPr/>
        </p:nvCxnSpPr>
        <p:spPr>
          <a:xfrm flipH="1">
            <a:off x="3169100" y="1434191"/>
            <a:ext cx="2" cy="3585479"/>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24" name="Straight Arrow Connector 123">
            <a:extLst>
              <a:ext uri="{FF2B5EF4-FFF2-40B4-BE49-F238E27FC236}">
                <a16:creationId xmlns:a16="http://schemas.microsoft.com/office/drawing/2014/main" id="{76D00864-F20D-4A17-806C-649E110AC0FC}"/>
              </a:ext>
            </a:extLst>
          </p:cNvPr>
          <p:cNvCxnSpPr>
            <a:cxnSpLocks/>
          </p:cNvCxnSpPr>
          <p:nvPr/>
        </p:nvCxnSpPr>
        <p:spPr>
          <a:xfrm flipH="1">
            <a:off x="2665635" y="1447797"/>
            <a:ext cx="2" cy="3585479"/>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26" name="Straight Arrow Connector 125">
            <a:extLst>
              <a:ext uri="{FF2B5EF4-FFF2-40B4-BE49-F238E27FC236}">
                <a16:creationId xmlns:a16="http://schemas.microsoft.com/office/drawing/2014/main" id="{547A992A-C45A-4D38-8577-E63BA3C95D03}"/>
              </a:ext>
            </a:extLst>
          </p:cNvPr>
          <p:cNvCxnSpPr>
            <a:cxnSpLocks/>
          </p:cNvCxnSpPr>
          <p:nvPr/>
        </p:nvCxnSpPr>
        <p:spPr>
          <a:xfrm flipH="1">
            <a:off x="2168975" y="1454602"/>
            <a:ext cx="2" cy="3585479"/>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28" name="Straight Arrow Connector 127">
            <a:extLst>
              <a:ext uri="{FF2B5EF4-FFF2-40B4-BE49-F238E27FC236}">
                <a16:creationId xmlns:a16="http://schemas.microsoft.com/office/drawing/2014/main" id="{F43F455F-66AA-4F19-9369-9EA8DF5C4867}"/>
              </a:ext>
            </a:extLst>
          </p:cNvPr>
          <p:cNvCxnSpPr>
            <a:cxnSpLocks/>
          </p:cNvCxnSpPr>
          <p:nvPr/>
        </p:nvCxnSpPr>
        <p:spPr>
          <a:xfrm flipH="1">
            <a:off x="1658706" y="1440994"/>
            <a:ext cx="2" cy="3585479"/>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30" name="Straight Arrow Connector 129">
            <a:extLst>
              <a:ext uri="{FF2B5EF4-FFF2-40B4-BE49-F238E27FC236}">
                <a16:creationId xmlns:a16="http://schemas.microsoft.com/office/drawing/2014/main" id="{DB5DFDE7-5349-4B4A-BB93-F0BD82C597D8}"/>
              </a:ext>
            </a:extLst>
          </p:cNvPr>
          <p:cNvCxnSpPr>
            <a:cxnSpLocks/>
          </p:cNvCxnSpPr>
          <p:nvPr/>
        </p:nvCxnSpPr>
        <p:spPr>
          <a:xfrm flipH="1">
            <a:off x="1155243" y="1440995"/>
            <a:ext cx="2" cy="3585479"/>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32" name="Straight Arrow Connector 131">
            <a:extLst>
              <a:ext uri="{FF2B5EF4-FFF2-40B4-BE49-F238E27FC236}">
                <a16:creationId xmlns:a16="http://schemas.microsoft.com/office/drawing/2014/main" id="{305AF14D-A70F-4A99-A261-25CB80DFB854}"/>
              </a:ext>
            </a:extLst>
          </p:cNvPr>
          <p:cNvCxnSpPr>
            <a:cxnSpLocks/>
          </p:cNvCxnSpPr>
          <p:nvPr/>
        </p:nvCxnSpPr>
        <p:spPr>
          <a:xfrm flipH="1">
            <a:off x="651778" y="1440994"/>
            <a:ext cx="2" cy="3585479"/>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34" name="Straight Arrow Connector 133">
            <a:extLst>
              <a:ext uri="{FF2B5EF4-FFF2-40B4-BE49-F238E27FC236}">
                <a16:creationId xmlns:a16="http://schemas.microsoft.com/office/drawing/2014/main" id="{D9F763D9-8B7C-46AF-A87E-85CAF6315624}"/>
              </a:ext>
            </a:extLst>
          </p:cNvPr>
          <p:cNvCxnSpPr>
            <a:cxnSpLocks/>
          </p:cNvCxnSpPr>
          <p:nvPr/>
        </p:nvCxnSpPr>
        <p:spPr>
          <a:xfrm flipH="1" flipV="1">
            <a:off x="638171" y="3203115"/>
            <a:ext cx="7341055" cy="20413"/>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36" name="Straight Arrow Connector 135">
            <a:extLst>
              <a:ext uri="{FF2B5EF4-FFF2-40B4-BE49-F238E27FC236}">
                <a16:creationId xmlns:a16="http://schemas.microsoft.com/office/drawing/2014/main" id="{8067B88F-6933-47DD-A1B2-CBCEEE8436E4}"/>
              </a:ext>
            </a:extLst>
          </p:cNvPr>
          <p:cNvCxnSpPr>
            <a:cxnSpLocks/>
          </p:cNvCxnSpPr>
          <p:nvPr/>
        </p:nvCxnSpPr>
        <p:spPr>
          <a:xfrm flipH="1" flipV="1">
            <a:off x="672188" y="2713256"/>
            <a:ext cx="7307037" cy="20413"/>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38" name="Straight Arrow Connector 137">
            <a:extLst>
              <a:ext uri="{FF2B5EF4-FFF2-40B4-BE49-F238E27FC236}">
                <a16:creationId xmlns:a16="http://schemas.microsoft.com/office/drawing/2014/main" id="{79B808DB-836A-44CE-B9AF-B2F38D750382}"/>
              </a:ext>
            </a:extLst>
          </p:cNvPr>
          <p:cNvCxnSpPr>
            <a:cxnSpLocks/>
          </p:cNvCxnSpPr>
          <p:nvPr/>
        </p:nvCxnSpPr>
        <p:spPr>
          <a:xfrm flipH="1" flipV="1">
            <a:off x="631367" y="3699776"/>
            <a:ext cx="7341055" cy="20413"/>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40" name="Straight Arrow Connector 139">
            <a:extLst>
              <a:ext uri="{FF2B5EF4-FFF2-40B4-BE49-F238E27FC236}">
                <a16:creationId xmlns:a16="http://schemas.microsoft.com/office/drawing/2014/main" id="{A9A7A89D-DDF3-481A-889F-0FC63247893D}"/>
              </a:ext>
            </a:extLst>
          </p:cNvPr>
          <p:cNvCxnSpPr>
            <a:cxnSpLocks/>
          </p:cNvCxnSpPr>
          <p:nvPr/>
        </p:nvCxnSpPr>
        <p:spPr>
          <a:xfrm flipH="1" flipV="1">
            <a:off x="644973" y="4210043"/>
            <a:ext cx="7341055" cy="20413"/>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42" name="Straight Arrow Connector 141">
            <a:extLst>
              <a:ext uri="{FF2B5EF4-FFF2-40B4-BE49-F238E27FC236}">
                <a16:creationId xmlns:a16="http://schemas.microsoft.com/office/drawing/2014/main" id="{E4D7AFF5-D755-4305-87F1-9B91209B47C5}"/>
              </a:ext>
            </a:extLst>
          </p:cNvPr>
          <p:cNvCxnSpPr>
            <a:cxnSpLocks/>
          </p:cNvCxnSpPr>
          <p:nvPr/>
        </p:nvCxnSpPr>
        <p:spPr>
          <a:xfrm flipH="1" flipV="1">
            <a:off x="638171" y="4706704"/>
            <a:ext cx="7341055" cy="20413"/>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44" name="Straight Arrow Connector 143">
            <a:extLst>
              <a:ext uri="{FF2B5EF4-FFF2-40B4-BE49-F238E27FC236}">
                <a16:creationId xmlns:a16="http://schemas.microsoft.com/office/drawing/2014/main" id="{F7A5633B-D441-4422-9A55-C0EBCDDF079F}"/>
              </a:ext>
            </a:extLst>
          </p:cNvPr>
          <p:cNvCxnSpPr>
            <a:cxnSpLocks/>
          </p:cNvCxnSpPr>
          <p:nvPr/>
        </p:nvCxnSpPr>
        <p:spPr>
          <a:xfrm flipH="1" flipV="1">
            <a:off x="638171" y="2216596"/>
            <a:ext cx="7341055" cy="20413"/>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46" name="Straight Arrow Connector 145">
            <a:extLst>
              <a:ext uri="{FF2B5EF4-FFF2-40B4-BE49-F238E27FC236}">
                <a16:creationId xmlns:a16="http://schemas.microsoft.com/office/drawing/2014/main" id="{25C9F937-5366-44AF-BCBF-9C2B8A7964B6}"/>
              </a:ext>
            </a:extLst>
          </p:cNvPr>
          <p:cNvCxnSpPr>
            <a:cxnSpLocks/>
          </p:cNvCxnSpPr>
          <p:nvPr/>
        </p:nvCxnSpPr>
        <p:spPr>
          <a:xfrm flipH="1" flipV="1">
            <a:off x="651778" y="1713132"/>
            <a:ext cx="7341055" cy="20413"/>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51" name="Straight Arrow Connector 150">
            <a:extLst>
              <a:ext uri="{FF2B5EF4-FFF2-40B4-BE49-F238E27FC236}">
                <a16:creationId xmlns:a16="http://schemas.microsoft.com/office/drawing/2014/main" id="{49115806-F7FF-4BF8-850F-6982E7E52B14}"/>
              </a:ext>
            </a:extLst>
          </p:cNvPr>
          <p:cNvCxnSpPr>
            <a:cxnSpLocks/>
          </p:cNvCxnSpPr>
          <p:nvPr/>
        </p:nvCxnSpPr>
        <p:spPr>
          <a:xfrm flipH="1">
            <a:off x="7666259" y="1196065"/>
            <a:ext cx="1" cy="3864427"/>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sp>
        <p:nvSpPr>
          <p:cNvPr id="150" name="Rectangle: Rounded Corners 149">
            <a:extLst>
              <a:ext uri="{FF2B5EF4-FFF2-40B4-BE49-F238E27FC236}">
                <a16:creationId xmlns:a16="http://schemas.microsoft.com/office/drawing/2014/main" id="{167E5688-A020-412B-BF75-4783C737E356}"/>
              </a:ext>
            </a:extLst>
          </p:cNvPr>
          <p:cNvSpPr/>
          <p:nvPr/>
        </p:nvSpPr>
        <p:spPr>
          <a:xfrm>
            <a:off x="7421336" y="1277711"/>
            <a:ext cx="489857" cy="176893"/>
          </a:xfrm>
          <a:prstGeom prst="roundRect">
            <a:avLst/>
          </a:prstGeom>
          <a:solidFill>
            <a:srgbClr val="CCF0FF"/>
          </a:solidFill>
          <a:ln>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000">
                <a:solidFill>
                  <a:schemeClr val="tx1"/>
                </a:solidFill>
                <a:cs typeface="Arial"/>
              </a:rPr>
              <a:t>clear</a:t>
            </a:r>
            <a:endParaRPr lang="en-US" sz="1000">
              <a:solidFill>
                <a:schemeClr val="tx1"/>
              </a:solidFill>
            </a:endParaRPr>
          </a:p>
        </p:txBody>
      </p:sp>
      <p:sp>
        <p:nvSpPr>
          <p:cNvPr id="3" name="Rectangle 2">
            <a:extLst>
              <a:ext uri="{FF2B5EF4-FFF2-40B4-BE49-F238E27FC236}">
                <a16:creationId xmlns:a16="http://schemas.microsoft.com/office/drawing/2014/main" id="{3B4F4EE4-ED1E-4EE6-BAFF-BA17EF7C0DB5}"/>
              </a:ext>
            </a:extLst>
          </p:cNvPr>
          <p:cNvSpPr/>
          <p:nvPr/>
        </p:nvSpPr>
        <p:spPr>
          <a:xfrm>
            <a:off x="2362201" y="1443716"/>
            <a:ext cx="1666874" cy="2354034"/>
          </a:xfrm>
          <a:prstGeom prst="rect">
            <a:avLst/>
          </a:prstGeom>
          <a:solidFill>
            <a:schemeClr val="bg1"/>
          </a:solidFill>
          <a:ln w="12700">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DEB058E3-FDEE-43CE-ACC8-99FD470CB35E}"/>
              </a:ext>
            </a:extLst>
          </p:cNvPr>
          <p:cNvSpPr/>
          <p:nvPr/>
        </p:nvSpPr>
        <p:spPr>
          <a:xfrm>
            <a:off x="2359479" y="1209675"/>
            <a:ext cx="1666873" cy="217715"/>
          </a:xfrm>
          <a:prstGeom prst="rect">
            <a:avLst/>
          </a:prstGeom>
          <a:solidFill>
            <a:srgbClr val="D6FCFF">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D981DA50-364A-4A94-9CFB-088BA4011497}"/>
              </a:ext>
            </a:extLst>
          </p:cNvPr>
          <p:cNvSpPr txBox="1"/>
          <p:nvPr/>
        </p:nvSpPr>
        <p:spPr>
          <a:xfrm>
            <a:off x="2610191" y="1537776"/>
            <a:ext cx="953861"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latin typeface="Grandview Display"/>
              </a:rPr>
              <a:t>original vector = </a:t>
            </a:r>
            <a:endParaRPr lang="en-US" sz="800"/>
          </a:p>
        </p:txBody>
      </p:sp>
      <p:sp>
        <p:nvSpPr>
          <p:cNvPr id="11" name="Rectangle 10">
            <a:extLst>
              <a:ext uri="{FF2B5EF4-FFF2-40B4-BE49-F238E27FC236}">
                <a16:creationId xmlns:a16="http://schemas.microsoft.com/office/drawing/2014/main" id="{DF0D7199-EAD2-4115-8DA7-D8389291D6D9}"/>
              </a:ext>
            </a:extLst>
          </p:cNvPr>
          <p:cNvSpPr/>
          <p:nvPr/>
        </p:nvSpPr>
        <p:spPr>
          <a:xfrm>
            <a:off x="2481944" y="1597478"/>
            <a:ext cx="95251" cy="88448"/>
          </a:xfrm>
          <a:prstGeom prst="rect">
            <a:avLst/>
          </a:prstGeom>
          <a:solidFill>
            <a:schemeClr val="bg1"/>
          </a:solidFill>
          <a:ln w="12700">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7" descr="A picture containing text, monitor, screen, screenshot&#10;&#10;Description automatically generated">
            <a:extLst>
              <a:ext uri="{FF2B5EF4-FFF2-40B4-BE49-F238E27FC236}">
                <a16:creationId xmlns:a16="http://schemas.microsoft.com/office/drawing/2014/main" id="{6394F015-FC81-4861-8F3D-2A7D1F06E69C}"/>
              </a:ext>
            </a:extLst>
          </p:cNvPr>
          <p:cNvPicPr>
            <a:picLocks noChangeAspect="1"/>
          </p:cNvPicPr>
          <p:nvPr/>
        </p:nvPicPr>
        <p:blipFill>
          <a:blip r:embed="rId5"/>
          <a:stretch>
            <a:fillRect/>
          </a:stretch>
        </p:blipFill>
        <p:spPr>
          <a:xfrm>
            <a:off x="3518126" y="1487259"/>
            <a:ext cx="250375" cy="311606"/>
          </a:xfrm>
          <a:prstGeom prst="rect">
            <a:avLst/>
          </a:prstGeom>
        </p:spPr>
      </p:pic>
      <p:sp>
        <p:nvSpPr>
          <p:cNvPr id="56" name="TextBox 55">
            <a:extLst>
              <a:ext uri="{FF2B5EF4-FFF2-40B4-BE49-F238E27FC236}">
                <a16:creationId xmlns:a16="http://schemas.microsoft.com/office/drawing/2014/main" id="{8FC1CB5A-6744-4786-BD47-8603616C6C2C}"/>
              </a:ext>
            </a:extLst>
          </p:cNvPr>
          <p:cNvSpPr txBox="1"/>
          <p:nvPr/>
        </p:nvSpPr>
        <p:spPr>
          <a:xfrm>
            <a:off x="2610190" y="1823527"/>
            <a:ext cx="953861"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latin typeface="Grandview Display"/>
              </a:rPr>
              <a:t>horizontal shear factor = </a:t>
            </a:r>
            <a:endParaRPr lang="en-US" sz="800"/>
          </a:p>
        </p:txBody>
      </p:sp>
      <p:pic>
        <p:nvPicPr>
          <p:cNvPr id="15" name="Picture 8" descr="A picture containing text, monitor, electronics, screen&#10;&#10;Description automatically generated">
            <a:extLst>
              <a:ext uri="{FF2B5EF4-FFF2-40B4-BE49-F238E27FC236}">
                <a16:creationId xmlns:a16="http://schemas.microsoft.com/office/drawing/2014/main" id="{80765EC6-B417-4CE9-8FAD-F3A2B13B8283}"/>
              </a:ext>
            </a:extLst>
          </p:cNvPr>
          <p:cNvPicPr>
            <a:picLocks noChangeAspect="1"/>
          </p:cNvPicPr>
          <p:nvPr/>
        </p:nvPicPr>
        <p:blipFill>
          <a:blip r:embed="rId6"/>
          <a:stretch>
            <a:fillRect/>
          </a:stretch>
        </p:blipFill>
        <p:spPr>
          <a:xfrm>
            <a:off x="3515405" y="1848531"/>
            <a:ext cx="249013" cy="242208"/>
          </a:xfrm>
          <a:prstGeom prst="rect">
            <a:avLst/>
          </a:prstGeom>
        </p:spPr>
      </p:pic>
      <p:sp>
        <p:nvSpPr>
          <p:cNvPr id="59" name="TextBox 58">
            <a:extLst>
              <a:ext uri="{FF2B5EF4-FFF2-40B4-BE49-F238E27FC236}">
                <a16:creationId xmlns:a16="http://schemas.microsoft.com/office/drawing/2014/main" id="{4A98CE4F-56A5-49E2-B2DE-15BCADDAE355}"/>
              </a:ext>
            </a:extLst>
          </p:cNvPr>
          <p:cNvSpPr txBox="1"/>
          <p:nvPr/>
        </p:nvSpPr>
        <p:spPr>
          <a:xfrm>
            <a:off x="2610189" y="2102473"/>
            <a:ext cx="953861"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latin typeface="Grandview Display"/>
              </a:rPr>
              <a:t>vertical shear factor = </a:t>
            </a:r>
            <a:endParaRPr lang="en-US" sz="800"/>
          </a:p>
        </p:txBody>
      </p:sp>
      <p:pic>
        <p:nvPicPr>
          <p:cNvPr id="60" name="Picture 8" descr="A picture containing text, monitor, electronics, screen&#10;&#10;Description automatically generated">
            <a:extLst>
              <a:ext uri="{FF2B5EF4-FFF2-40B4-BE49-F238E27FC236}">
                <a16:creationId xmlns:a16="http://schemas.microsoft.com/office/drawing/2014/main" id="{9401026A-D4DA-4DCE-9828-A318CCEC6C0A}"/>
              </a:ext>
            </a:extLst>
          </p:cNvPr>
          <p:cNvPicPr>
            <a:picLocks noChangeAspect="1"/>
          </p:cNvPicPr>
          <p:nvPr/>
        </p:nvPicPr>
        <p:blipFill>
          <a:blip r:embed="rId6"/>
          <a:stretch>
            <a:fillRect/>
          </a:stretch>
        </p:blipFill>
        <p:spPr>
          <a:xfrm>
            <a:off x="3515405" y="2141084"/>
            <a:ext cx="249013" cy="242208"/>
          </a:xfrm>
          <a:prstGeom prst="rect">
            <a:avLst/>
          </a:prstGeom>
        </p:spPr>
      </p:pic>
      <p:pic>
        <p:nvPicPr>
          <p:cNvPr id="61" name="Picture 8" descr="A picture containing text, monitor, electronics, screen&#10;&#10;Description automatically generated">
            <a:extLst>
              <a:ext uri="{FF2B5EF4-FFF2-40B4-BE49-F238E27FC236}">
                <a16:creationId xmlns:a16="http://schemas.microsoft.com/office/drawing/2014/main" id="{175F81FC-280E-46E9-A183-28F27C6A558B}"/>
              </a:ext>
            </a:extLst>
          </p:cNvPr>
          <p:cNvPicPr>
            <a:picLocks noChangeAspect="1"/>
          </p:cNvPicPr>
          <p:nvPr/>
        </p:nvPicPr>
        <p:blipFill>
          <a:blip r:embed="rId6"/>
          <a:stretch>
            <a:fillRect/>
          </a:stretch>
        </p:blipFill>
        <p:spPr>
          <a:xfrm>
            <a:off x="3515405" y="2426832"/>
            <a:ext cx="249013" cy="242208"/>
          </a:xfrm>
          <a:prstGeom prst="rect">
            <a:avLst/>
          </a:prstGeom>
        </p:spPr>
      </p:pic>
      <p:sp>
        <p:nvSpPr>
          <p:cNvPr id="63" name="TextBox 62">
            <a:extLst>
              <a:ext uri="{FF2B5EF4-FFF2-40B4-BE49-F238E27FC236}">
                <a16:creationId xmlns:a16="http://schemas.microsoft.com/office/drawing/2014/main" id="{6CD34817-BA11-45E7-A900-56BC7FFB338E}"/>
              </a:ext>
            </a:extLst>
          </p:cNvPr>
          <p:cNvSpPr txBox="1"/>
          <p:nvPr/>
        </p:nvSpPr>
        <p:spPr>
          <a:xfrm>
            <a:off x="2610190" y="2442651"/>
            <a:ext cx="953861"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latin typeface="Grandview Display"/>
              </a:rPr>
              <a:t>determinant  = </a:t>
            </a:r>
            <a:endParaRPr lang="en-US" sz="800"/>
          </a:p>
        </p:txBody>
      </p:sp>
      <p:sp>
        <p:nvSpPr>
          <p:cNvPr id="64" name="TextBox 63">
            <a:extLst>
              <a:ext uri="{FF2B5EF4-FFF2-40B4-BE49-F238E27FC236}">
                <a16:creationId xmlns:a16="http://schemas.microsoft.com/office/drawing/2014/main" id="{AA9FD07A-663E-45F2-AAE7-15334A02E353}"/>
              </a:ext>
            </a:extLst>
          </p:cNvPr>
          <p:cNvSpPr txBox="1"/>
          <p:nvPr/>
        </p:nvSpPr>
        <p:spPr>
          <a:xfrm>
            <a:off x="2610189" y="2728403"/>
            <a:ext cx="1055914"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750">
                <a:latin typeface="Grandview Display"/>
              </a:rPr>
              <a:t>eigenvalue  = </a:t>
            </a:r>
            <a:endParaRPr lang="en-US" sz="750"/>
          </a:p>
        </p:txBody>
      </p:sp>
      <p:pic>
        <p:nvPicPr>
          <p:cNvPr id="66" name="Picture 8" descr="A picture containing text, monitor, electronics, screen&#10;&#10;Description automatically generated">
            <a:extLst>
              <a:ext uri="{FF2B5EF4-FFF2-40B4-BE49-F238E27FC236}">
                <a16:creationId xmlns:a16="http://schemas.microsoft.com/office/drawing/2014/main" id="{01895970-5FD7-462C-8ADA-50E6A4EBD76F}"/>
              </a:ext>
            </a:extLst>
          </p:cNvPr>
          <p:cNvPicPr>
            <a:picLocks noChangeAspect="1"/>
          </p:cNvPicPr>
          <p:nvPr/>
        </p:nvPicPr>
        <p:blipFill>
          <a:blip r:embed="rId6"/>
          <a:stretch>
            <a:fillRect/>
          </a:stretch>
        </p:blipFill>
        <p:spPr>
          <a:xfrm>
            <a:off x="3515405" y="2712582"/>
            <a:ext cx="249013" cy="242208"/>
          </a:xfrm>
          <a:prstGeom prst="rect">
            <a:avLst/>
          </a:prstGeom>
        </p:spPr>
      </p:pic>
      <p:pic>
        <p:nvPicPr>
          <p:cNvPr id="67" name="Picture 7" descr="A picture containing text, monitor, screen, screenshot&#10;&#10;Description automatically generated">
            <a:extLst>
              <a:ext uri="{FF2B5EF4-FFF2-40B4-BE49-F238E27FC236}">
                <a16:creationId xmlns:a16="http://schemas.microsoft.com/office/drawing/2014/main" id="{53BC3EB2-41AB-4F8C-BCC2-A8348BCCACE4}"/>
              </a:ext>
            </a:extLst>
          </p:cNvPr>
          <p:cNvPicPr>
            <a:picLocks noChangeAspect="1"/>
          </p:cNvPicPr>
          <p:nvPr/>
        </p:nvPicPr>
        <p:blipFill>
          <a:blip r:embed="rId5"/>
          <a:stretch>
            <a:fillRect/>
          </a:stretch>
        </p:blipFill>
        <p:spPr>
          <a:xfrm>
            <a:off x="3518125" y="3004455"/>
            <a:ext cx="250375" cy="311606"/>
          </a:xfrm>
          <a:prstGeom prst="rect">
            <a:avLst/>
          </a:prstGeom>
        </p:spPr>
      </p:pic>
      <p:sp>
        <p:nvSpPr>
          <p:cNvPr id="68" name="TextBox 67">
            <a:extLst>
              <a:ext uri="{FF2B5EF4-FFF2-40B4-BE49-F238E27FC236}">
                <a16:creationId xmlns:a16="http://schemas.microsoft.com/office/drawing/2014/main" id="{66155966-E8D2-457C-AF92-4E68D2302448}"/>
              </a:ext>
            </a:extLst>
          </p:cNvPr>
          <p:cNvSpPr txBox="1"/>
          <p:nvPr/>
        </p:nvSpPr>
        <p:spPr>
          <a:xfrm>
            <a:off x="2610189" y="3061777"/>
            <a:ext cx="1055914"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750">
                <a:latin typeface="Grandview Display"/>
              </a:rPr>
              <a:t>rotate vector  = </a:t>
            </a:r>
            <a:endParaRPr lang="en-US" sz="750"/>
          </a:p>
        </p:txBody>
      </p:sp>
      <p:sp>
        <p:nvSpPr>
          <p:cNvPr id="69" name="Rectangle 68">
            <a:extLst>
              <a:ext uri="{FF2B5EF4-FFF2-40B4-BE49-F238E27FC236}">
                <a16:creationId xmlns:a16="http://schemas.microsoft.com/office/drawing/2014/main" id="{D356B036-830C-45E8-A65E-5563BB088CBE}"/>
              </a:ext>
            </a:extLst>
          </p:cNvPr>
          <p:cNvSpPr/>
          <p:nvPr/>
        </p:nvSpPr>
        <p:spPr>
          <a:xfrm>
            <a:off x="2481944" y="1924049"/>
            <a:ext cx="95251" cy="88448"/>
          </a:xfrm>
          <a:prstGeom prst="rect">
            <a:avLst/>
          </a:prstGeom>
          <a:solidFill>
            <a:schemeClr val="bg1"/>
          </a:solidFill>
          <a:ln w="12700">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0574AA51-362A-4156-B30F-AC0E5DB39D5B}"/>
              </a:ext>
            </a:extLst>
          </p:cNvPr>
          <p:cNvSpPr/>
          <p:nvPr/>
        </p:nvSpPr>
        <p:spPr>
          <a:xfrm>
            <a:off x="2481944" y="2223407"/>
            <a:ext cx="95251" cy="88448"/>
          </a:xfrm>
          <a:prstGeom prst="rect">
            <a:avLst/>
          </a:prstGeom>
          <a:solidFill>
            <a:schemeClr val="bg1"/>
          </a:solidFill>
          <a:ln w="12700">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a:extLst>
              <a:ext uri="{FF2B5EF4-FFF2-40B4-BE49-F238E27FC236}">
                <a16:creationId xmlns:a16="http://schemas.microsoft.com/office/drawing/2014/main" id="{532599AA-B7B2-4DEF-807A-A7363AD51882}"/>
              </a:ext>
            </a:extLst>
          </p:cNvPr>
          <p:cNvSpPr/>
          <p:nvPr/>
        </p:nvSpPr>
        <p:spPr>
          <a:xfrm>
            <a:off x="2481944" y="2509157"/>
            <a:ext cx="95251" cy="88448"/>
          </a:xfrm>
          <a:prstGeom prst="rect">
            <a:avLst/>
          </a:prstGeom>
          <a:solidFill>
            <a:schemeClr val="bg1"/>
          </a:solidFill>
          <a:ln w="12700">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a:extLst>
              <a:ext uri="{FF2B5EF4-FFF2-40B4-BE49-F238E27FC236}">
                <a16:creationId xmlns:a16="http://schemas.microsoft.com/office/drawing/2014/main" id="{012D7D55-8B9A-497E-8566-D85B605CE9D3}"/>
              </a:ext>
            </a:extLst>
          </p:cNvPr>
          <p:cNvSpPr/>
          <p:nvPr/>
        </p:nvSpPr>
        <p:spPr>
          <a:xfrm>
            <a:off x="2481944" y="2794907"/>
            <a:ext cx="95251" cy="88448"/>
          </a:xfrm>
          <a:prstGeom prst="rect">
            <a:avLst/>
          </a:prstGeom>
          <a:solidFill>
            <a:schemeClr val="bg1"/>
          </a:solidFill>
          <a:ln w="12700">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ACC050CD-AF37-4C79-A8F2-CBA5100A6E7F}"/>
              </a:ext>
            </a:extLst>
          </p:cNvPr>
          <p:cNvSpPr/>
          <p:nvPr/>
        </p:nvSpPr>
        <p:spPr>
          <a:xfrm>
            <a:off x="2481944" y="3121478"/>
            <a:ext cx="95251" cy="88448"/>
          </a:xfrm>
          <a:prstGeom prst="rect">
            <a:avLst/>
          </a:prstGeom>
          <a:solidFill>
            <a:schemeClr val="bg1"/>
          </a:solidFill>
          <a:ln w="12700">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0CD49C68-91A0-4DEB-8167-79B6BDC61509}"/>
              </a:ext>
            </a:extLst>
          </p:cNvPr>
          <p:cNvSpPr/>
          <p:nvPr/>
        </p:nvSpPr>
        <p:spPr>
          <a:xfrm>
            <a:off x="2481944" y="3400424"/>
            <a:ext cx="95251" cy="88448"/>
          </a:xfrm>
          <a:prstGeom prst="rect">
            <a:avLst/>
          </a:prstGeom>
          <a:solidFill>
            <a:schemeClr val="bg1"/>
          </a:solidFill>
          <a:ln w="12700">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TextBox 74">
            <a:extLst>
              <a:ext uri="{FF2B5EF4-FFF2-40B4-BE49-F238E27FC236}">
                <a16:creationId xmlns:a16="http://schemas.microsoft.com/office/drawing/2014/main" id="{63662AC0-B005-4E78-9098-35DB6A8BFCF3}"/>
              </a:ext>
            </a:extLst>
          </p:cNvPr>
          <p:cNvSpPr txBox="1"/>
          <p:nvPr/>
        </p:nvSpPr>
        <p:spPr>
          <a:xfrm>
            <a:off x="2610189" y="3340723"/>
            <a:ext cx="1055914"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750">
                <a:latin typeface="Grandview Display"/>
              </a:rPr>
              <a:t>x-axis reflection</a:t>
            </a:r>
            <a:endParaRPr lang="en-US" sz="750"/>
          </a:p>
        </p:txBody>
      </p:sp>
      <p:sp>
        <p:nvSpPr>
          <p:cNvPr id="76" name="TextBox 75">
            <a:extLst>
              <a:ext uri="{FF2B5EF4-FFF2-40B4-BE49-F238E27FC236}">
                <a16:creationId xmlns:a16="http://schemas.microsoft.com/office/drawing/2014/main" id="{064F3F24-EA92-453A-BBDB-4B63668597C5}"/>
              </a:ext>
            </a:extLst>
          </p:cNvPr>
          <p:cNvSpPr txBox="1"/>
          <p:nvPr/>
        </p:nvSpPr>
        <p:spPr>
          <a:xfrm>
            <a:off x="2610189" y="3558438"/>
            <a:ext cx="1055914"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750">
                <a:latin typeface="Grandview Display"/>
              </a:rPr>
              <a:t>y-axis reflection</a:t>
            </a:r>
            <a:endParaRPr lang="en-US" sz="750"/>
          </a:p>
        </p:txBody>
      </p:sp>
      <p:sp>
        <p:nvSpPr>
          <p:cNvPr id="77" name="Rectangle 76">
            <a:extLst>
              <a:ext uri="{FF2B5EF4-FFF2-40B4-BE49-F238E27FC236}">
                <a16:creationId xmlns:a16="http://schemas.microsoft.com/office/drawing/2014/main" id="{D634727E-E6ED-4EDA-9230-16499746F5ED}"/>
              </a:ext>
            </a:extLst>
          </p:cNvPr>
          <p:cNvSpPr/>
          <p:nvPr/>
        </p:nvSpPr>
        <p:spPr>
          <a:xfrm>
            <a:off x="2481944" y="3618137"/>
            <a:ext cx="95251" cy="88448"/>
          </a:xfrm>
          <a:prstGeom prst="rect">
            <a:avLst/>
          </a:prstGeom>
          <a:solidFill>
            <a:schemeClr val="bg1"/>
          </a:solidFill>
          <a:ln w="12700">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15">
            <a:extLst>
              <a:ext uri="{FF2B5EF4-FFF2-40B4-BE49-F238E27FC236}">
                <a16:creationId xmlns:a16="http://schemas.microsoft.com/office/drawing/2014/main" id="{A24D2F56-62DF-48E3-954C-9872A7A43C3B}"/>
              </a:ext>
            </a:extLst>
          </p:cNvPr>
          <p:cNvSpPr/>
          <p:nvPr/>
        </p:nvSpPr>
        <p:spPr>
          <a:xfrm>
            <a:off x="6414407" y="1284513"/>
            <a:ext cx="864053" cy="170090"/>
          </a:xfrm>
          <a:prstGeom prst="roundRect">
            <a:avLst/>
          </a:prstGeom>
          <a:solidFill>
            <a:srgbClr val="CCF0FF"/>
          </a:solidFill>
          <a:ln>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000">
                <a:solidFill>
                  <a:schemeClr val="tx1"/>
                </a:solidFill>
                <a:cs typeface="Arial"/>
              </a:rPr>
              <a:t>calculations</a:t>
            </a:r>
            <a:endParaRPr lang="en-US" sz="1000">
              <a:solidFill>
                <a:schemeClr val="tx1"/>
              </a:solidFill>
            </a:endParaRPr>
          </a:p>
        </p:txBody>
      </p:sp>
      <p:cxnSp>
        <p:nvCxnSpPr>
          <p:cNvPr id="17" name="Straight Arrow Connector 16">
            <a:extLst>
              <a:ext uri="{FF2B5EF4-FFF2-40B4-BE49-F238E27FC236}">
                <a16:creationId xmlns:a16="http://schemas.microsoft.com/office/drawing/2014/main" id="{0982E4B6-6BFD-4F85-8390-4E1275AD1837}"/>
              </a:ext>
            </a:extLst>
          </p:cNvPr>
          <p:cNvCxnSpPr>
            <a:cxnSpLocks/>
          </p:cNvCxnSpPr>
          <p:nvPr/>
        </p:nvCxnSpPr>
        <p:spPr>
          <a:xfrm>
            <a:off x="6992710" y="1073603"/>
            <a:ext cx="734786" cy="0"/>
          </a:xfrm>
          <a:prstGeom prst="straightConnector1">
            <a:avLst/>
          </a:prstGeom>
          <a:ln w="12700"/>
        </p:spPr>
        <p:style>
          <a:lnRef idx="1">
            <a:schemeClr val="dk1"/>
          </a:lnRef>
          <a:fillRef idx="0">
            <a:schemeClr val="dk1"/>
          </a:fillRef>
          <a:effectRef idx="0">
            <a:schemeClr val="dk1"/>
          </a:effectRef>
          <a:fontRef idx="minor">
            <a:schemeClr val="tx1"/>
          </a:fontRef>
        </p:style>
      </p:cxnSp>
      <p:sp>
        <p:nvSpPr>
          <p:cNvPr id="18" name="Flowchart: Connector 17">
            <a:extLst>
              <a:ext uri="{FF2B5EF4-FFF2-40B4-BE49-F238E27FC236}">
                <a16:creationId xmlns:a16="http://schemas.microsoft.com/office/drawing/2014/main" id="{E28538E8-D7F2-4617-9CA4-0262C826ABE4}"/>
              </a:ext>
            </a:extLst>
          </p:cNvPr>
          <p:cNvSpPr/>
          <p:nvPr/>
        </p:nvSpPr>
        <p:spPr>
          <a:xfrm>
            <a:off x="7323365" y="1043668"/>
            <a:ext cx="68034" cy="68035"/>
          </a:xfrm>
          <a:prstGeom prst="flowChartConnector">
            <a:avLst/>
          </a:prstGeom>
          <a:solidFill>
            <a:srgbClr val="80D0FF"/>
          </a:solidFill>
          <a:ln>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lowchart: Connector 19">
            <a:extLst>
              <a:ext uri="{FF2B5EF4-FFF2-40B4-BE49-F238E27FC236}">
                <a16:creationId xmlns:a16="http://schemas.microsoft.com/office/drawing/2014/main" id="{B8CF2332-98C8-49D3-823D-AE54A1BEAB3F}"/>
              </a:ext>
            </a:extLst>
          </p:cNvPr>
          <p:cNvSpPr/>
          <p:nvPr/>
        </p:nvSpPr>
        <p:spPr>
          <a:xfrm>
            <a:off x="7690758" y="1043668"/>
            <a:ext cx="68034" cy="68035"/>
          </a:xfrm>
          <a:prstGeom prst="flowChartConnector">
            <a:avLst/>
          </a:prstGeom>
          <a:solidFill>
            <a:schemeClr val="bg1"/>
          </a:solidFill>
          <a:ln>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lowchart: Connector 25">
            <a:extLst>
              <a:ext uri="{FF2B5EF4-FFF2-40B4-BE49-F238E27FC236}">
                <a16:creationId xmlns:a16="http://schemas.microsoft.com/office/drawing/2014/main" id="{A6235FF4-961E-41C8-9531-FC71C0244CC6}"/>
              </a:ext>
            </a:extLst>
          </p:cNvPr>
          <p:cNvSpPr/>
          <p:nvPr/>
        </p:nvSpPr>
        <p:spPr>
          <a:xfrm>
            <a:off x="6962776" y="1043668"/>
            <a:ext cx="68034" cy="68035"/>
          </a:xfrm>
          <a:prstGeom prst="flowChartConnector">
            <a:avLst/>
          </a:prstGeom>
          <a:solidFill>
            <a:schemeClr val="bg1"/>
          </a:solidFill>
          <a:ln>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lowchart: Connector 26">
            <a:extLst>
              <a:ext uri="{FF2B5EF4-FFF2-40B4-BE49-F238E27FC236}">
                <a16:creationId xmlns:a16="http://schemas.microsoft.com/office/drawing/2014/main" id="{119F516F-FE7C-4380-89F3-E177F4E0A4F6}"/>
              </a:ext>
            </a:extLst>
          </p:cNvPr>
          <p:cNvSpPr/>
          <p:nvPr/>
        </p:nvSpPr>
        <p:spPr>
          <a:xfrm>
            <a:off x="7146472" y="1043668"/>
            <a:ext cx="68034" cy="68035"/>
          </a:xfrm>
          <a:prstGeom prst="flowChartConnector">
            <a:avLst/>
          </a:prstGeom>
          <a:solidFill>
            <a:schemeClr val="bg1"/>
          </a:solidFill>
          <a:ln>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lowchart: Connector 28">
            <a:extLst>
              <a:ext uri="{FF2B5EF4-FFF2-40B4-BE49-F238E27FC236}">
                <a16:creationId xmlns:a16="http://schemas.microsoft.com/office/drawing/2014/main" id="{77C84C09-52E7-4B54-A667-63C6BBFF1418}"/>
              </a:ext>
            </a:extLst>
          </p:cNvPr>
          <p:cNvSpPr/>
          <p:nvPr/>
        </p:nvSpPr>
        <p:spPr>
          <a:xfrm>
            <a:off x="7500257" y="1043668"/>
            <a:ext cx="68034" cy="68035"/>
          </a:xfrm>
          <a:prstGeom prst="flowChartConnector">
            <a:avLst/>
          </a:prstGeom>
          <a:solidFill>
            <a:schemeClr val="bg1"/>
          </a:solidFill>
          <a:ln>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Arrow: Right 29">
            <a:extLst>
              <a:ext uri="{FF2B5EF4-FFF2-40B4-BE49-F238E27FC236}">
                <a16:creationId xmlns:a16="http://schemas.microsoft.com/office/drawing/2014/main" id="{1119BDC3-BCD0-4394-BADB-541DB2352D21}"/>
              </a:ext>
            </a:extLst>
          </p:cNvPr>
          <p:cNvSpPr/>
          <p:nvPr/>
        </p:nvSpPr>
        <p:spPr>
          <a:xfrm rot="11580000">
            <a:off x="3954814" y="1263893"/>
            <a:ext cx="259582" cy="104670"/>
          </a:xfrm>
          <a:prstGeom prst="rightArrow">
            <a:avLst/>
          </a:prstGeom>
          <a:solidFill>
            <a:srgbClr val="FF0000"/>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3B49C48F-682C-4CDD-9200-09E59D663A7D}"/>
              </a:ext>
            </a:extLst>
          </p:cNvPr>
          <p:cNvSpPr txBox="1"/>
          <p:nvPr/>
        </p:nvSpPr>
        <p:spPr>
          <a:xfrm>
            <a:off x="4264890" y="1235738"/>
            <a:ext cx="1702253" cy="246221"/>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t>Click to open menu</a:t>
            </a:r>
          </a:p>
        </p:txBody>
      </p:sp>
      <p:sp>
        <p:nvSpPr>
          <p:cNvPr id="2" name="Oval 1">
            <a:extLst>
              <a:ext uri="{FF2B5EF4-FFF2-40B4-BE49-F238E27FC236}">
                <a16:creationId xmlns:a16="http://schemas.microsoft.com/office/drawing/2014/main" id="{2D48D2F2-A302-4996-9636-AB90DA08C1E0}"/>
              </a:ext>
            </a:extLst>
          </p:cNvPr>
          <p:cNvSpPr/>
          <p:nvPr/>
        </p:nvSpPr>
        <p:spPr>
          <a:xfrm>
            <a:off x="3822245" y="1570263"/>
            <a:ext cx="122465" cy="115661"/>
          </a:xfrm>
          <a:prstGeom prst="ellipse">
            <a:avLst/>
          </a:prstGeom>
          <a:solidFill>
            <a:srgbClr val="6BC9FF"/>
          </a:solidFill>
          <a:ln>
            <a:solidFill>
              <a:srgbClr val="6BC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Arrow: Right 77">
            <a:extLst>
              <a:ext uri="{FF2B5EF4-FFF2-40B4-BE49-F238E27FC236}">
                <a16:creationId xmlns:a16="http://schemas.microsoft.com/office/drawing/2014/main" id="{9273766F-F607-4C18-BC7E-12A2CB5C928C}"/>
              </a:ext>
            </a:extLst>
          </p:cNvPr>
          <p:cNvSpPr/>
          <p:nvPr/>
        </p:nvSpPr>
        <p:spPr>
          <a:xfrm rot="11580000">
            <a:off x="4036457" y="1658500"/>
            <a:ext cx="259582" cy="104670"/>
          </a:xfrm>
          <a:prstGeom prst="rightArrow">
            <a:avLst/>
          </a:prstGeom>
          <a:solidFill>
            <a:srgbClr val="FF0000"/>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en-US"/>
          </a:p>
        </p:txBody>
      </p:sp>
      <p:sp>
        <p:nvSpPr>
          <p:cNvPr id="79" name="TextBox 78">
            <a:extLst>
              <a:ext uri="{FF2B5EF4-FFF2-40B4-BE49-F238E27FC236}">
                <a16:creationId xmlns:a16="http://schemas.microsoft.com/office/drawing/2014/main" id="{ED5077C7-2102-45E8-AB1A-C73BC67ABF78}"/>
              </a:ext>
            </a:extLst>
          </p:cNvPr>
          <p:cNvSpPr txBox="1"/>
          <p:nvPr/>
        </p:nvSpPr>
        <p:spPr>
          <a:xfrm>
            <a:off x="4319317" y="1637148"/>
            <a:ext cx="1702253" cy="246221"/>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t>Change vector </a:t>
            </a:r>
            <a:r>
              <a:rPr lang="en-US" sz="1000" err="1"/>
              <a:t>colour</a:t>
            </a:r>
          </a:p>
        </p:txBody>
      </p:sp>
    </p:spTree>
    <p:extLst>
      <p:ext uri="{BB962C8B-B14F-4D97-AF65-F5344CB8AC3E}">
        <p14:creationId xmlns:p14="http://schemas.microsoft.com/office/powerpoint/2010/main" val="114419531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p40"/>
          <p:cNvSpPr txBox="1">
            <a:spLocks noGrp="1"/>
          </p:cNvSpPr>
          <p:nvPr>
            <p:ph type="title"/>
          </p:nvPr>
        </p:nvSpPr>
        <p:spPr>
          <a:xfrm>
            <a:off x="669727" y="133945"/>
            <a:ext cx="7804500" cy="1138500"/>
          </a:xfrm>
          <a:prstGeom prst="rect">
            <a:avLst/>
          </a:prstGeom>
        </p:spPr>
        <p:txBody>
          <a:bodyPr spcFirstLastPara="1" wrap="square" lIns="32750" tIns="32750" rIns="32750" bIns="32750" anchor="ctr" anchorCtr="0">
            <a:noAutofit/>
          </a:bodyPr>
          <a:lstStyle/>
          <a:p>
            <a:r>
              <a:rPr lang="en"/>
              <a:t>Risks</a:t>
            </a:r>
            <a:endParaRPr lang="en-US"/>
          </a:p>
        </p:txBody>
      </p:sp>
      <p:graphicFrame>
        <p:nvGraphicFramePr>
          <p:cNvPr id="288" name="Google Shape;288;p40"/>
          <p:cNvGraphicFramePr/>
          <p:nvPr>
            <p:extLst>
              <p:ext uri="{D42A27DB-BD31-4B8C-83A1-F6EECF244321}">
                <p14:modId xmlns:p14="http://schemas.microsoft.com/office/powerpoint/2010/main" val="182638343"/>
              </p:ext>
            </p:extLst>
          </p:nvPr>
        </p:nvGraphicFramePr>
        <p:xfrm>
          <a:off x="891268" y="1353911"/>
          <a:ext cx="7239000" cy="3291720"/>
        </p:xfrm>
        <a:graphic>
          <a:graphicData uri="http://schemas.openxmlformats.org/drawingml/2006/table">
            <a:tbl>
              <a:tblPr>
                <a:noFill/>
                <a:tableStyleId>{1F80AF68-5743-4459-B11A-37F9AA1FBC22}</a:tableStyleId>
              </a:tblPr>
              <a:tblGrid>
                <a:gridCol w="3619500">
                  <a:extLst>
                    <a:ext uri="{9D8B030D-6E8A-4147-A177-3AD203B41FA5}">
                      <a16:colId xmlns:a16="http://schemas.microsoft.com/office/drawing/2014/main" val="20000"/>
                    </a:ext>
                  </a:extLst>
                </a:gridCol>
                <a:gridCol w="3619500">
                  <a:extLst>
                    <a:ext uri="{9D8B030D-6E8A-4147-A177-3AD203B41FA5}">
                      <a16:colId xmlns:a16="http://schemas.microsoft.com/office/drawing/2014/main" val="20001"/>
                    </a:ext>
                  </a:extLst>
                </a:gridCol>
              </a:tblGrid>
              <a:tr h="454172">
                <a:tc>
                  <a:txBody>
                    <a:bodyPr/>
                    <a:lstStyle/>
                    <a:p>
                      <a:pPr marL="0" lvl="0" indent="0" algn="l">
                        <a:spcBef>
                          <a:spcPts val="0"/>
                        </a:spcBef>
                        <a:spcAft>
                          <a:spcPts val="0"/>
                        </a:spcAft>
                        <a:buNone/>
                      </a:pPr>
                      <a:r>
                        <a:rPr lang="en"/>
                        <a:t>Main things which could go wrong and prevent you from completing a working app.</a:t>
                      </a:r>
                      <a:endParaRPr/>
                    </a:p>
                  </a:txBody>
                  <a:tcPr marL="91425" marR="91425" marT="91425" marB="91425"/>
                </a:tc>
                <a:tc>
                  <a:txBody>
                    <a:bodyPr/>
                    <a:lstStyle/>
                    <a:p>
                      <a:pPr marL="0" lvl="0" indent="0" algn="l">
                        <a:spcBef>
                          <a:spcPts val="0"/>
                        </a:spcBef>
                        <a:spcAft>
                          <a:spcPts val="0"/>
                        </a:spcAft>
                        <a:buNone/>
                      </a:pPr>
                      <a:r>
                        <a:rPr lang="en"/>
                        <a:t>What you can do about it?  (assign a second person, find more users, etc.)</a:t>
                      </a:r>
                    </a:p>
                  </a:txBody>
                  <a:tcPr marL="91425" marR="91425" marT="91425" marB="91425"/>
                </a:tc>
                <a:extLst>
                  <a:ext uri="{0D108BD9-81ED-4DB2-BD59-A6C34878D82A}">
                    <a16:rowId xmlns:a16="http://schemas.microsoft.com/office/drawing/2014/main" val="10000"/>
                  </a:ext>
                </a:extLst>
              </a:tr>
              <a:tr h="799340">
                <a:tc>
                  <a:txBody>
                    <a:bodyPr/>
                    <a:lstStyle/>
                    <a:p>
                      <a:pPr marL="0" lvl="0" indent="0" algn="l">
                        <a:spcBef>
                          <a:spcPts val="0"/>
                        </a:spcBef>
                        <a:spcAft>
                          <a:spcPts val="0"/>
                        </a:spcAft>
                        <a:buNone/>
                      </a:pPr>
                      <a:r>
                        <a:rPr lang="en" sz="1400" b="0" i="0" u="none" strike="noStrike" noProof="0">
                          <a:latin typeface="Arial"/>
                        </a:rPr>
                        <a:t>Because it is still only a prototype, so we have no idea if there will be some bugs during </a:t>
                      </a:r>
                      <a:r>
                        <a:rPr lang="en" sz="1400" b="0" i="0" u="none" strike="noStrike" noProof="0"/>
                        <a:t>production</a:t>
                      </a:r>
                      <a:r>
                        <a:rPr lang="en" sz="1400" b="0" i="0" u="none" strike="noStrike" noProof="0">
                          <a:latin typeface="Arial"/>
                        </a:rPr>
                        <a:t>.</a:t>
                      </a:r>
                      <a:endParaRPr/>
                    </a:p>
                  </a:txBody>
                  <a:tcPr marL="91425" marR="91425" marT="91425" marB="91425"/>
                </a:tc>
                <a:tc>
                  <a:txBody>
                    <a:bodyPr/>
                    <a:lstStyle/>
                    <a:p>
                      <a:pPr marL="0" lvl="0" indent="0" algn="l">
                        <a:spcBef>
                          <a:spcPts val="0"/>
                        </a:spcBef>
                        <a:spcAft>
                          <a:spcPts val="0"/>
                        </a:spcAft>
                        <a:buNone/>
                      </a:pPr>
                      <a:r>
                        <a:rPr lang="en" sz="1400" b="0" i="0" u="none" strike="noStrike" noProof="0">
                          <a:latin typeface="Arial"/>
                        </a:rPr>
                        <a:t>- Do more tests</a:t>
                      </a:r>
                    </a:p>
                    <a:p>
                      <a:pPr marL="0" lvl="0" indent="0" algn="l">
                        <a:spcBef>
                          <a:spcPts val="0"/>
                        </a:spcBef>
                        <a:spcAft>
                          <a:spcPts val="0"/>
                        </a:spcAft>
                        <a:buNone/>
                      </a:pPr>
                      <a:r>
                        <a:rPr lang="en" sz="1400" b="0" i="0" u="none" strike="noStrike" noProof="0">
                          <a:latin typeface="Arial"/>
                        </a:rPr>
                        <a:t>- Find more users</a:t>
                      </a:r>
                    </a:p>
                  </a:txBody>
                  <a:tcPr marL="91425" marR="91425" marT="91425" marB="91425"/>
                </a:tc>
                <a:extLst>
                  <a:ext uri="{0D108BD9-81ED-4DB2-BD59-A6C34878D82A}">
                    <a16:rowId xmlns:a16="http://schemas.microsoft.com/office/drawing/2014/main" val="10001"/>
                  </a:ext>
                </a:extLst>
              </a:tr>
              <a:tr h="799340">
                <a:tc>
                  <a:txBody>
                    <a:bodyPr/>
                    <a:lstStyle/>
                    <a:p>
                      <a:pPr marL="0" lvl="0" indent="0" algn="l">
                        <a:spcBef>
                          <a:spcPts val="0"/>
                        </a:spcBef>
                        <a:spcAft>
                          <a:spcPts val="0"/>
                        </a:spcAft>
                        <a:buNone/>
                      </a:pPr>
                      <a:r>
                        <a:rPr lang="en-US"/>
                        <a:t>Since we have grid scaling, it may be hard to scale the grid, while still maintaining the current visuals of the vectors</a:t>
                      </a:r>
                      <a:endParaRPr/>
                    </a:p>
                  </a:txBody>
                  <a:tcPr marL="91425" marR="91425" marT="91425" marB="91425"/>
                </a:tc>
                <a:tc>
                  <a:txBody>
                    <a:bodyPr/>
                    <a:lstStyle/>
                    <a:p>
                      <a:pPr marL="0" lvl="0" indent="0" algn="l" rtl="0">
                        <a:spcBef>
                          <a:spcPts val="0"/>
                        </a:spcBef>
                        <a:spcAft>
                          <a:spcPts val="0"/>
                        </a:spcAft>
                        <a:buNone/>
                      </a:pPr>
                      <a:r>
                        <a:rPr lang="en-US"/>
                        <a:t>- test and play with grids to familiarize ourselves with the concept</a:t>
                      </a:r>
                      <a:endParaRPr/>
                    </a:p>
                  </a:txBody>
                  <a:tcPr marL="91425" marR="91425" marT="91425" marB="91425"/>
                </a:tc>
                <a:extLst>
                  <a:ext uri="{0D108BD9-81ED-4DB2-BD59-A6C34878D82A}">
                    <a16:rowId xmlns:a16="http://schemas.microsoft.com/office/drawing/2014/main" val="10002"/>
                  </a:ext>
                </a:extLst>
              </a:tr>
              <a:tr h="799340">
                <a:tc>
                  <a:txBody>
                    <a:bodyPr/>
                    <a:lstStyle/>
                    <a:p>
                      <a:pPr marL="0" lvl="0" indent="0" algn="l" rtl="0">
                        <a:spcBef>
                          <a:spcPts val="0"/>
                        </a:spcBef>
                        <a:spcAft>
                          <a:spcPts val="0"/>
                        </a:spcAft>
                        <a:buNone/>
                      </a:pPr>
                      <a:r>
                        <a:rPr lang="en-US"/>
                        <a:t>There are many calculations involved in our app, so it may be difficult layering different operations on one vector and displaying it</a:t>
                      </a:r>
                      <a:endParaRPr/>
                    </a:p>
                  </a:txBody>
                  <a:tcPr marL="91425" marR="91425" marT="91425" marB="91425"/>
                </a:tc>
                <a:tc>
                  <a:txBody>
                    <a:bodyPr/>
                    <a:lstStyle/>
                    <a:p>
                      <a:pPr marL="0" lvl="0" indent="0" algn="l" rtl="0">
                        <a:spcBef>
                          <a:spcPts val="0"/>
                        </a:spcBef>
                        <a:spcAft>
                          <a:spcPts val="0"/>
                        </a:spcAft>
                        <a:buNone/>
                      </a:pPr>
                      <a:r>
                        <a:rPr lang="en-US"/>
                        <a:t>- play around with vectors and see how order of transformations will affect the visuals of the vector</a:t>
                      </a:r>
                      <a:endParaRPr/>
                    </a:p>
                  </a:txBody>
                  <a:tcPr marL="91425" marR="91425" marT="91425" marB="91425"/>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50328812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0">
  <p:cSld>
    <p:bg>
      <p:bgPr>
        <a:gradFill>
          <a:gsLst>
            <a:gs pos="0">
              <a:schemeClr val="accent6">
                <a:lumMod val="0"/>
                <a:lumOff val="100000"/>
              </a:schemeClr>
            </a:gs>
            <a:gs pos="35000">
              <a:schemeClr val="accent6">
                <a:lumMod val="0"/>
                <a:lumOff val="100000"/>
              </a:schemeClr>
            </a:gs>
            <a:gs pos="100000">
              <a:schemeClr val="accent6">
                <a:lumMod val="100000"/>
              </a:schemeClr>
            </a:gs>
          </a:gsLst>
          <a:path path="circle">
            <a:fillToRect l="50000" t="-80000" r="50000" b="180000"/>
          </a:path>
        </a:gra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710DDD2-A7F3-4EFF-B6B3-AC08337BC842}"/>
              </a:ext>
            </a:extLst>
          </p:cNvPr>
          <p:cNvSpPr>
            <a:spLocks noGrp="1"/>
          </p:cNvSpPr>
          <p:nvPr>
            <p:ph type="title"/>
          </p:nvPr>
        </p:nvSpPr>
        <p:spPr/>
        <p:txBody>
          <a:bodyPr/>
          <a:lstStyle/>
          <a:p>
            <a:r>
              <a:rPr lang="en-US"/>
              <a:t>Questions for TA</a:t>
            </a:r>
          </a:p>
        </p:txBody>
      </p:sp>
      <p:sp>
        <p:nvSpPr>
          <p:cNvPr id="6" name="TextBox 5">
            <a:extLst>
              <a:ext uri="{FF2B5EF4-FFF2-40B4-BE49-F238E27FC236}">
                <a16:creationId xmlns:a16="http://schemas.microsoft.com/office/drawing/2014/main" id="{61BDF24D-E43C-48A0-9988-08623FF22770}"/>
              </a:ext>
            </a:extLst>
          </p:cNvPr>
          <p:cNvSpPr txBox="1"/>
          <p:nvPr/>
        </p:nvSpPr>
        <p:spPr>
          <a:xfrm>
            <a:off x="1587759" y="1195365"/>
            <a:ext cx="6451113"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If you have questions for TAs put them on a pink gradient background.  If you prefer, you can add a black slide for raw interview notes, and summarize them on the empathy map.  If you have two note-takers, you could use two text boxes.</a:t>
            </a:r>
          </a:p>
        </p:txBody>
      </p:sp>
    </p:spTree>
    <p:extLst>
      <p:ext uri="{BB962C8B-B14F-4D97-AF65-F5344CB8AC3E}">
        <p14:creationId xmlns:p14="http://schemas.microsoft.com/office/powerpoint/2010/main" val="129708451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0">
  <p:cSld>
    <p:bg>
      <p:bgPr>
        <a:solidFill>
          <a:schemeClr val="accent6">
            <a:lumMod val="40000"/>
            <a:lumOff val="60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710DDD2-A7F3-4EFF-B6B3-AC08337BC842}"/>
              </a:ext>
            </a:extLst>
          </p:cNvPr>
          <p:cNvSpPr>
            <a:spLocks noGrp="1"/>
          </p:cNvSpPr>
          <p:nvPr>
            <p:ph type="title"/>
          </p:nvPr>
        </p:nvSpPr>
        <p:spPr/>
        <p:txBody>
          <a:bodyPr/>
          <a:lstStyle/>
          <a:p>
            <a:r>
              <a:rPr lang="en-US"/>
              <a:t>Week 6 Feedback</a:t>
            </a:r>
          </a:p>
        </p:txBody>
      </p:sp>
      <p:sp>
        <p:nvSpPr>
          <p:cNvPr id="6" name="TextBox 5">
            <a:extLst>
              <a:ext uri="{FF2B5EF4-FFF2-40B4-BE49-F238E27FC236}">
                <a16:creationId xmlns:a16="http://schemas.microsoft.com/office/drawing/2014/main" id="{61BDF24D-E43C-48A0-9988-08623FF22770}"/>
              </a:ext>
            </a:extLst>
          </p:cNvPr>
          <p:cNvSpPr txBox="1"/>
          <p:nvPr/>
        </p:nvSpPr>
        <p:spPr>
          <a:xfrm>
            <a:off x="1587759" y="1195365"/>
            <a:ext cx="6451113" cy="523220"/>
          </a:xfrm>
          <a:prstGeom prst="rect">
            <a:avLst/>
          </a:prstGeom>
          <a:solidFill>
            <a:schemeClr val="accent6"/>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By next week, you should get feedback on your prototype from four potential users of your app.</a:t>
            </a:r>
          </a:p>
        </p:txBody>
      </p:sp>
    </p:spTree>
    <p:extLst>
      <p:ext uri="{BB962C8B-B14F-4D97-AF65-F5344CB8AC3E}">
        <p14:creationId xmlns:p14="http://schemas.microsoft.com/office/powerpoint/2010/main" val="278733457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pic>
        <p:nvPicPr>
          <p:cNvPr id="268" name="Google Shape;268;p39" descr="Image"/>
          <p:cNvPicPr preferRelativeResize="0"/>
          <p:nvPr/>
        </p:nvPicPr>
        <p:blipFill rotWithShape="1">
          <a:blip r:embed="rId3">
            <a:alphaModFix/>
          </a:blip>
          <a:srcRect/>
          <a:stretch/>
        </p:blipFill>
        <p:spPr>
          <a:xfrm>
            <a:off x="404600" y="-40650"/>
            <a:ext cx="4959900" cy="5107274"/>
          </a:xfrm>
          <a:prstGeom prst="rect">
            <a:avLst/>
          </a:prstGeom>
          <a:noFill/>
          <a:ln>
            <a:noFill/>
          </a:ln>
        </p:spPr>
      </p:pic>
      <p:grpSp>
        <p:nvGrpSpPr>
          <p:cNvPr id="269" name="Google Shape;269;p39"/>
          <p:cNvGrpSpPr/>
          <p:nvPr/>
        </p:nvGrpSpPr>
        <p:grpSpPr>
          <a:xfrm>
            <a:off x="8094239" y="4055539"/>
            <a:ext cx="498589" cy="351920"/>
            <a:chOff x="0" y="0"/>
            <a:chExt cx="709129" cy="667400"/>
          </a:xfrm>
        </p:grpSpPr>
        <p:pic>
          <p:nvPicPr>
            <p:cNvPr id="270" name="Google Shape;270;p39" descr="Image"/>
            <p:cNvPicPr preferRelativeResize="0"/>
            <p:nvPr/>
          </p:nvPicPr>
          <p:blipFill rotWithShape="1">
            <a:blip r:embed="rId4">
              <a:alphaModFix/>
            </a:blip>
            <a:srcRect/>
            <a:stretch/>
          </p:blipFill>
          <p:spPr>
            <a:xfrm>
              <a:off x="0" y="0"/>
              <a:ext cx="594831" cy="667400"/>
            </a:xfrm>
            <a:prstGeom prst="rect">
              <a:avLst/>
            </a:prstGeom>
            <a:noFill/>
            <a:ln>
              <a:noFill/>
            </a:ln>
          </p:spPr>
        </p:pic>
        <p:sp>
          <p:nvSpPr>
            <p:cNvPr id="271" name="Google Shape;271;p39"/>
            <p:cNvSpPr txBox="1"/>
            <p:nvPr/>
          </p:nvSpPr>
          <p:spPr>
            <a:xfrm>
              <a:off x="480529" y="333699"/>
              <a:ext cx="228600" cy="273600"/>
            </a:xfrm>
            <a:prstGeom prst="rect">
              <a:avLst/>
            </a:prstGeom>
            <a:noFill/>
            <a:ln>
              <a:noFill/>
            </a:ln>
          </p:spPr>
          <p:txBody>
            <a:bodyPr spcFirstLastPara="1" wrap="square" lIns="32750" tIns="32750" rIns="32750" bIns="32750" anchor="t" anchorCtr="0">
              <a:noAutofit/>
            </a:bodyPr>
            <a:lstStyle/>
            <a:p>
              <a:pPr marL="0" marR="0" lvl="0" indent="0" algn="l" rtl="0">
                <a:lnSpc>
                  <a:spcPct val="100000"/>
                </a:lnSpc>
                <a:spcBef>
                  <a:spcPts val="0"/>
                </a:spcBef>
                <a:spcAft>
                  <a:spcPts val="0"/>
                </a:spcAft>
                <a:buClr>
                  <a:srgbClr val="000000"/>
                </a:buClr>
                <a:buSzPts val="800"/>
                <a:buFont typeface="Helvetica Neue"/>
                <a:buNone/>
              </a:pPr>
              <a:r>
                <a:rPr lang="en" sz="800" b="0" i="0" u="none" strike="noStrike" cap="none">
                  <a:solidFill>
                    <a:srgbClr val="000000"/>
                  </a:solidFill>
                  <a:latin typeface="Helvetica Neue"/>
                  <a:ea typeface="Helvetica Neue"/>
                  <a:cs typeface="Helvetica Neue"/>
                  <a:sym typeface="Helvetica Neue"/>
                </a:rPr>
                <a:t>5</a:t>
              </a:r>
              <a:endParaRPr sz="900"/>
            </a:p>
          </p:txBody>
        </p:sp>
      </p:grpSp>
      <p:sp>
        <p:nvSpPr>
          <p:cNvPr id="272" name="Google Shape;272;p39"/>
          <p:cNvSpPr txBox="1"/>
          <p:nvPr/>
        </p:nvSpPr>
        <p:spPr>
          <a:xfrm>
            <a:off x="6033850" y="1095222"/>
            <a:ext cx="2907000" cy="1626600"/>
          </a:xfrm>
          <a:prstGeom prst="rect">
            <a:avLst/>
          </a:prstGeom>
          <a:noFill/>
          <a:ln>
            <a:noFill/>
          </a:ln>
        </p:spPr>
        <p:txBody>
          <a:bodyPr spcFirstLastPara="1" wrap="square" lIns="32750" tIns="32750" rIns="32750" bIns="32750" anchor="ctr" anchorCtr="0">
            <a:noAutofit/>
          </a:bodyPr>
          <a:lstStyle/>
          <a:p>
            <a:pPr marL="0" marR="0" lvl="0" indent="0" algn="l" rtl="0">
              <a:lnSpc>
                <a:spcPct val="100000"/>
              </a:lnSpc>
              <a:spcBef>
                <a:spcPts val="0"/>
              </a:spcBef>
              <a:spcAft>
                <a:spcPts val="0"/>
              </a:spcAft>
              <a:buClr>
                <a:srgbClr val="000000"/>
              </a:buClr>
              <a:buSzPts val="700"/>
              <a:buFont typeface="Helvetica Neue"/>
              <a:buNone/>
            </a:pPr>
            <a:r>
              <a:rPr lang="en" sz="1100" b="1" i="0" u="none" strike="noStrike" cap="none">
                <a:solidFill>
                  <a:srgbClr val="000000"/>
                </a:solidFill>
                <a:latin typeface="Helvetica Neue"/>
                <a:ea typeface="Helvetica Neue"/>
                <a:cs typeface="Helvetica Neue"/>
                <a:sym typeface="Helvetica Neue"/>
              </a:rPr>
              <a:t>Feedback Grid:</a:t>
            </a:r>
            <a:endParaRPr sz="1100"/>
          </a:p>
          <a:p>
            <a:pPr marL="0" marR="0" lvl="0" indent="0" algn="l" rtl="0">
              <a:lnSpc>
                <a:spcPct val="100000"/>
              </a:lnSpc>
              <a:spcBef>
                <a:spcPts val="0"/>
              </a:spcBef>
              <a:spcAft>
                <a:spcPts val="0"/>
              </a:spcAft>
              <a:buClr>
                <a:srgbClr val="000000"/>
              </a:buClr>
              <a:buSzPts val="700"/>
              <a:buFont typeface="Helvetica Neue"/>
              <a:buNone/>
            </a:pPr>
            <a:endParaRPr sz="1100" b="1" i="0" u="none" strike="noStrike" cap="none">
              <a:solidFill>
                <a:srgbClr val="000000"/>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000000"/>
              </a:buClr>
              <a:buSzPts val="700"/>
              <a:buFont typeface="Helvetica Neue"/>
              <a:buNone/>
            </a:pPr>
            <a:r>
              <a:rPr lang="en" sz="1100" b="0" i="0" u="none" strike="noStrike" cap="none">
                <a:solidFill>
                  <a:srgbClr val="000000"/>
                </a:solidFill>
                <a:latin typeface="Helvetica Neue"/>
                <a:ea typeface="Helvetica Neue"/>
                <a:cs typeface="Helvetica Neue"/>
                <a:sym typeface="Helvetica Neue"/>
              </a:rPr>
              <a:t>Use to take notes when getting feedback from individual users.  Have one person do the talking, and a second take notes, but steer the conversation to cover all 4 areas.</a:t>
            </a:r>
            <a:endParaRPr sz="1100"/>
          </a:p>
        </p:txBody>
      </p:sp>
      <p:graphicFrame>
        <p:nvGraphicFramePr>
          <p:cNvPr id="273" name="Google Shape;273;p39"/>
          <p:cNvGraphicFramePr/>
          <p:nvPr>
            <p:extLst>
              <p:ext uri="{D42A27DB-BD31-4B8C-83A1-F6EECF244321}">
                <p14:modId xmlns:p14="http://schemas.microsoft.com/office/powerpoint/2010/main" val="739504514"/>
              </p:ext>
            </p:extLst>
          </p:nvPr>
        </p:nvGraphicFramePr>
        <p:xfrm>
          <a:off x="5951431" y="2721780"/>
          <a:ext cx="2965900" cy="919600"/>
        </p:xfrm>
        <a:graphic>
          <a:graphicData uri="http://schemas.openxmlformats.org/drawingml/2006/table">
            <a:tbl>
              <a:tblPr bandRow="1">
                <a:noFill/>
                <a:tableStyleId>{46409119-0364-41FD-8744-DC8955837773}</a:tableStyleId>
              </a:tblPr>
              <a:tblGrid>
                <a:gridCol w="281500">
                  <a:extLst>
                    <a:ext uri="{9D8B030D-6E8A-4147-A177-3AD203B41FA5}">
                      <a16:colId xmlns:a16="http://schemas.microsoft.com/office/drawing/2014/main" val="20000"/>
                    </a:ext>
                  </a:extLst>
                </a:gridCol>
                <a:gridCol w="2684400">
                  <a:extLst>
                    <a:ext uri="{9D8B030D-6E8A-4147-A177-3AD203B41FA5}">
                      <a16:colId xmlns:a16="http://schemas.microsoft.com/office/drawing/2014/main" val="20001"/>
                    </a:ext>
                  </a:extLst>
                </a:gridCol>
              </a:tblGrid>
              <a:tr h="229900">
                <a:tc>
                  <a:txBody>
                    <a:bodyPr/>
                    <a:lstStyle/>
                    <a:p>
                      <a:pPr marL="0" marR="0" lvl="0" indent="0" algn="ctr" rtl="0">
                        <a:lnSpc>
                          <a:spcPct val="100000"/>
                        </a:lnSpc>
                        <a:spcBef>
                          <a:spcPts val="0"/>
                        </a:spcBef>
                        <a:spcAft>
                          <a:spcPts val="0"/>
                        </a:spcAft>
                        <a:buClr>
                          <a:schemeClr val="dk1"/>
                        </a:buClr>
                        <a:buSzPts val="500"/>
                        <a:buFont typeface="Helvetica Neue"/>
                        <a:buNone/>
                      </a:pPr>
                      <a:r>
                        <a:rPr lang="en" sz="900" b="1" u="none" strike="noStrike" cap="none"/>
                        <a:t>+</a:t>
                      </a:r>
                      <a:endParaRPr sz="900"/>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600"/>
                        <a:buFont typeface="Helvetica Neue"/>
                        <a:buNone/>
                      </a:pPr>
                      <a:r>
                        <a:rPr lang="en" sz="900" u="none" strike="noStrike" cap="none"/>
                        <a:t>What did they like about it?</a:t>
                      </a:r>
                      <a:endParaRPr sz="900"/>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229900">
                <a:tc>
                  <a:txBody>
                    <a:bodyPr/>
                    <a:lstStyle/>
                    <a:p>
                      <a:pPr marL="0" marR="0" lvl="0" indent="0" algn="ctr" rtl="0">
                        <a:lnSpc>
                          <a:spcPct val="100000"/>
                        </a:lnSpc>
                        <a:spcBef>
                          <a:spcPts val="0"/>
                        </a:spcBef>
                        <a:spcAft>
                          <a:spcPts val="0"/>
                        </a:spcAft>
                        <a:buClr>
                          <a:schemeClr val="dk1"/>
                        </a:buClr>
                        <a:buSzPts val="600"/>
                        <a:buFont typeface="Helvetica Neue"/>
                        <a:buNone/>
                      </a:pPr>
                      <a:r>
                        <a:rPr lang="en" sz="900" b="1" u="none" strike="noStrike" cap="none"/>
                        <a:t>∆</a:t>
                      </a:r>
                      <a:endParaRPr sz="900"/>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a:txBody>
                    <a:bodyPr/>
                    <a:lstStyle/>
                    <a:p>
                      <a:pPr marL="0" marR="0" lvl="0" indent="0" algn="l" rtl="0">
                        <a:lnSpc>
                          <a:spcPct val="100000"/>
                        </a:lnSpc>
                        <a:spcBef>
                          <a:spcPts val="0"/>
                        </a:spcBef>
                        <a:spcAft>
                          <a:spcPts val="0"/>
                        </a:spcAft>
                        <a:buClr>
                          <a:schemeClr val="dk1"/>
                        </a:buClr>
                        <a:buSzPts val="500"/>
                        <a:buFont typeface="Helvetica Neue"/>
                        <a:buNone/>
                      </a:pPr>
                      <a:r>
                        <a:rPr lang="en" sz="900" u="none" strike="noStrike" cap="none"/>
                        <a:t>What would they like changed?</a:t>
                      </a:r>
                      <a:endParaRPr sz="900"/>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extLst>
                  <a:ext uri="{0D108BD9-81ED-4DB2-BD59-A6C34878D82A}">
                    <a16:rowId xmlns:a16="http://schemas.microsoft.com/office/drawing/2014/main" val="10001"/>
                  </a:ext>
                </a:extLst>
              </a:tr>
              <a:tr h="229900">
                <a:tc>
                  <a:txBody>
                    <a:bodyPr/>
                    <a:lstStyle/>
                    <a:p>
                      <a:pPr marL="0" marR="0" lvl="0" indent="0" algn="ctr" rtl="0">
                        <a:lnSpc>
                          <a:spcPct val="100000"/>
                        </a:lnSpc>
                        <a:spcBef>
                          <a:spcPts val="0"/>
                        </a:spcBef>
                        <a:spcAft>
                          <a:spcPts val="0"/>
                        </a:spcAft>
                        <a:buClr>
                          <a:schemeClr val="dk1"/>
                        </a:buClr>
                        <a:buSzPts val="500"/>
                        <a:buFont typeface="Helvetica Neue"/>
                        <a:buNone/>
                      </a:pPr>
                      <a:r>
                        <a:rPr lang="en" sz="900" b="1" u="none" strike="noStrike" cap="none"/>
                        <a:t>?</a:t>
                      </a:r>
                      <a:endParaRPr sz="900"/>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500"/>
                        <a:buFont typeface="Helvetica Neue"/>
                        <a:buNone/>
                      </a:pPr>
                      <a:r>
                        <a:rPr lang="en" sz="900" u="none" strike="noStrike" cap="none"/>
                        <a:t>What questions did they ask?</a:t>
                      </a:r>
                      <a:endParaRPr sz="900"/>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229900">
                <a:tc>
                  <a:txBody>
                    <a:bodyPr/>
                    <a:lstStyle/>
                    <a:p>
                      <a:pPr marL="0" marR="0" lvl="0" indent="0" algn="l" rtl="0">
                        <a:lnSpc>
                          <a:spcPct val="100000"/>
                        </a:lnSpc>
                        <a:spcBef>
                          <a:spcPts val="0"/>
                        </a:spcBef>
                        <a:spcAft>
                          <a:spcPts val="0"/>
                        </a:spcAft>
                        <a:buClr>
                          <a:schemeClr val="dk1"/>
                        </a:buClr>
                        <a:buSzPts val="500"/>
                        <a:buFont typeface="Helvetica Neue"/>
                        <a:buNone/>
                      </a:pPr>
                      <a:endParaRPr sz="9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a:txBody>
                    <a:bodyPr/>
                    <a:lstStyle/>
                    <a:p>
                      <a:pPr marL="0" marR="0" lvl="0" indent="0" algn="l" rtl="0">
                        <a:lnSpc>
                          <a:spcPct val="100000"/>
                        </a:lnSpc>
                        <a:spcBef>
                          <a:spcPts val="0"/>
                        </a:spcBef>
                        <a:spcAft>
                          <a:spcPts val="0"/>
                        </a:spcAft>
                        <a:buClr>
                          <a:schemeClr val="dk1"/>
                        </a:buClr>
                        <a:buSzPts val="500"/>
                        <a:buFont typeface="Helvetica Neue"/>
                        <a:buNone/>
                      </a:pPr>
                      <a:r>
                        <a:rPr lang="en" sz="900" u="none" strike="noStrike" cap="none"/>
                        <a:t>What new ideas came out of the discussion?</a:t>
                      </a:r>
                      <a:endParaRPr sz="900"/>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extLst>
                  <a:ext uri="{0D108BD9-81ED-4DB2-BD59-A6C34878D82A}">
                    <a16:rowId xmlns:a16="http://schemas.microsoft.com/office/drawing/2014/main" val="10003"/>
                  </a:ext>
                </a:extLst>
              </a:tr>
            </a:tbl>
          </a:graphicData>
        </a:graphic>
      </p:graphicFrame>
      <p:graphicFrame>
        <p:nvGraphicFramePr>
          <p:cNvPr id="274" name="Google Shape;274;p39"/>
          <p:cNvGraphicFramePr/>
          <p:nvPr>
            <p:extLst>
              <p:ext uri="{D42A27DB-BD31-4B8C-83A1-F6EECF244321}">
                <p14:modId xmlns:p14="http://schemas.microsoft.com/office/powerpoint/2010/main" val="3173740933"/>
              </p:ext>
            </p:extLst>
          </p:nvPr>
        </p:nvGraphicFramePr>
        <p:xfrm>
          <a:off x="318702" y="659063"/>
          <a:ext cx="2178700" cy="1908945"/>
        </p:xfrm>
        <a:graphic>
          <a:graphicData uri="http://schemas.openxmlformats.org/drawingml/2006/table">
            <a:tbl>
              <a:tblPr bandRow="1">
                <a:noFill/>
                <a:tableStyleId>{46409119-0364-41FD-8744-DC8955837773}</a:tableStyleId>
              </a:tblPr>
              <a:tblGrid>
                <a:gridCol w="2178700">
                  <a:extLst>
                    <a:ext uri="{9D8B030D-6E8A-4147-A177-3AD203B41FA5}">
                      <a16:colId xmlns:a16="http://schemas.microsoft.com/office/drawing/2014/main" val="20000"/>
                    </a:ext>
                  </a:extLst>
                </a:gridCol>
              </a:tblGrid>
              <a:tr h="203325">
                <a:tc>
                  <a:txBody>
                    <a:bodyPr/>
                    <a:lstStyle/>
                    <a:p>
                      <a:pPr marL="0" marR="0" lvl="0" indent="0" algn="l" rtl="0">
                        <a:lnSpc>
                          <a:spcPct val="100000"/>
                        </a:lnSpc>
                        <a:spcBef>
                          <a:spcPts val="0"/>
                        </a:spcBef>
                        <a:spcAft>
                          <a:spcPts val="0"/>
                        </a:spcAft>
                        <a:buClr>
                          <a:schemeClr val="dk1"/>
                        </a:buClr>
                        <a:buSzPts val="500"/>
                        <a:buFont typeface="Helvetica Neue"/>
                        <a:buNone/>
                      </a:pPr>
                      <a:r>
                        <a:rPr lang="en-US" sz="800" u="none" strike="noStrike" cap="none"/>
                        <a:t>Liked the aesthetic of the app overall and how clean and it appeared</a:t>
                      </a: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203325">
                <a:tc>
                  <a:txBody>
                    <a:bodyPr/>
                    <a:lstStyle/>
                    <a:p>
                      <a:pPr marL="0" marR="0" lvl="0" indent="0" algn="l" rtl="0">
                        <a:lnSpc>
                          <a:spcPct val="100000"/>
                        </a:lnSpc>
                        <a:spcBef>
                          <a:spcPts val="0"/>
                        </a:spcBef>
                        <a:spcAft>
                          <a:spcPts val="0"/>
                        </a:spcAft>
                        <a:buClr>
                          <a:schemeClr val="dk1"/>
                        </a:buClr>
                        <a:buSzPts val="500"/>
                        <a:buFont typeface="Helvetica Neue"/>
                        <a:buNone/>
                      </a:pPr>
                      <a:r>
                        <a:rPr lang="en-US" sz="800" u="none" strike="noStrike" cap="none"/>
                        <a:t>Looked organized and easy on the eyes (not cluttered)</a:t>
                      </a: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extLst>
                  <a:ext uri="{0D108BD9-81ED-4DB2-BD59-A6C34878D82A}">
                    <a16:rowId xmlns:a16="http://schemas.microsoft.com/office/drawing/2014/main" val="10001"/>
                  </a:ext>
                </a:extLst>
              </a:tr>
              <a:tr h="203325">
                <a:tc>
                  <a:txBody>
                    <a:bodyPr/>
                    <a:lstStyle/>
                    <a:p>
                      <a:pPr marL="0" marR="0" lvl="0" indent="0" algn="l" rtl="0">
                        <a:lnSpc>
                          <a:spcPct val="100000"/>
                        </a:lnSpc>
                        <a:spcBef>
                          <a:spcPts val="0"/>
                        </a:spcBef>
                        <a:spcAft>
                          <a:spcPts val="0"/>
                        </a:spcAft>
                        <a:buClr>
                          <a:schemeClr val="dk1"/>
                        </a:buClr>
                        <a:buSzPts val="500"/>
                        <a:buFont typeface="Helvetica Neue"/>
                        <a:buNone/>
                      </a:pPr>
                      <a:r>
                        <a:rPr lang="en-US" sz="800" u="none" strike="noStrike" cap="none"/>
                        <a:t>Easy to see what is accessible to the user from first glance</a:t>
                      </a: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203325">
                <a:tc>
                  <a:txBody>
                    <a:bodyPr/>
                    <a:lstStyle/>
                    <a:p>
                      <a:pPr marL="0" marR="0" lvl="0" indent="0" algn="l" rtl="0">
                        <a:lnSpc>
                          <a:spcPct val="100000"/>
                        </a:lnSpc>
                        <a:spcBef>
                          <a:spcPts val="0"/>
                        </a:spcBef>
                        <a:spcAft>
                          <a:spcPts val="0"/>
                        </a:spcAft>
                        <a:buClr>
                          <a:schemeClr val="dk1"/>
                        </a:buClr>
                        <a:buSzPts val="500"/>
                        <a:buFont typeface="Helvetica Neue"/>
                        <a:buNone/>
                      </a:pP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extLst>
                  <a:ext uri="{0D108BD9-81ED-4DB2-BD59-A6C34878D82A}">
                    <a16:rowId xmlns:a16="http://schemas.microsoft.com/office/drawing/2014/main" val="10003"/>
                  </a:ext>
                </a:extLst>
              </a:tr>
              <a:tr h="203325">
                <a:tc>
                  <a:txBody>
                    <a:bodyPr/>
                    <a:lstStyle/>
                    <a:p>
                      <a:pPr marL="0" marR="0" lvl="0" indent="0" algn="l" rtl="0">
                        <a:lnSpc>
                          <a:spcPct val="100000"/>
                        </a:lnSpc>
                        <a:spcBef>
                          <a:spcPts val="0"/>
                        </a:spcBef>
                        <a:spcAft>
                          <a:spcPts val="0"/>
                        </a:spcAft>
                        <a:buClr>
                          <a:schemeClr val="dk1"/>
                        </a:buClr>
                        <a:buSzPts val="500"/>
                        <a:buFont typeface="Helvetica Neue"/>
                        <a:buNone/>
                      </a:pP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203325">
                <a:tc>
                  <a:txBody>
                    <a:bodyPr/>
                    <a:lstStyle/>
                    <a:p>
                      <a:pPr marL="0" marR="0" lvl="0" indent="0" algn="l" rtl="0">
                        <a:lnSpc>
                          <a:spcPct val="100000"/>
                        </a:lnSpc>
                        <a:spcBef>
                          <a:spcPts val="0"/>
                        </a:spcBef>
                        <a:spcAft>
                          <a:spcPts val="0"/>
                        </a:spcAft>
                        <a:buClr>
                          <a:schemeClr val="dk1"/>
                        </a:buClr>
                        <a:buSzPts val="500"/>
                        <a:buFont typeface="Helvetica Neue"/>
                        <a:buNone/>
                      </a:pP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extLst>
                  <a:ext uri="{0D108BD9-81ED-4DB2-BD59-A6C34878D82A}">
                    <a16:rowId xmlns:a16="http://schemas.microsoft.com/office/drawing/2014/main" val="10005"/>
                  </a:ext>
                </a:extLst>
              </a:tr>
              <a:tr h="203325">
                <a:tc>
                  <a:txBody>
                    <a:bodyPr/>
                    <a:lstStyle/>
                    <a:p>
                      <a:pPr marL="0" marR="0" lvl="0" indent="0" algn="l" rtl="0">
                        <a:lnSpc>
                          <a:spcPct val="100000"/>
                        </a:lnSpc>
                        <a:spcBef>
                          <a:spcPts val="0"/>
                        </a:spcBef>
                        <a:spcAft>
                          <a:spcPts val="0"/>
                        </a:spcAft>
                        <a:buClr>
                          <a:schemeClr val="dk1"/>
                        </a:buClr>
                        <a:buSzPts val="500"/>
                        <a:buFont typeface="Helvetica Neue"/>
                        <a:buNone/>
                      </a:pP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r h="203325">
                <a:tc>
                  <a:txBody>
                    <a:bodyPr/>
                    <a:lstStyle/>
                    <a:p>
                      <a:pPr marL="0" marR="0" lvl="0" indent="0" algn="l" rtl="0">
                        <a:lnSpc>
                          <a:spcPct val="100000"/>
                        </a:lnSpc>
                        <a:spcBef>
                          <a:spcPts val="0"/>
                        </a:spcBef>
                        <a:spcAft>
                          <a:spcPts val="0"/>
                        </a:spcAft>
                        <a:buClr>
                          <a:schemeClr val="dk1"/>
                        </a:buClr>
                        <a:buSzPts val="500"/>
                        <a:buFont typeface="Helvetica Neue"/>
                        <a:buNone/>
                      </a:pP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extLst>
                  <a:ext uri="{0D108BD9-81ED-4DB2-BD59-A6C34878D82A}">
                    <a16:rowId xmlns:a16="http://schemas.microsoft.com/office/drawing/2014/main" val="10007"/>
                  </a:ext>
                </a:extLst>
              </a:tr>
            </a:tbl>
          </a:graphicData>
        </a:graphic>
      </p:graphicFrame>
      <p:graphicFrame>
        <p:nvGraphicFramePr>
          <p:cNvPr id="275" name="Google Shape;275;p39"/>
          <p:cNvGraphicFramePr/>
          <p:nvPr>
            <p:extLst>
              <p:ext uri="{D42A27DB-BD31-4B8C-83A1-F6EECF244321}">
                <p14:modId xmlns:p14="http://schemas.microsoft.com/office/powerpoint/2010/main" val="2829846227"/>
              </p:ext>
            </p:extLst>
          </p:nvPr>
        </p:nvGraphicFramePr>
        <p:xfrm>
          <a:off x="3482652" y="659063"/>
          <a:ext cx="2255325" cy="1814830"/>
        </p:xfrm>
        <a:graphic>
          <a:graphicData uri="http://schemas.openxmlformats.org/drawingml/2006/table">
            <a:tbl>
              <a:tblPr bandRow="1">
                <a:noFill/>
                <a:tableStyleId>{46409119-0364-41FD-8744-DC8955837773}</a:tableStyleId>
              </a:tblPr>
              <a:tblGrid>
                <a:gridCol w="2255325">
                  <a:extLst>
                    <a:ext uri="{9D8B030D-6E8A-4147-A177-3AD203B41FA5}">
                      <a16:colId xmlns:a16="http://schemas.microsoft.com/office/drawing/2014/main" val="20000"/>
                    </a:ext>
                  </a:extLst>
                </a:gridCol>
              </a:tblGrid>
              <a:tr h="203325">
                <a:tc>
                  <a:txBody>
                    <a:bodyPr/>
                    <a:lstStyle/>
                    <a:p>
                      <a:pPr marL="0" marR="0" lvl="0" indent="0" algn="l" rtl="0">
                        <a:lnSpc>
                          <a:spcPct val="100000"/>
                        </a:lnSpc>
                        <a:spcBef>
                          <a:spcPts val="0"/>
                        </a:spcBef>
                        <a:spcAft>
                          <a:spcPts val="0"/>
                        </a:spcAft>
                        <a:buClr>
                          <a:schemeClr val="dk1"/>
                        </a:buClr>
                        <a:buSzPts val="500"/>
                        <a:buFont typeface="Helvetica Neue"/>
                        <a:buNone/>
                      </a:pPr>
                      <a:r>
                        <a:rPr lang="en-US" sz="800" u="none" strike="noStrike" cap="none"/>
                        <a:t>Add x and y axis on the grid</a:t>
                      </a: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203325">
                <a:tc>
                  <a:txBody>
                    <a:bodyPr/>
                    <a:lstStyle/>
                    <a:p>
                      <a:pPr marL="0" marR="0" lvl="0" indent="0" algn="l" rtl="0">
                        <a:lnSpc>
                          <a:spcPct val="100000"/>
                        </a:lnSpc>
                        <a:spcBef>
                          <a:spcPts val="0"/>
                        </a:spcBef>
                        <a:spcAft>
                          <a:spcPts val="0"/>
                        </a:spcAft>
                        <a:buClr>
                          <a:schemeClr val="dk1"/>
                        </a:buClr>
                        <a:buSzPts val="500"/>
                        <a:buFont typeface="Helvetica Neue"/>
                        <a:buNone/>
                      </a:pPr>
                      <a:r>
                        <a:rPr lang="en-US" sz="800" u="none" strike="noStrike" cap="none"/>
                        <a:t>Outline axis to make it clear where the origin is</a:t>
                      </a: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extLst>
                  <a:ext uri="{0D108BD9-81ED-4DB2-BD59-A6C34878D82A}">
                    <a16:rowId xmlns:a16="http://schemas.microsoft.com/office/drawing/2014/main" val="10001"/>
                  </a:ext>
                </a:extLst>
              </a:tr>
              <a:tr h="203325">
                <a:tc>
                  <a:txBody>
                    <a:bodyPr/>
                    <a:lstStyle/>
                    <a:p>
                      <a:pPr marL="0" marR="0" lvl="0" indent="0" algn="l" rtl="0">
                        <a:lnSpc>
                          <a:spcPct val="100000"/>
                        </a:lnSpc>
                        <a:spcBef>
                          <a:spcPts val="0"/>
                        </a:spcBef>
                        <a:spcAft>
                          <a:spcPts val="0"/>
                        </a:spcAft>
                        <a:buClr>
                          <a:schemeClr val="dk1"/>
                        </a:buClr>
                        <a:buSzPts val="500"/>
                        <a:buFont typeface="Helvetica Neue"/>
                        <a:buNone/>
                      </a:pPr>
                      <a:r>
                        <a:rPr lang="en-US" sz="800" u="none" strike="noStrike" cap="none"/>
                        <a:t>Grid scale is unclear, maybe add percentages of multiplier to make it more clear</a:t>
                      </a: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203325">
                <a:tc>
                  <a:txBody>
                    <a:bodyPr/>
                    <a:lstStyle/>
                    <a:p>
                      <a:pPr marL="0" marR="0" lvl="0" indent="0" algn="l" rtl="0">
                        <a:lnSpc>
                          <a:spcPct val="100000"/>
                        </a:lnSpc>
                        <a:spcBef>
                          <a:spcPts val="0"/>
                        </a:spcBef>
                        <a:spcAft>
                          <a:spcPts val="0"/>
                        </a:spcAft>
                        <a:buClr>
                          <a:schemeClr val="dk1"/>
                        </a:buClr>
                        <a:buSzPts val="500"/>
                        <a:buFont typeface="Helvetica Neue"/>
                        <a:buNone/>
                      </a:pPr>
                      <a:r>
                        <a:rPr lang="en-US" sz="800" u="none" strike="noStrike" cap="none"/>
                        <a:t>To make the different vectors look different from each other, change design of vector</a:t>
                      </a: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extLst>
                  <a:ext uri="{0D108BD9-81ED-4DB2-BD59-A6C34878D82A}">
                    <a16:rowId xmlns:a16="http://schemas.microsoft.com/office/drawing/2014/main" val="10003"/>
                  </a:ext>
                </a:extLst>
              </a:tr>
              <a:tr h="203325">
                <a:tc>
                  <a:txBody>
                    <a:bodyPr/>
                    <a:lstStyle/>
                    <a:p>
                      <a:pPr marL="0" marR="0" lvl="0" indent="0" algn="l" rtl="0">
                        <a:lnSpc>
                          <a:spcPct val="100000"/>
                        </a:lnSpc>
                        <a:spcBef>
                          <a:spcPts val="0"/>
                        </a:spcBef>
                        <a:spcAft>
                          <a:spcPts val="0"/>
                        </a:spcAft>
                        <a:buClr>
                          <a:schemeClr val="dk1"/>
                        </a:buClr>
                        <a:buSzPts val="500"/>
                        <a:buFont typeface="Helvetica Neue"/>
                        <a:buNone/>
                      </a:pP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203325">
                <a:tc>
                  <a:txBody>
                    <a:bodyPr/>
                    <a:lstStyle/>
                    <a:p>
                      <a:pPr marL="0" marR="0" lvl="0" indent="0" algn="l" rtl="0">
                        <a:lnSpc>
                          <a:spcPct val="100000"/>
                        </a:lnSpc>
                        <a:spcBef>
                          <a:spcPts val="0"/>
                        </a:spcBef>
                        <a:spcAft>
                          <a:spcPts val="0"/>
                        </a:spcAft>
                        <a:buClr>
                          <a:schemeClr val="dk1"/>
                        </a:buClr>
                        <a:buSzPts val="500"/>
                        <a:buFont typeface="Helvetica Neue"/>
                        <a:buNone/>
                      </a:pP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extLst>
                  <a:ext uri="{0D108BD9-81ED-4DB2-BD59-A6C34878D82A}">
                    <a16:rowId xmlns:a16="http://schemas.microsoft.com/office/drawing/2014/main" val="10005"/>
                  </a:ext>
                </a:extLst>
              </a:tr>
              <a:tr h="203325">
                <a:tc>
                  <a:txBody>
                    <a:bodyPr/>
                    <a:lstStyle/>
                    <a:p>
                      <a:pPr marL="0" marR="0" lvl="0" indent="0" algn="l" rtl="0">
                        <a:lnSpc>
                          <a:spcPct val="100000"/>
                        </a:lnSpc>
                        <a:spcBef>
                          <a:spcPts val="0"/>
                        </a:spcBef>
                        <a:spcAft>
                          <a:spcPts val="0"/>
                        </a:spcAft>
                        <a:buClr>
                          <a:schemeClr val="dk1"/>
                        </a:buClr>
                        <a:buSzPts val="500"/>
                        <a:buFont typeface="Helvetica Neue"/>
                        <a:buNone/>
                      </a:pP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r h="203325">
                <a:tc>
                  <a:txBody>
                    <a:bodyPr/>
                    <a:lstStyle/>
                    <a:p>
                      <a:pPr marL="0" marR="0" lvl="0" indent="0" algn="l" rtl="0">
                        <a:lnSpc>
                          <a:spcPct val="100000"/>
                        </a:lnSpc>
                        <a:spcBef>
                          <a:spcPts val="0"/>
                        </a:spcBef>
                        <a:spcAft>
                          <a:spcPts val="0"/>
                        </a:spcAft>
                        <a:buClr>
                          <a:schemeClr val="dk1"/>
                        </a:buClr>
                        <a:buSzPts val="500"/>
                        <a:buFont typeface="Helvetica Neue"/>
                        <a:buNone/>
                      </a:pP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extLst>
                  <a:ext uri="{0D108BD9-81ED-4DB2-BD59-A6C34878D82A}">
                    <a16:rowId xmlns:a16="http://schemas.microsoft.com/office/drawing/2014/main" val="10007"/>
                  </a:ext>
                </a:extLst>
              </a:tr>
            </a:tbl>
          </a:graphicData>
        </a:graphic>
      </p:graphicFrame>
      <p:graphicFrame>
        <p:nvGraphicFramePr>
          <p:cNvPr id="276" name="Google Shape;276;p39"/>
          <p:cNvGraphicFramePr/>
          <p:nvPr>
            <p:extLst>
              <p:ext uri="{D42A27DB-BD31-4B8C-83A1-F6EECF244321}">
                <p14:modId xmlns:p14="http://schemas.microsoft.com/office/powerpoint/2010/main" val="1099893035"/>
              </p:ext>
            </p:extLst>
          </p:nvPr>
        </p:nvGraphicFramePr>
        <p:xfrm>
          <a:off x="318702" y="2951663"/>
          <a:ext cx="2092775" cy="1669790"/>
        </p:xfrm>
        <a:graphic>
          <a:graphicData uri="http://schemas.openxmlformats.org/drawingml/2006/table">
            <a:tbl>
              <a:tblPr bandRow="1">
                <a:noFill/>
                <a:tableStyleId>{46409119-0364-41FD-8744-DC8955837773}</a:tableStyleId>
              </a:tblPr>
              <a:tblGrid>
                <a:gridCol w="2092775">
                  <a:extLst>
                    <a:ext uri="{9D8B030D-6E8A-4147-A177-3AD203B41FA5}">
                      <a16:colId xmlns:a16="http://schemas.microsoft.com/office/drawing/2014/main" val="20000"/>
                    </a:ext>
                  </a:extLst>
                </a:gridCol>
              </a:tblGrid>
              <a:tr h="196050">
                <a:tc>
                  <a:txBody>
                    <a:bodyPr/>
                    <a:lstStyle/>
                    <a:p>
                      <a:pPr marL="0" marR="0" lvl="0" indent="0" algn="l" rtl="0">
                        <a:lnSpc>
                          <a:spcPct val="100000"/>
                        </a:lnSpc>
                        <a:spcBef>
                          <a:spcPts val="0"/>
                        </a:spcBef>
                        <a:spcAft>
                          <a:spcPts val="0"/>
                        </a:spcAft>
                        <a:buClr>
                          <a:schemeClr val="dk1"/>
                        </a:buClr>
                        <a:buSzPts val="500"/>
                        <a:buFont typeface="Helvetica Neue"/>
                        <a:buNone/>
                      </a:pPr>
                      <a:r>
                        <a:rPr lang="en-US" sz="800" u="none" strike="noStrike" cap="none"/>
                        <a:t>What would be in the cheat sheet?</a:t>
                      </a: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196050">
                <a:tc>
                  <a:txBody>
                    <a:bodyPr/>
                    <a:lstStyle/>
                    <a:p>
                      <a:pPr marL="0" marR="0" lvl="0" indent="0" algn="l" rtl="0">
                        <a:lnSpc>
                          <a:spcPct val="100000"/>
                        </a:lnSpc>
                        <a:spcBef>
                          <a:spcPts val="0"/>
                        </a:spcBef>
                        <a:spcAft>
                          <a:spcPts val="0"/>
                        </a:spcAft>
                        <a:buClr>
                          <a:schemeClr val="dk1"/>
                        </a:buClr>
                        <a:buSzPts val="500"/>
                        <a:buFont typeface="Helvetica Neue"/>
                        <a:buNone/>
                      </a:pPr>
                      <a:r>
                        <a:rPr lang="en-US" sz="800" u="none" strike="noStrike" cap="none"/>
                        <a:t>Would there be definitions available for beginner vector learners?</a:t>
                      </a: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extLst>
                  <a:ext uri="{0D108BD9-81ED-4DB2-BD59-A6C34878D82A}">
                    <a16:rowId xmlns:a16="http://schemas.microsoft.com/office/drawing/2014/main" val="10001"/>
                  </a:ext>
                </a:extLst>
              </a:tr>
              <a:tr h="196050">
                <a:tc>
                  <a:txBody>
                    <a:bodyPr/>
                    <a:lstStyle/>
                    <a:p>
                      <a:pPr marL="0" marR="0" lvl="0" indent="0" algn="l" rtl="0">
                        <a:lnSpc>
                          <a:spcPct val="100000"/>
                        </a:lnSpc>
                        <a:spcBef>
                          <a:spcPts val="0"/>
                        </a:spcBef>
                        <a:spcAft>
                          <a:spcPts val="0"/>
                        </a:spcAft>
                        <a:buClr>
                          <a:schemeClr val="dk1"/>
                        </a:buClr>
                        <a:buSzPts val="500"/>
                        <a:buFont typeface="Helvetica Neue"/>
                        <a:buNone/>
                      </a:pPr>
                      <a:r>
                        <a:rPr lang="en-US" sz="800" u="none" strike="noStrike" cap="none"/>
                        <a:t>What would be in the instructions?</a:t>
                      </a: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196050">
                <a:tc>
                  <a:txBody>
                    <a:bodyPr/>
                    <a:lstStyle/>
                    <a:p>
                      <a:pPr marL="0" marR="0" lvl="0" indent="0" algn="l" rtl="0">
                        <a:lnSpc>
                          <a:spcPct val="100000"/>
                        </a:lnSpc>
                        <a:spcBef>
                          <a:spcPts val="0"/>
                        </a:spcBef>
                        <a:spcAft>
                          <a:spcPts val="0"/>
                        </a:spcAft>
                        <a:buClr>
                          <a:schemeClr val="dk1"/>
                        </a:buClr>
                        <a:buSzPts val="500"/>
                        <a:buFont typeface="Helvetica Neue"/>
                        <a:buNone/>
                      </a:pP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extLst>
                  <a:ext uri="{0D108BD9-81ED-4DB2-BD59-A6C34878D82A}">
                    <a16:rowId xmlns:a16="http://schemas.microsoft.com/office/drawing/2014/main" val="10003"/>
                  </a:ext>
                </a:extLst>
              </a:tr>
              <a:tr h="196050">
                <a:tc>
                  <a:txBody>
                    <a:bodyPr/>
                    <a:lstStyle/>
                    <a:p>
                      <a:pPr marL="0" marR="0" lvl="0" indent="0" algn="l" rtl="0">
                        <a:lnSpc>
                          <a:spcPct val="100000"/>
                        </a:lnSpc>
                        <a:spcBef>
                          <a:spcPts val="0"/>
                        </a:spcBef>
                        <a:spcAft>
                          <a:spcPts val="0"/>
                        </a:spcAft>
                        <a:buClr>
                          <a:schemeClr val="dk1"/>
                        </a:buClr>
                        <a:buSzPts val="500"/>
                        <a:buFont typeface="Helvetica Neue"/>
                        <a:buNone/>
                      </a:pP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196050">
                <a:tc>
                  <a:txBody>
                    <a:bodyPr/>
                    <a:lstStyle/>
                    <a:p>
                      <a:pPr marL="0" marR="0" lvl="0" indent="0" algn="l" rtl="0">
                        <a:lnSpc>
                          <a:spcPct val="100000"/>
                        </a:lnSpc>
                        <a:spcBef>
                          <a:spcPts val="0"/>
                        </a:spcBef>
                        <a:spcAft>
                          <a:spcPts val="0"/>
                        </a:spcAft>
                        <a:buClr>
                          <a:schemeClr val="dk1"/>
                        </a:buClr>
                        <a:buSzPts val="500"/>
                        <a:buFont typeface="Helvetica Neue"/>
                        <a:buNone/>
                      </a:pP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extLst>
                  <a:ext uri="{0D108BD9-81ED-4DB2-BD59-A6C34878D82A}">
                    <a16:rowId xmlns:a16="http://schemas.microsoft.com/office/drawing/2014/main" val="10005"/>
                  </a:ext>
                </a:extLst>
              </a:tr>
              <a:tr h="196050">
                <a:tc>
                  <a:txBody>
                    <a:bodyPr/>
                    <a:lstStyle/>
                    <a:p>
                      <a:pPr marL="0" marR="0" lvl="0" indent="0" algn="l" rtl="0">
                        <a:lnSpc>
                          <a:spcPct val="100000"/>
                        </a:lnSpc>
                        <a:spcBef>
                          <a:spcPts val="0"/>
                        </a:spcBef>
                        <a:spcAft>
                          <a:spcPts val="0"/>
                        </a:spcAft>
                        <a:buClr>
                          <a:schemeClr val="dk1"/>
                        </a:buClr>
                        <a:buSzPts val="500"/>
                        <a:buFont typeface="Helvetica Neue"/>
                        <a:buNone/>
                      </a:pP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r h="196050">
                <a:tc>
                  <a:txBody>
                    <a:bodyPr/>
                    <a:lstStyle/>
                    <a:p>
                      <a:pPr marL="0" marR="0" lvl="0" indent="0" algn="l" rtl="0">
                        <a:lnSpc>
                          <a:spcPct val="100000"/>
                        </a:lnSpc>
                        <a:spcBef>
                          <a:spcPts val="0"/>
                        </a:spcBef>
                        <a:spcAft>
                          <a:spcPts val="0"/>
                        </a:spcAft>
                        <a:buClr>
                          <a:schemeClr val="dk1"/>
                        </a:buClr>
                        <a:buSzPts val="500"/>
                        <a:buFont typeface="Helvetica Neue"/>
                        <a:buNone/>
                      </a:pP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extLst>
                  <a:ext uri="{0D108BD9-81ED-4DB2-BD59-A6C34878D82A}">
                    <a16:rowId xmlns:a16="http://schemas.microsoft.com/office/drawing/2014/main" val="10007"/>
                  </a:ext>
                </a:extLst>
              </a:tr>
            </a:tbl>
          </a:graphicData>
        </a:graphic>
      </p:graphicFrame>
      <p:graphicFrame>
        <p:nvGraphicFramePr>
          <p:cNvPr id="277" name="Google Shape;277;p39"/>
          <p:cNvGraphicFramePr/>
          <p:nvPr>
            <p:extLst>
              <p:ext uri="{D42A27DB-BD31-4B8C-83A1-F6EECF244321}">
                <p14:modId xmlns:p14="http://schemas.microsoft.com/office/powerpoint/2010/main" val="1760506315"/>
              </p:ext>
            </p:extLst>
          </p:nvPr>
        </p:nvGraphicFramePr>
        <p:xfrm>
          <a:off x="3568565" y="2951663"/>
          <a:ext cx="2169400" cy="1568400"/>
        </p:xfrm>
        <a:graphic>
          <a:graphicData uri="http://schemas.openxmlformats.org/drawingml/2006/table">
            <a:tbl>
              <a:tblPr bandRow="1">
                <a:noFill/>
                <a:tableStyleId>{46409119-0364-41FD-8744-DC8955837773}</a:tableStyleId>
              </a:tblPr>
              <a:tblGrid>
                <a:gridCol w="2169400">
                  <a:extLst>
                    <a:ext uri="{9D8B030D-6E8A-4147-A177-3AD203B41FA5}">
                      <a16:colId xmlns:a16="http://schemas.microsoft.com/office/drawing/2014/main" val="20000"/>
                    </a:ext>
                  </a:extLst>
                </a:gridCol>
              </a:tblGrid>
              <a:tr h="196050">
                <a:tc>
                  <a:txBody>
                    <a:bodyPr/>
                    <a:lstStyle/>
                    <a:p>
                      <a:pPr marL="0" marR="0" lvl="0" indent="0" algn="l" rtl="0">
                        <a:lnSpc>
                          <a:spcPct val="100000"/>
                        </a:lnSpc>
                        <a:spcBef>
                          <a:spcPts val="0"/>
                        </a:spcBef>
                        <a:spcAft>
                          <a:spcPts val="0"/>
                        </a:spcAft>
                        <a:buClr>
                          <a:schemeClr val="dk1"/>
                        </a:buClr>
                        <a:buSzPts val="500"/>
                        <a:buFont typeface="Helvetica Neue"/>
                        <a:buNone/>
                      </a:pPr>
                      <a:r>
                        <a:rPr lang="en-US" sz="800" u="none" strike="noStrike" cap="none"/>
                        <a:t>Change scale visuals</a:t>
                      </a: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196050">
                <a:tc>
                  <a:txBody>
                    <a:bodyPr/>
                    <a:lstStyle/>
                    <a:p>
                      <a:pPr marL="0" marR="0" lvl="0" indent="0" algn="l" rtl="0">
                        <a:lnSpc>
                          <a:spcPct val="100000"/>
                        </a:lnSpc>
                        <a:spcBef>
                          <a:spcPts val="0"/>
                        </a:spcBef>
                        <a:spcAft>
                          <a:spcPts val="0"/>
                        </a:spcAft>
                        <a:buClr>
                          <a:schemeClr val="dk1"/>
                        </a:buClr>
                        <a:buSzPts val="500"/>
                        <a:buFont typeface="Helvetica Neue"/>
                        <a:buNone/>
                      </a:pPr>
                      <a:r>
                        <a:rPr lang="en-US" sz="800" u="none" strike="noStrike" cap="none"/>
                        <a:t>Highlight grid axis</a:t>
                      </a: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extLst>
                  <a:ext uri="{0D108BD9-81ED-4DB2-BD59-A6C34878D82A}">
                    <a16:rowId xmlns:a16="http://schemas.microsoft.com/office/drawing/2014/main" val="10001"/>
                  </a:ext>
                </a:extLst>
              </a:tr>
              <a:tr h="196050">
                <a:tc>
                  <a:txBody>
                    <a:bodyPr/>
                    <a:lstStyle/>
                    <a:p>
                      <a:pPr marL="0" marR="0" lvl="0" indent="0" algn="l" rtl="0">
                        <a:lnSpc>
                          <a:spcPct val="100000"/>
                        </a:lnSpc>
                        <a:spcBef>
                          <a:spcPts val="0"/>
                        </a:spcBef>
                        <a:spcAft>
                          <a:spcPts val="0"/>
                        </a:spcAft>
                        <a:buClr>
                          <a:schemeClr val="dk1"/>
                        </a:buClr>
                        <a:buSzPts val="500"/>
                        <a:buFont typeface="Helvetica Neue"/>
                        <a:buNone/>
                      </a:pPr>
                      <a:r>
                        <a:rPr lang="en-US" sz="800" u="none" strike="noStrike" cap="none"/>
                        <a:t>Change vector designs</a:t>
                      </a: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196050">
                <a:tc>
                  <a:txBody>
                    <a:bodyPr/>
                    <a:lstStyle/>
                    <a:p>
                      <a:pPr marL="0" marR="0" lvl="0" indent="0" algn="l" rtl="0">
                        <a:lnSpc>
                          <a:spcPct val="100000"/>
                        </a:lnSpc>
                        <a:spcBef>
                          <a:spcPts val="0"/>
                        </a:spcBef>
                        <a:spcAft>
                          <a:spcPts val="0"/>
                        </a:spcAft>
                        <a:buClr>
                          <a:schemeClr val="dk1"/>
                        </a:buClr>
                        <a:buSzPts val="500"/>
                        <a:buFont typeface="Helvetica Neue"/>
                        <a:buNone/>
                      </a:pP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extLst>
                  <a:ext uri="{0D108BD9-81ED-4DB2-BD59-A6C34878D82A}">
                    <a16:rowId xmlns:a16="http://schemas.microsoft.com/office/drawing/2014/main" val="10003"/>
                  </a:ext>
                </a:extLst>
              </a:tr>
              <a:tr h="196050">
                <a:tc>
                  <a:txBody>
                    <a:bodyPr/>
                    <a:lstStyle/>
                    <a:p>
                      <a:pPr marL="0" marR="0" lvl="0" indent="0" algn="l" rtl="0">
                        <a:lnSpc>
                          <a:spcPct val="100000"/>
                        </a:lnSpc>
                        <a:spcBef>
                          <a:spcPts val="0"/>
                        </a:spcBef>
                        <a:spcAft>
                          <a:spcPts val="0"/>
                        </a:spcAft>
                        <a:buClr>
                          <a:schemeClr val="dk1"/>
                        </a:buClr>
                        <a:buSzPts val="500"/>
                        <a:buFont typeface="Helvetica Neue"/>
                        <a:buNone/>
                      </a:pP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196050">
                <a:tc>
                  <a:txBody>
                    <a:bodyPr/>
                    <a:lstStyle/>
                    <a:p>
                      <a:pPr marL="0" marR="0" lvl="0" indent="0" algn="l" rtl="0">
                        <a:lnSpc>
                          <a:spcPct val="100000"/>
                        </a:lnSpc>
                        <a:spcBef>
                          <a:spcPts val="0"/>
                        </a:spcBef>
                        <a:spcAft>
                          <a:spcPts val="0"/>
                        </a:spcAft>
                        <a:buClr>
                          <a:schemeClr val="dk1"/>
                        </a:buClr>
                        <a:buSzPts val="500"/>
                        <a:buFont typeface="Helvetica Neue"/>
                        <a:buNone/>
                      </a:pP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extLst>
                  <a:ext uri="{0D108BD9-81ED-4DB2-BD59-A6C34878D82A}">
                    <a16:rowId xmlns:a16="http://schemas.microsoft.com/office/drawing/2014/main" val="10005"/>
                  </a:ext>
                </a:extLst>
              </a:tr>
              <a:tr h="196050">
                <a:tc>
                  <a:txBody>
                    <a:bodyPr/>
                    <a:lstStyle/>
                    <a:p>
                      <a:pPr marL="0" marR="0" lvl="0" indent="0" algn="l" rtl="0">
                        <a:lnSpc>
                          <a:spcPct val="100000"/>
                        </a:lnSpc>
                        <a:spcBef>
                          <a:spcPts val="0"/>
                        </a:spcBef>
                        <a:spcAft>
                          <a:spcPts val="0"/>
                        </a:spcAft>
                        <a:buClr>
                          <a:schemeClr val="dk1"/>
                        </a:buClr>
                        <a:buSzPts val="500"/>
                        <a:buFont typeface="Helvetica Neue"/>
                        <a:buNone/>
                      </a:pP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r h="196050">
                <a:tc>
                  <a:txBody>
                    <a:bodyPr/>
                    <a:lstStyle/>
                    <a:p>
                      <a:pPr marL="0" marR="0" lvl="0" indent="0" algn="l" rtl="0">
                        <a:lnSpc>
                          <a:spcPct val="100000"/>
                        </a:lnSpc>
                        <a:spcBef>
                          <a:spcPts val="0"/>
                        </a:spcBef>
                        <a:spcAft>
                          <a:spcPts val="0"/>
                        </a:spcAft>
                        <a:buClr>
                          <a:schemeClr val="dk1"/>
                        </a:buClr>
                        <a:buSzPts val="500"/>
                        <a:buFont typeface="Helvetica Neue"/>
                        <a:buNone/>
                      </a:pP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extLst>
                  <a:ext uri="{0D108BD9-81ED-4DB2-BD59-A6C34878D82A}">
                    <a16:rowId xmlns:a16="http://schemas.microsoft.com/office/drawing/2014/main" val="10007"/>
                  </a:ext>
                </a:extLst>
              </a:tr>
            </a:tbl>
          </a:graphicData>
        </a:graphic>
      </p:graphicFrame>
      <p:sp>
        <p:nvSpPr>
          <p:cNvPr id="278" name="Google Shape;278;p39"/>
          <p:cNvSpPr txBox="1"/>
          <p:nvPr/>
        </p:nvSpPr>
        <p:spPr>
          <a:xfrm>
            <a:off x="2673375" y="2869925"/>
            <a:ext cx="633300" cy="27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pic>
        <p:nvPicPr>
          <p:cNvPr id="279" name="Google Shape;279;p39"/>
          <p:cNvPicPr preferRelativeResize="0"/>
          <p:nvPr/>
        </p:nvPicPr>
        <p:blipFill>
          <a:blip r:embed="rId5">
            <a:alphaModFix/>
          </a:blip>
          <a:stretch>
            <a:fillRect/>
          </a:stretch>
        </p:blipFill>
        <p:spPr>
          <a:xfrm>
            <a:off x="6005589" y="3411475"/>
            <a:ext cx="186756" cy="210100"/>
          </a:xfrm>
          <a:prstGeom prst="rect">
            <a:avLst/>
          </a:prstGeom>
          <a:noFill/>
          <a:ln>
            <a:noFill/>
          </a:ln>
        </p:spPr>
      </p:pic>
      <p:sp>
        <p:nvSpPr>
          <p:cNvPr id="280" name="Google Shape;280;p39"/>
          <p:cNvSpPr txBox="1"/>
          <p:nvPr/>
        </p:nvSpPr>
        <p:spPr>
          <a:xfrm rot="214836">
            <a:off x="5369637" y="4776037"/>
            <a:ext cx="2007920" cy="228136"/>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700"/>
              <a:t>https://www.svgrepo.com/svg/120932/light-bulb</a:t>
            </a:r>
            <a:endParaRPr sz="700"/>
          </a:p>
        </p:txBody>
      </p:sp>
      <p:pic>
        <p:nvPicPr>
          <p:cNvPr id="281" name="Google Shape;281;p39"/>
          <p:cNvPicPr preferRelativeResize="0"/>
          <p:nvPr/>
        </p:nvPicPr>
        <p:blipFill>
          <a:blip r:embed="rId6">
            <a:alphaModFix/>
          </a:blip>
          <a:stretch>
            <a:fillRect/>
          </a:stretch>
        </p:blipFill>
        <p:spPr>
          <a:xfrm>
            <a:off x="7762875" y="0"/>
            <a:ext cx="1381125" cy="1000125"/>
          </a:xfrm>
          <a:prstGeom prst="rect">
            <a:avLst/>
          </a:prstGeom>
          <a:noFill/>
          <a:ln>
            <a:noFill/>
          </a:ln>
        </p:spPr>
      </p:pic>
      <p:sp>
        <p:nvSpPr>
          <p:cNvPr id="2" name="TextBox 1">
            <a:extLst>
              <a:ext uri="{FF2B5EF4-FFF2-40B4-BE49-F238E27FC236}">
                <a16:creationId xmlns:a16="http://schemas.microsoft.com/office/drawing/2014/main" id="{FFA10961-2516-DF43-BC52-55F397DD5B7B}"/>
              </a:ext>
            </a:extLst>
          </p:cNvPr>
          <p:cNvSpPr txBox="1"/>
          <p:nvPr/>
        </p:nvSpPr>
        <p:spPr>
          <a:xfrm>
            <a:off x="6192345" y="175665"/>
            <a:ext cx="1023037" cy="923330"/>
          </a:xfrm>
          <a:prstGeom prst="rect">
            <a:avLst/>
          </a:prstGeom>
          <a:solidFill>
            <a:schemeClr val="accent4"/>
          </a:solidFill>
        </p:spPr>
        <p:txBody>
          <a:bodyPr wrap="square" rtlCol="0">
            <a:spAutoFit/>
          </a:bodyPr>
          <a:lstStyle/>
          <a:p>
            <a:r>
              <a:rPr lang="en-US"/>
              <a:t>Prototype</a:t>
            </a:r>
            <a:endParaRPr lang="en-US" sz="4000"/>
          </a:p>
          <a:p>
            <a:r>
              <a:rPr lang="en-US" sz="4000"/>
              <a:t>4</a:t>
            </a:r>
          </a:p>
        </p:txBody>
      </p:sp>
      <p:sp>
        <p:nvSpPr>
          <p:cNvPr id="3" name="Arrow: Pentagon 2">
            <a:extLst>
              <a:ext uri="{FF2B5EF4-FFF2-40B4-BE49-F238E27FC236}">
                <a16:creationId xmlns:a16="http://schemas.microsoft.com/office/drawing/2014/main" id="{42215069-8DB9-4204-8A6E-260A5F39ADE6}"/>
              </a:ext>
            </a:extLst>
          </p:cNvPr>
          <p:cNvSpPr/>
          <p:nvPr/>
        </p:nvSpPr>
        <p:spPr>
          <a:xfrm>
            <a:off x="2463995" y="1395317"/>
            <a:ext cx="980254" cy="232718"/>
          </a:xfrm>
          <a:prstGeom prst="homePlate">
            <a:avLst/>
          </a:prstGeom>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Arial"/>
              </a:rPr>
              <a:t>This info</a:t>
            </a:r>
            <a:endParaRPr lang="en-US"/>
          </a:p>
        </p:txBody>
      </p:sp>
    </p:spTree>
    <p:extLst>
      <p:ext uri="{BB962C8B-B14F-4D97-AF65-F5344CB8AC3E}">
        <p14:creationId xmlns:p14="http://schemas.microsoft.com/office/powerpoint/2010/main" val="24729951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30"/>
          <p:cNvSpPr txBox="1">
            <a:spLocks noGrp="1"/>
          </p:cNvSpPr>
          <p:nvPr>
            <p:ph type="title"/>
          </p:nvPr>
        </p:nvSpPr>
        <p:spPr>
          <a:xfrm>
            <a:off x="669727" y="133945"/>
            <a:ext cx="7804500" cy="1138500"/>
          </a:xfrm>
          <a:prstGeom prst="rect">
            <a:avLst/>
          </a:prstGeom>
        </p:spPr>
        <p:txBody>
          <a:bodyPr spcFirstLastPara="1" wrap="square" lIns="32750" tIns="32750" rIns="32750" bIns="32750" anchor="ctr" anchorCtr="0">
            <a:noAutofit/>
          </a:bodyPr>
          <a:lstStyle/>
          <a:p>
            <a:pPr marL="0" lvl="0" indent="0" algn="ctr" rtl="0">
              <a:spcBef>
                <a:spcPts val="0"/>
              </a:spcBef>
              <a:spcAft>
                <a:spcPts val="0"/>
              </a:spcAft>
              <a:buNone/>
            </a:pPr>
            <a:r>
              <a:rPr lang="en"/>
              <a:t>Option 3 Research</a:t>
            </a:r>
            <a:endParaRPr/>
          </a:p>
        </p:txBody>
      </p:sp>
      <p:sp>
        <p:nvSpPr>
          <p:cNvPr id="126" name="Google Shape;126;p30"/>
          <p:cNvSpPr txBox="1">
            <a:spLocks noGrp="1"/>
          </p:cNvSpPr>
          <p:nvPr>
            <p:ph type="body" idx="1"/>
          </p:nvPr>
        </p:nvSpPr>
        <p:spPr>
          <a:xfrm>
            <a:off x="669725" y="874675"/>
            <a:ext cx="8117400" cy="3732600"/>
          </a:xfrm>
          <a:prstGeom prst="rect">
            <a:avLst/>
          </a:prstGeom>
        </p:spPr>
        <p:txBody>
          <a:bodyPr spcFirstLastPara="1" wrap="square" lIns="32750" tIns="32750" rIns="32750" bIns="32750" anchor="t" anchorCtr="0">
            <a:noAutofit/>
          </a:bodyPr>
          <a:lstStyle/>
          <a:p>
            <a:pPr marL="800100" indent="-342900">
              <a:buAutoNum type="arabicPeriod"/>
            </a:pPr>
            <a:endParaRPr lang="en-US" sz="1400"/>
          </a:p>
          <a:p>
            <a:pPr marL="800100" indent="-342900">
              <a:spcBef>
                <a:spcPts val="1700"/>
              </a:spcBef>
              <a:buAutoNum type="arabicPeriod"/>
            </a:pPr>
            <a:r>
              <a:rPr lang="en-US" sz="1400"/>
              <a:t>What could we find out about option 3? - Grade 12 Calculus class and Math 1ZA3</a:t>
            </a:r>
          </a:p>
          <a:p>
            <a:pPr marL="800100" indent="-342900">
              <a:spcBef>
                <a:spcPts val="1700"/>
              </a:spcBef>
              <a:buAutoNum type="arabicPeriod"/>
            </a:pPr>
            <a:r>
              <a:rPr lang="en-US" sz="1400"/>
              <a:t>Is it something people find hard to learn? - Yes, derivatives have many different approaches and steps that can be taken, and often people will get lost on where to start or make mistakes in between</a:t>
            </a:r>
          </a:p>
          <a:p>
            <a:pPr marL="800100" indent="-342900">
              <a:spcBef>
                <a:spcPts val="1700"/>
              </a:spcBef>
              <a:buAutoNum type="arabicPeriod"/>
            </a:pPr>
            <a:r>
              <a:rPr lang="en-US" sz="1400"/>
              <a:t>Why do people need to know it?  (Will they be motivated by applications?) - Solving math problems efficiently (</a:t>
            </a:r>
            <a:r>
              <a:rPr lang="en-US" sz="1400" err="1"/>
              <a:t>ie</a:t>
            </a:r>
            <a:r>
              <a:rPr lang="en-US" sz="1400"/>
              <a:t>. Optimization)</a:t>
            </a:r>
          </a:p>
          <a:p>
            <a:pPr marL="800100" indent="-342900">
              <a:spcBef>
                <a:spcPts val="1700"/>
              </a:spcBef>
              <a:buAutoNum type="arabicPeriod"/>
            </a:pPr>
            <a:r>
              <a:rPr lang="en-US" sz="1400"/>
              <a:t>Is there a good visualization component? - Not really, would be very difficult to graph the functions as a whole</a:t>
            </a:r>
          </a:p>
          <a:p>
            <a:pPr marL="800100" indent="-342900">
              <a:spcBef>
                <a:spcPts val="1700"/>
              </a:spcBef>
              <a:buAutoNum type="arabicPeriod"/>
            </a:pPr>
            <a:r>
              <a:rPr lang="en-US" sz="1400"/>
              <a:t>How will we find people to interview? - Calculus teachers know all the secrets about calculus + students (for opinions about what they struggle with)</a:t>
            </a:r>
          </a:p>
          <a:p>
            <a:pPr marL="800100" indent="-342900">
              <a:buAutoNum type="arabicPeriod"/>
            </a:pPr>
            <a:endParaRPr lang="en-US" sz="1400"/>
          </a:p>
        </p:txBody>
      </p:sp>
      <p:pic>
        <p:nvPicPr>
          <p:cNvPr id="127" name="Google Shape;127;p30"/>
          <p:cNvPicPr preferRelativeResize="0"/>
          <p:nvPr/>
        </p:nvPicPr>
        <p:blipFill>
          <a:blip r:embed="rId3">
            <a:alphaModFix/>
          </a:blip>
          <a:stretch>
            <a:fillRect/>
          </a:stretch>
        </p:blipFill>
        <p:spPr>
          <a:xfrm>
            <a:off x="8045900" y="0"/>
            <a:ext cx="1098099" cy="796950"/>
          </a:xfrm>
          <a:prstGeom prst="rect">
            <a:avLst/>
          </a:prstGeom>
          <a:noFill/>
          <a:ln>
            <a:noFill/>
          </a:ln>
        </p:spPr>
      </p:pic>
      <p:sp>
        <p:nvSpPr>
          <p:cNvPr id="3" name="TextBox 2">
            <a:extLst>
              <a:ext uri="{FF2B5EF4-FFF2-40B4-BE49-F238E27FC236}">
                <a16:creationId xmlns:a16="http://schemas.microsoft.com/office/drawing/2014/main" id="{A0433A7C-0194-476B-8B0C-0D7EB0B7256C}"/>
              </a:ext>
            </a:extLst>
          </p:cNvPr>
          <p:cNvSpPr txBox="1"/>
          <p:nvPr/>
        </p:nvSpPr>
        <p:spPr>
          <a:xfrm>
            <a:off x="33336" y="57149"/>
            <a:ext cx="7368777" cy="5539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t>Calculus – derivative calculator/integral calculator</a:t>
            </a:r>
          </a:p>
          <a:p>
            <a:endParaRPr lang="en-US" sz="1000"/>
          </a:p>
          <a:p>
            <a:pPr algn="l"/>
            <a:endParaRPr lang="en-US" sz="1000">
              <a:latin typeface="Helvetica Neue"/>
            </a:endParaRPr>
          </a:p>
        </p:txBody>
      </p:sp>
    </p:spTree>
    <p:extLst>
      <p:ext uri="{BB962C8B-B14F-4D97-AF65-F5344CB8AC3E}">
        <p14:creationId xmlns:p14="http://schemas.microsoft.com/office/powerpoint/2010/main" val="116683037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pic>
        <p:nvPicPr>
          <p:cNvPr id="268" name="Google Shape;268;p39" descr="Image"/>
          <p:cNvPicPr preferRelativeResize="0"/>
          <p:nvPr/>
        </p:nvPicPr>
        <p:blipFill rotWithShape="1">
          <a:blip r:embed="rId3">
            <a:alphaModFix/>
          </a:blip>
          <a:srcRect/>
          <a:stretch/>
        </p:blipFill>
        <p:spPr>
          <a:xfrm>
            <a:off x="404600" y="-40650"/>
            <a:ext cx="4959900" cy="5107274"/>
          </a:xfrm>
          <a:prstGeom prst="rect">
            <a:avLst/>
          </a:prstGeom>
          <a:noFill/>
          <a:ln>
            <a:noFill/>
          </a:ln>
        </p:spPr>
      </p:pic>
      <p:grpSp>
        <p:nvGrpSpPr>
          <p:cNvPr id="269" name="Google Shape;269;p39"/>
          <p:cNvGrpSpPr/>
          <p:nvPr/>
        </p:nvGrpSpPr>
        <p:grpSpPr>
          <a:xfrm>
            <a:off x="8094239" y="4055539"/>
            <a:ext cx="498589" cy="351920"/>
            <a:chOff x="0" y="0"/>
            <a:chExt cx="709129" cy="667400"/>
          </a:xfrm>
        </p:grpSpPr>
        <p:pic>
          <p:nvPicPr>
            <p:cNvPr id="270" name="Google Shape;270;p39" descr="Image"/>
            <p:cNvPicPr preferRelativeResize="0"/>
            <p:nvPr/>
          </p:nvPicPr>
          <p:blipFill rotWithShape="1">
            <a:blip r:embed="rId4">
              <a:alphaModFix/>
            </a:blip>
            <a:srcRect/>
            <a:stretch/>
          </p:blipFill>
          <p:spPr>
            <a:xfrm>
              <a:off x="0" y="0"/>
              <a:ext cx="594831" cy="667400"/>
            </a:xfrm>
            <a:prstGeom prst="rect">
              <a:avLst/>
            </a:prstGeom>
            <a:noFill/>
            <a:ln>
              <a:noFill/>
            </a:ln>
          </p:spPr>
        </p:pic>
        <p:sp>
          <p:nvSpPr>
            <p:cNvPr id="271" name="Google Shape;271;p39"/>
            <p:cNvSpPr txBox="1"/>
            <p:nvPr/>
          </p:nvSpPr>
          <p:spPr>
            <a:xfrm>
              <a:off x="480529" y="333699"/>
              <a:ext cx="228600" cy="273600"/>
            </a:xfrm>
            <a:prstGeom prst="rect">
              <a:avLst/>
            </a:prstGeom>
            <a:noFill/>
            <a:ln>
              <a:noFill/>
            </a:ln>
          </p:spPr>
          <p:txBody>
            <a:bodyPr spcFirstLastPara="1" wrap="square" lIns="32750" tIns="32750" rIns="32750" bIns="32750" anchor="t" anchorCtr="0">
              <a:noAutofit/>
            </a:bodyPr>
            <a:lstStyle/>
            <a:p>
              <a:pPr marL="0" marR="0" lvl="0" indent="0" algn="l" rtl="0">
                <a:lnSpc>
                  <a:spcPct val="100000"/>
                </a:lnSpc>
                <a:spcBef>
                  <a:spcPts val="0"/>
                </a:spcBef>
                <a:spcAft>
                  <a:spcPts val="0"/>
                </a:spcAft>
                <a:buClr>
                  <a:srgbClr val="000000"/>
                </a:buClr>
                <a:buSzPts val="800"/>
                <a:buFont typeface="Helvetica Neue"/>
                <a:buNone/>
              </a:pPr>
              <a:r>
                <a:rPr lang="en" sz="800" b="0" i="0" u="none" strike="noStrike" cap="none">
                  <a:solidFill>
                    <a:srgbClr val="000000"/>
                  </a:solidFill>
                  <a:latin typeface="Helvetica Neue"/>
                  <a:ea typeface="Helvetica Neue"/>
                  <a:cs typeface="Helvetica Neue"/>
                  <a:sym typeface="Helvetica Neue"/>
                </a:rPr>
                <a:t>5</a:t>
              </a:r>
              <a:endParaRPr sz="900"/>
            </a:p>
          </p:txBody>
        </p:sp>
      </p:grpSp>
      <p:sp>
        <p:nvSpPr>
          <p:cNvPr id="272" name="Google Shape;272;p39"/>
          <p:cNvSpPr txBox="1"/>
          <p:nvPr/>
        </p:nvSpPr>
        <p:spPr>
          <a:xfrm>
            <a:off x="6033850" y="1095222"/>
            <a:ext cx="2907000" cy="1626600"/>
          </a:xfrm>
          <a:prstGeom prst="rect">
            <a:avLst/>
          </a:prstGeom>
          <a:noFill/>
          <a:ln>
            <a:noFill/>
          </a:ln>
        </p:spPr>
        <p:txBody>
          <a:bodyPr spcFirstLastPara="1" wrap="square" lIns="32750" tIns="32750" rIns="32750" bIns="32750" anchor="ctr" anchorCtr="0">
            <a:noAutofit/>
          </a:bodyPr>
          <a:lstStyle/>
          <a:p>
            <a:pPr marL="0" marR="0" lvl="0" indent="0" algn="l" rtl="0">
              <a:lnSpc>
                <a:spcPct val="100000"/>
              </a:lnSpc>
              <a:spcBef>
                <a:spcPts val="0"/>
              </a:spcBef>
              <a:spcAft>
                <a:spcPts val="0"/>
              </a:spcAft>
              <a:buClr>
                <a:srgbClr val="000000"/>
              </a:buClr>
              <a:buSzPts val="700"/>
              <a:buFont typeface="Helvetica Neue"/>
              <a:buNone/>
            </a:pPr>
            <a:r>
              <a:rPr lang="en" sz="1100" b="1" i="0" u="none" strike="noStrike" cap="none">
                <a:solidFill>
                  <a:srgbClr val="000000"/>
                </a:solidFill>
                <a:latin typeface="Helvetica Neue"/>
                <a:ea typeface="Helvetica Neue"/>
                <a:cs typeface="Helvetica Neue"/>
                <a:sym typeface="Helvetica Neue"/>
              </a:rPr>
              <a:t>Feedback Grid:</a:t>
            </a:r>
            <a:endParaRPr sz="1100"/>
          </a:p>
          <a:p>
            <a:pPr marL="0" marR="0" lvl="0" indent="0" algn="l" rtl="0">
              <a:lnSpc>
                <a:spcPct val="100000"/>
              </a:lnSpc>
              <a:spcBef>
                <a:spcPts val="0"/>
              </a:spcBef>
              <a:spcAft>
                <a:spcPts val="0"/>
              </a:spcAft>
              <a:buClr>
                <a:srgbClr val="000000"/>
              </a:buClr>
              <a:buSzPts val="700"/>
              <a:buFont typeface="Helvetica Neue"/>
              <a:buNone/>
            </a:pPr>
            <a:endParaRPr sz="1100" b="1" i="0" u="none" strike="noStrike" cap="none">
              <a:solidFill>
                <a:srgbClr val="000000"/>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000000"/>
              </a:buClr>
              <a:buSzPts val="700"/>
              <a:buFont typeface="Helvetica Neue"/>
              <a:buNone/>
            </a:pPr>
            <a:r>
              <a:rPr lang="en" sz="1100" b="0" i="0" u="none" strike="noStrike" cap="none">
                <a:solidFill>
                  <a:srgbClr val="000000"/>
                </a:solidFill>
                <a:latin typeface="Helvetica Neue"/>
                <a:ea typeface="Helvetica Neue"/>
                <a:cs typeface="Helvetica Neue"/>
                <a:sym typeface="Helvetica Neue"/>
              </a:rPr>
              <a:t>Use to take notes when getting feedback from individual users.  Have one person do the talking, and a second take notes, but steer the conversation to cover all 4 areas.</a:t>
            </a:r>
            <a:endParaRPr sz="1100"/>
          </a:p>
        </p:txBody>
      </p:sp>
      <p:graphicFrame>
        <p:nvGraphicFramePr>
          <p:cNvPr id="273" name="Google Shape;273;p39"/>
          <p:cNvGraphicFramePr/>
          <p:nvPr>
            <p:extLst>
              <p:ext uri="{D42A27DB-BD31-4B8C-83A1-F6EECF244321}">
                <p14:modId xmlns:p14="http://schemas.microsoft.com/office/powerpoint/2010/main" val="642958276"/>
              </p:ext>
            </p:extLst>
          </p:nvPr>
        </p:nvGraphicFramePr>
        <p:xfrm>
          <a:off x="5951431" y="2721780"/>
          <a:ext cx="2965900" cy="919600"/>
        </p:xfrm>
        <a:graphic>
          <a:graphicData uri="http://schemas.openxmlformats.org/drawingml/2006/table">
            <a:tbl>
              <a:tblPr bandRow="1">
                <a:noFill/>
                <a:tableStyleId>{46409119-0364-41FD-8744-DC8955837773}</a:tableStyleId>
              </a:tblPr>
              <a:tblGrid>
                <a:gridCol w="281500">
                  <a:extLst>
                    <a:ext uri="{9D8B030D-6E8A-4147-A177-3AD203B41FA5}">
                      <a16:colId xmlns:a16="http://schemas.microsoft.com/office/drawing/2014/main" val="20000"/>
                    </a:ext>
                  </a:extLst>
                </a:gridCol>
                <a:gridCol w="2684400">
                  <a:extLst>
                    <a:ext uri="{9D8B030D-6E8A-4147-A177-3AD203B41FA5}">
                      <a16:colId xmlns:a16="http://schemas.microsoft.com/office/drawing/2014/main" val="20001"/>
                    </a:ext>
                  </a:extLst>
                </a:gridCol>
              </a:tblGrid>
              <a:tr h="229900">
                <a:tc>
                  <a:txBody>
                    <a:bodyPr/>
                    <a:lstStyle/>
                    <a:p>
                      <a:pPr marL="0" marR="0" lvl="0" indent="0" algn="ctr" rtl="0">
                        <a:lnSpc>
                          <a:spcPct val="100000"/>
                        </a:lnSpc>
                        <a:spcBef>
                          <a:spcPts val="0"/>
                        </a:spcBef>
                        <a:spcAft>
                          <a:spcPts val="0"/>
                        </a:spcAft>
                        <a:buClr>
                          <a:schemeClr val="dk1"/>
                        </a:buClr>
                        <a:buSzPts val="500"/>
                        <a:buFont typeface="Helvetica Neue"/>
                        <a:buNone/>
                      </a:pPr>
                      <a:r>
                        <a:rPr lang="en" sz="900" b="1" u="none" strike="noStrike" cap="none"/>
                        <a:t>+</a:t>
                      </a:r>
                      <a:endParaRPr sz="900"/>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600"/>
                        <a:buFont typeface="Helvetica Neue"/>
                        <a:buNone/>
                      </a:pPr>
                      <a:r>
                        <a:rPr lang="en" sz="900" u="none" strike="noStrike" cap="none"/>
                        <a:t>What did they like about it?</a:t>
                      </a:r>
                      <a:endParaRPr sz="900"/>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229900">
                <a:tc>
                  <a:txBody>
                    <a:bodyPr/>
                    <a:lstStyle/>
                    <a:p>
                      <a:pPr marL="0" marR="0" lvl="0" indent="0" algn="ctr" rtl="0">
                        <a:lnSpc>
                          <a:spcPct val="100000"/>
                        </a:lnSpc>
                        <a:spcBef>
                          <a:spcPts val="0"/>
                        </a:spcBef>
                        <a:spcAft>
                          <a:spcPts val="0"/>
                        </a:spcAft>
                        <a:buClr>
                          <a:schemeClr val="dk1"/>
                        </a:buClr>
                        <a:buSzPts val="600"/>
                        <a:buFont typeface="Helvetica Neue"/>
                        <a:buNone/>
                      </a:pPr>
                      <a:r>
                        <a:rPr lang="en" sz="900" b="1" u="none" strike="noStrike" cap="none"/>
                        <a:t>∆</a:t>
                      </a:r>
                      <a:endParaRPr sz="900"/>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a:txBody>
                    <a:bodyPr/>
                    <a:lstStyle/>
                    <a:p>
                      <a:pPr marL="0" marR="0" lvl="0" indent="0" algn="l" rtl="0">
                        <a:lnSpc>
                          <a:spcPct val="100000"/>
                        </a:lnSpc>
                        <a:spcBef>
                          <a:spcPts val="0"/>
                        </a:spcBef>
                        <a:spcAft>
                          <a:spcPts val="0"/>
                        </a:spcAft>
                        <a:buClr>
                          <a:schemeClr val="dk1"/>
                        </a:buClr>
                        <a:buSzPts val="500"/>
                        <a:buFont typeface="Helvetica Neue"/>
                        <a:buNone/>
                      </a:pPr>
                      <a:r>
                        <a:rPr lang="en" sz="900" u="none" strike="noStrike" cap="none"/>
                        <a:t>What would they like changed?</a:t>
                      </a:r>
                      <a:endParaRPr sz="900"/>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extLst>
                  <a:ext uri="{0D108BD9-81ED-4DB2-BD59-A6C34878D82A}">
                    <a16:rowId xmlns:a16="http://schemas.microsoft.com/office/drawing/2014/main" val="10001"/>
                  </a:ext>
                </a:extLst>
              </a:tr>
              <a:tr h="229900">
                <a:tc>
                  <a:txBody>
                    <a:bodyPr/>
                    <a:lstStyle/>
                    <a:p>
                      <a:pPr marL="0" marR="0" lvl="0" indent="0" algn="ctr" rtl="0">
                        <a:lnSpc>
                          <a:spcPct val="100000"/>
                        </a:lnSpc>
                        <a:spcBef>
                          <a:spcPts val="0"/>
                        </a:spcBef>
                        <a:spcAft>
                          <a:spcPts val="0"/>
                        </a:spcAft>
                        <a:buClr>
                          <a:schemeClr val="dk1"/>
                        </a:buClr>
                        <a:buSzPts val="500"/>
                        <a:buFont typeface="Helvetica Neue"/>
                        <a:buNone/>
                      </a:pPr>
                      <a:r>
                        <a:rPr lang="en" sz="900" b="1" u="none" strike="noStrike" cap="none"/>
                        <a:t>?</a:t>
                      </a:r>
                      <a:endParaRPr sz="900"/>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500"/>
                        <a:buFont typeface="Helvetica Neue"/>
                        <a:buNone/>
                      </a:pPr>
                      <a:r>
                        <a:rPr lang="en" sz="900" u="none" strike="noStrike" cap="none"/>
                        <a:t>What questions did they ask?</a:t>
                      </a:r>
                      <a:endParaRPr sz="900"/>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229900">
                <a:tc>
                  <a:txBody>
                    <a:bodyPr/>
                    <a:lstStyle/>
                    <a:p>
                      <a:pPr marL="0" marR="0" lvl="0" indent="0" algn="l" rtl="0">
                        <a:lnSpc>
                          <a:spcPct val="100000"/>
                        </a:lnSpc>
                        <a:spcBef>
                          <a:spcPts val="0"/>
                        </a:spcBef>
                        <a:spcAft>
                          <a:spcPts val="0"/>
                        </a:spcAft>
                        <a:buClr>
                          <a:schemeClr val="dk1"/>
                        </a:buClr>
                        <a:buSzPts val="500"/>
                        <a:buFont typeface="Helvetica Neue"/>
                        <a:buNone/>
                      </a:pPr>
                      <a:endParaRPr sz="9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a:txBody>
                    <a:bodyPr/>
                    <a:lstStyle/>
                    <a:p>
                      <a:pPr marL="0" marR="0" lvl="0" indent="0" algn="l" rtl="0">
                        <a:lnSpc>
                          <a:spcPct val="100000"/>
                        </a:lnSpc>
                        <a:spcBef>
                          <a:spcPts val="0"/>
                        </a:spcBef>
                        <a:spcAft>
                          <a:spcPts val="0"/>
                        </a:spcAft>
                        <a:buClr>
                          <a:schemeClr val="dk1"/>
                        </a:buClr>
                        <a:buSzPts val="500"/>
                        <a:buFont typeface="Helvetica Neue"/>
                        <a:buNone/>
                      </a:pPr>
                      <a:r>
                        <a:rPr lang="en" sz="900" u="none" strike="noStrike" cap="none"/>
                        <a:t>What new ideas came out of the discussion?</a:t>
                      </a:r>
                      <a:endParaRPr sz="900"/>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extLst>
                  <a:ext uri="{0D108BD9-81ED-4DB2-BD59-A6C34878D82A}">
                    <a16:rowId xmlns:a16="http://schemas.microsoft.com/office/drawing/2014/main" val="10003"/>
                  </a:ext>
                </a:extLst>
              </a:tr>
            </a:tbl>
          </a:graphicData>
        </a:graphic>
      </p:graphicFrame>
      <p:graphicFrame>
        <p:nvGraphicFramePr>
          <p:cNvPr id="274" name="Google Shape;274;p39"/>
          <p:cNvGraphicFramePr/>
          <p:nvPr>
            <p:extLst>
              <p:ext uri="{D42A27DB-BD31-4B8C-83A1-F6EECF244321}">
                <p14:modId xmlns:p14="http://schemas.microsoft.com/office/powerpoint/2010/main" val="3555146923"/>
              </p:ext>
            </p:extLst>
          </p:nvPr>
        </p:nvGraphicFramePr>
        <p:xfrm>
          <a:off x="318702" y="659063"/>
          <a:ext cx="2178700" cy="1814830"/>
        </p:xfrm>
        <a:graphic>
          <a:graphicData uri="http://schemas.openxmlformats.org/drawingml/2006/table">
            <a:tbl>
              <a:tblPr bandRow="1">
                <a:noFill/>
                <a:tableStyleId>{46409119-0364-41FD-8744-DC8955837773}</a:tableStyleId>
              </a:tblPr>
              <a:tblGrid>
                <a:gridCol w="2178700">
                  <a:extLst>
                    <a:ext uri="{9D8B030D-6E8A-4147-A177-3AD203B41FA5}">
                      <a16:colId xmlns:a16="http://schemas.microsoft.com/office/drawing/2014/main" val="20000"/>
                    </a:ext>
                  </a:extLst>
                </a:gridCol>
              </a:tblGrid>
              <a:tr h="203325">
                <a:tc>
                  <a:txBody>
                    <a:bodyPr/>
                    <a:lstStyle/>
                    <a:p>
                      <a:pPr marL="0" marR="0" lvl="0" indent="0" algn="l" rtl="0">
                        <a:lnSpc>
                          <a:spcPct val="100000"/>
                        </a:lnSpc>
                        <a:spcBef>
                          <a:spcPts val="0"/>
                        </a:spcBef>
                        <a:spcAft>
                          <a:spcPts val="0"/>
                        </a:spcAft>
                        <a:buClr>
                          <a:schemeClr val="dk1"/>
                        </a:buClr>
                        <a:buSzPts val="500"/>
                        <a:buFont typeface="Helvetica Neue"/>
                        <a:buNone/>
                      </a:pPr>
                      <a:r>
                        <a:rPr lang="en-US" sz="800" u="none" strike="noStrike" cap="none"/>
                        <a:t>Options to change the theme of the app so it appeals to a wide range of audiences</a:t>
                      </a: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203325">
                <a:tc>
                  <a:txBody>
                    <a:bodyPr/>
                    <a:lstStyle/>
                    <a:p>
                      <a:pPr marL="0" marR="0" lvl="0" indent="0" algn="l" rtl="0">
                        <a:lnSpc>
                          <a:spcPct val="100000"/>
                        </a:lnSpc>
                        <a:spcBef>
                          <a:spcPts val="0"/>
                        </a:spcBef>
                        <a:spcAft>
                          <a:spcPts val="0"/>
                        </a:spcAft>
                        <a:buClr>
                          <a:schemeClr val="dk1"/>
                        </a:buClr>
                        <a:buSzPts val="500"/>
                        <a:buFont typeface="Helvetica Neue"/>
                        <a:buNone/>
                      </a:pPr>
                      <a:r>
                        <a:rPr lang="en-US" sz="800" u="none" strike="noStrike" cap="none"/>
                        <a:t>Option to reset grid to default</a:t>
                      </a: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extLst>
                  <a:ext uri="{0D108BD9-81ED-4DB2-BD59-A6C34878D82A}">
                    <a16:rowId xmlns:a16="http://schemas.microsoft.com/office/drawing/2014/main" val="10001"/>
                  </a:ext>
                </a:extLst>
              </a:tr>
              <a:tr h="203325">
                <a:tc>
                  <a:txBody>
                    <a:bodyPr/>
                    <a:lstStyle/>
                    <a:p>
                      <a:pPr marL="0" marR="0" lvl="0" indent="0" algn="l" rtl="0">
                        <a:lnSpc>
                          <a:spcPct val="100000"/>
                        </a:lnSpc>
                        <a:spcBef>
                          <a:spcPts val="0"/>
                        </a:spcBef>
                        <a:spcAft>
                          <a:spcPts val="0"/>
                        </a:spcAft>
                        <a:buClr>
                          <a:schemeClr val="dk1"/>
                        </a:buClr>
                        <a:buSzPts val="500"/>
                        <a:buFont typeface="Helvetica Neue"/>
                        <a:buNone/>
                      </a:pPr>
                      <a:r>
                        <a:rPr lang="en-US" sz="800" u="none" strike="noStrike" cap="none"/>
                        <a:t>Calculation button to show all the steps</a:t>
                      </a: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203325">
                <a:tc>
                  <a:txBody>
                    <a:bodyPr/>
                    <a:lstStyle/>
                    <a:p>
                      <a:pPr marL="0" marR="0" lvl="0" indent="0" algn="l" rtl="0">
                        <a:lnSpc>
                          <a:spcPct val="100000"/>
                        </a:lnSpc>
                        <a:spcBef>
                          <a:spcPts val="0"/>
                        </a:spcBef>
                        <a:spcAft>
                          <a:spcPts val="0"/>
                        </a:spcAft>
                        <a:buClr>
                          <a:schemeClr val="dk1"/>
                        </a:buClr>
                        <a:buSzPts val="500"/>
                        <a:buFont typeface="Helvetica Neue"/>
                        <a:buNone/>
                      </a:pPr>
                      <a:r>
                        <a:rPr lang="en-US" sz="800" u="none" strike="noStrike" cap="none"/>
                        <a:t>Need to click to a button to input values for the vector</a:t>
                      </a: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extLst>
                  <a:ext uri="{0D108BD9-81ED-4DB2-BD59-A6C34878D82A}">
                    <a16:rowId xmlns:a16="http://schemas.microsoft.com/office/drawing/2014/main" val="10003"/>
                  </a:ext>
                </a:extLst>
              </a:tr>
              <a:tr h="203325">
                <a:tc>
                  <a:txBody>
                    <a:bodyPr/>
                    <a:lstStyle/>
                    <a:p>
                      <a:pPr marL="0" marR="0" lvl="0" indent="0" algn="l" rtl="0">
                        <a:lnSpc>
                          <a:spcPct val="100000"/>
                        </a:lnSpc>
                        <a:spcBef>
                          <a:spcPts val="0"/>
                        </a:spcBef>
                        <a:spcAft>
                          <a:spcPts val="0"/>
                        </a:spcAft>
                        <a:buClr>
                          <a:schemeClr val="dk1"/>
                        </a:buClr>
                        <a:buSzPts val="500"/>
                        <a:buFont typeface="Helvetica Neue"/>
                        <a:buNone/>
                      </a:pP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203325">
                <a:tc>
                  <a:txBody>
                    <a:bodyPr/>
                    <a:lstStyle/>
                    <a:p>
                      <a:pPr marL="0" marR="0" lvl="0" indent="0" algn="l" rtl="0">
                        <a:lnSpc>
                          <a:spcPct val="100000"/>
                        </a:lnSpc>
                        <a:spcBef>
                          <a:spcPts val="0"/>
                        </a:spcBef>
                        <a:spcAft>
                          <a:spcPts val="0"/>
                        </a:spcAft>
                        <a:buClr>
                          <a:schemeClr val="dk1"/>
                        </a:buClr>
                        <a:buSzPts val="500"/>
                        <a:buFont typeface="Helvetica Neue"/>
                        <a:buNone/>
                      </a:pP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extLst>
                  <a:ext uri="{0D108BD9-81ED-4DB2-BD59-A6C34878D82A}">
                    <a16:rowId xmlns:a16="http://schemas.microsoft.com/office/drawing/2014/main" val="10005"/>
                  </a:ext>
                </a:extLst>
              </a:tr>
              <a:tr h="203325">
                <a:tc>
                  <a:txBody>
                    <a:bodyPr/>
                    <a:lstStyle/>
                    <a:p>
                      <a:pPr marL="0" marR="0" lvl="0" indent="0" algn="l" rtl="0">
                        <a:lnSpc>
                          <a:spcPct val="100000"/>
                        </a:lnSpc>
                        <a:spcBef>
                          <a:spcPts val="0"/>
                        </a:spcBef>
                        <a:spcAft>
                          <a:spcPts val="0"/>
                        </a:spcAft>
                        <a:buClr>
                          <a:schemeClr val="dk1"/>
                        </a:buClr>
                        <a:buSzPts val="500"/>
                        <a:buFont typeface="Helvetica Neue"/>
                        <a:buNone/>
                      </a:pP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r h="203325">
                <a:tc>
                  <a:txBody>
                    <a:bodyPr/>
                    <a:lstStyle/>
                    <a:p>
                      <a:pPr marL="0" marR="0" lvl="0" indent="0" algn="l" rtl="0">
                        <a:lnSpc>
                          <a:spcPct val="100000"/>
                        </a:lnSpc>
                        <a:spcBef>
                          <a:spcPts val="0"/>
                        </a:spcBef>
                        <a:spcAft>
                          <a:spcPts val="0"/>
                        </a:spcAft>
                        <a:buClr>
                          <a:schemeClr val="dk1"/>
                        </a:buClr>
                        <a:buSzPts val="500"/>
                        <a:buFont typeface="Helvetica Neue"/>
                        <a:buNone/>
                      </a:pP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extLst>
                  <a:ext uri="{0D108BD9-81ED-4DB2-BD59-A6C34878D82A}">
                    <a16:rowId xmlns:a16="http://schemas.microsoft.com/office/drawing/2014/main" val="10007"/>
                  </a:ext>
                </a:extLst>
              </a:tr>
            </a:tbl>
          </a:graphicData>
        </a:graphic>
      </p:graphicFrame>
      <p:graphicFrame>
        <p:nvGraphicFramePr>
          <p:cNvPr id="275" name="Google Shape;275;p39"/>
          <p:cNvGraphicFramePr/>
          <p:nvPr>
            <p:extLst>
              <p:ext uri="{D42A27DB-BD31-4B8C-83A1-F6EECF244321}">
                <p14:modId xmlns:p14="http://schemas.microsoft.com/office/powerpoint/2010/main" val="1110298280"/>
              </p:ext>
            </p:extLst>
          </p:nvPr>
        </p:nvGraphicFramePr>
        <p:xfrm>
          <a:off x="3482652" y="659063"/>
          <a:ext cx="2255325" cy="1908945"/>
        </p:xfrm>
        <a:graphic>
          <a:graphicData uri="http://schemas.openxmlformats.org/drawingml/2006/table">
            <a:tbl>
              <a:tblPr bandRow="1">
                <a:noFill/>
                <a:tableStyleId>{46409119-0364-41FD-8744-DC8955837773}</a:tableStyleId>
              </a:tblPr>
              <a:tblGrid>
                <a:gridCol w="2255325">
                  <a:extLst>
                    <a:ext uri="{9D8B030D-6E8A-4147-A177-3AD203B41FA5}">
                      <a16:colId xmlns:a16="http://schemas.microsoft.com/office/drawing/2014/main" val="20000"/>
                    </a:ext>
                  </a:extLst>
                </a:gridCol>
              </a:tblGrid>
              <a:tr h="203325">
                <a:tc>
                  <a:txBody>
                    <a:bodyPr/>
                    <a:lstStyle/>
                    <a:p>
                      <a:pPr marL="0" marR="0" lvl="0" indent="0" algn="l" rtl="0">
                        <a:lnSpc>
                          <a:spcPct val="100000"/>
                        </a:lnSpc>
                        <a:spcBef>
                          <a:spcPts val="0"/>
                        </a:spcBef>
                        <a:spcAft>
                          <a:spcPts val="0"/>
                        </a:spcAft>
                        <a:buClr>
                          <a:schemeClr val="dk1"/>
                        </a:buClr>
                        <a:buSzPts val="500"/>
                        <a:buFont typeface="Helvetica Neue"/>
                        <a:buNone/>
                      </a:pPr>
                      <a:r>
                        <a:rPr lang="en-US" sz="800" u="none" strike="noStrike" cap="none"/>
                        <a:t>Add more variety to vectors so they can be differentiated easily</a:t>
                      </a: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203325">
                <a:tc>
                  <a:txBody>
                    <a:bodyPr/>
                    <a:lstStyle/>
                    <a:p>
                      <a:pPr marL="0" marR="0" lvl="0" indent="0" algn="l" rtl="0">
                        <a:lnSpc>
                          <a:spcPct val="100000"/>
                        </a:lnSpc>
                        <a:spcBef>
                          <a:spcPts val="0"/>
                        </a:spcBef>
                        <a:spcAft>
                          <a:spcPts val="0"/>
                        </a:spcAft>
                        <a:buClr>
                          <a:schemeClr val="dk1"/>
                        </a:buClr>
                        <a:buSzPts val="500"/>
                        <a:buFont typeface="Helvetica Neue"/>
                        <a:buNone/>
                      </a:pPr>
                      <a:r>
                        <a:rPr lang="en-US" sz="800" u="none" strike="noStrike" cap="none"/>
                        <a:t>Make vector operation menus smaller if possible</a:t>
                      </a: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extLst>
                  <a:ext uri="{0D108BD9-81ED-4DB2-BD59-A6C34878D82A}">
                    <a16:rowId xmlns:a16="http://schemas.microsoft.com/office/drawing/2014/main" val="10001"/>
                  </a:ext>
                </a:extLst>
              </a:tr>
              <a:tr h="203325">
                <a:tc>
                  <a:txBody>
                    <a:bodyPr/>
                    <a:lstStyle/>
                    <a:p>
                      <a:pPr marL="0" marR="0" lvl="0" indent="0" algn="l" rtl="0">
                        <a:lnSpc>
                          <a:spcPct val="100000"/>
                        </a:lnSpc>
                        <a:spcBef>
                          <a:spcPts val="0"/>
                        </a:spcBef>
                        <a:spcAft>
                          <a:spcPts val="0"/>
                        </a:spcAft>
                        <a:buClr>
                          <a:schemeClr val="dk1"/>
                        </a:buClr>
                        <a:buSzPts val="500"/>
                        <a:buFont typeface="Helvetica Neue"/>
                        <a:buNone/>
                      </a:pPr>
                      <a:r>
                        <a:rPr lang="en-US" sz="800" u="none" strike="noStrike" cap="none"/>
                        <a:t>Change title screen to look more like an app (add name, title, logo)</a:t>
                      </a: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203325">
                <a:tc>
                  <a:txBody>
                    <a:bodyPr/>
                    <a:lstStyle/>
                    <a:p>
                      <a:pPr marL="0" marR="0" lvl="0" indent="0" algn="l" rtl="0">
                        <a:lnSpc>
                          <a:spcPct val="100000"/>
                        </a:lnSpc>
                        <a:spcBef>
                          <a:spcPts val="0"/>
                        </a:spcBef>
                        <a:spcAft>
                          <a:spcPts val="0"/>
                        </a:spcAft>
                        <a:buClr>
                          <a:schemeClr val="dk1"/>
                        </a:buClr>
                        <a:buSzPts val="500"/>
                        <a:buFont typeface="Helvetica Neue"/>
                        <a:buNone/>
                      </a:pP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extLst>
                  <a:ext uri="{0D108BD9-81ED-4DB2-BD59-A6C34878D82A}">
                    <a16:rowId xmlns:a16="http://schemas.microsoft.com/office/drawing/2014/main" val="10003"/>
                  </a:ext>
                </a:extLst>
              </a:tr>
              <a:tr h="203325">
                <a:tc>
                  <a:txBody>
                    <a:bodyPr/>
                    <a:lstStyle/>
                    <a:p>
                      <a:pPr marL="0" marR="0" lvl="0" indent="0" algn="l" rtl="0">
                        <a:lnSpc>
                          <a:spcPct val="100000"/>
                        </a:lnSpc>
                        <a:spcBef>
                          <a:spcPts val="0"/>
                        </a:spcBef>
                        <a:spcAft>
                          <a:spcPts val="0"/>
                        </a:spcAft>
                        <a:buClr>
                          <a:schemeClr val="dk1"/>
                        </a:buClr>
                        <a:buSzPts val="500"/>
                        <a:buFont typeface="Helvetica Neue"/>
                        <a:buNone/>
                      </a:pP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203325">
                <a:tc>
                  <a:txBody>
                    <a:bodyPr/>
                    <a:lstStyle/>
                    <a:p>
                      <a:pPr marL="0" marR="0" lvl="0" indent="0" algn="l" rtl="0">
                        <a:lnSpc>
                          <a:spcPct val="100000"/>
                        </a:lnSpc>
                        <a:spcBef>
                          <a:spcPts val="0"/>
                        </a:spcBef>
                        <a:spcAft>
                          <a:spcPts val="0"/>
                        </a:spcAft>
                        <a:buClr>
                          <a:schemeClr val="dk1"/>
                        </a:buClr>
                        <a:buSzPts val="500"/>
                        <a:buFont typeface="Helvetica Neue"/>
                        <a:buNone/>
                      </a:pP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extLst>
                  <a:ext uri="{0D108BD9-81ED-4DB2-BD59-A6C34878D82A}">
                    <a16:rowId xmlns:a16="http://schemas.microsoft.com/office/drawing/2014/main" val="10005"/>
                  </a:ext>
                </a:extLst>
              </a:tr>
              <a:tr h="203325">
                <a:tc>
                  <a:txBody>
                    <a:bodyPr/>
                    <a:lstStyle/>
                    <a:p>
                      <a:pPr marL="0" marR="0" lvl="0" indent="0" algn="l" rtl="0">
                        <a:lnSpc>
                          <a:spcPct val="100000"/>
                        </a:lnSpc>
                        <a:spcBef>
                          <a:spcPts val="0"/>
                        </a:spcBef>
                        <a:spcAft>
                          <a:spcPts val="0"/>
                        </a:spcAft>
                        <a:buClr>
                          <a:schemeClr val="dk1"/>
                        </a:buClr>
                        <a:buSzPts val="500"/>
                        <a:buFont typeface="Helvetica Neue"/>
                        <a:buNone/>
                      </a:pP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r h="203325">
                <a:tc>
                  <a:txBody>
                    <a:bodyPr/>
                    <a:lstStyle/>
                    <a:p>
                      <a:pPr marL="0" marR="0" lvl="0" indent="0" algn="l" rtl="0">
                        <a:lnSpc>
                          <a:spcPct val="100000"/>
                        </a:lnSpc>
                        <a:spcBef>
                          <a:spcPts val="0"/>
                        </a:spcBef>
                        <a:spcAft>
                          <a:spcPts val="0"/>
                        </a:spcAft>
                        <a:buClr>
                          <a:schemeClr val="dk1"/>
                        </a:buClr>
                        <a:buSzPts val="500"/>
                        <a:buFont typeface="Helvetica Neue"/>
                        <a:buNone/>
                      </a:pP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extLst>
                  <a:ext uri="{0D108BD9-81ED-4DB2-BD59-A6C34878D82A}">
                    <a16:rowId xmlns:a16="http://schemas.microsoft.com/office/drawing/2014/main" val="10007"/>
                  </a:ext>
                </a:extLst>
              </a:tr>
            </a:tbl>
          </a:graphicData>
        </a:graphic>
      </p:graphicFrame>
      <p:graphicFrame>
        <p:nvGraphicFramePr>
          <p:cNvPr id="276" name="Google Shape;276;p39"/>
          <p:cNvGraphicFramePr/>
          <p:nvPr>
            <p:extLst>
              <p:ext uri="{D42A27DB-BD31-4B8C-83A1-F6EECF244321}">
                <p14:modId xmlns:p14="http://schemas.microsoft.com/office/powerpoint/2010/main" val="3645218922"/>
              </p:ext>
            </p:extLst>
          </p:nvPr>
        </p:nvGraphicFramePr>
        <p:xfrm>
          <a:off x="318702" y="2951663"/>
          <a:ext cx="2092775" cy="2307385"/>
        </p:xfrm>
        <a:graphic>
          <a:graphicData uri="http://schemas.openxmlformats.org/drawingml/2006/table">
            <a:tbl>
              <a:tblPr bandRow="1">
                <a:noFill/>
                <a:tableStyleId>{46409119-0364-41FD-8744-DC8955837773}</a:tableStyleId>
              </a:tblPr>
              <a:tblGrid>
                <a:gridCol w="2092775">
                  <a:extLst>
                    <a:ext uri="{9D8B030D-6E8A-4147-A177-3AD203B41FA5}">
                      <a16:colId xmlns:a16="http://schemas.microsoft.com/office/drawing/2014/main" val="20000"/>
                    </a:ext>
                  </a:extLst>
                </a:gridCol>
              </a:tblGrid>
              <a:tr h="513628">
                <a:tc>
                  <a:txBody>
                    <a:bodyPr/>
                    <a:lstStyle/>
                    <a:p>
                      <a:pPr marL="0" marR="0" lvl="0" indent="0" algn="l" rtl="0">
                        <a:lnSpc>
                          <a:spcPct val="100000"/>
                        </a:lnSpc>
                        <a:spcBef>
                          <a:spcPts val="0"/>
                        </a:spcBef>
                        <a:spcAft>
                          <a:spcPts val="0"/>
                        </a:spcAft>
                        <a:buClr>
                          <a:schemeClr val="dk1"/>
                        </a:buClr>
                        <a:buSzPts val="500"/>
                        <a:buFont typeface="Helvetica Neue"/>
                        <a:buNone/>
                      </a:pPr>
                      <a:r>
                        <a:rPr lang="en-US" sz="800" u="none" strike="noStrike" cap="none"/>
                        <a:t>When you change the </a:t>
                      </a:r>
                      <a:r>
                        <a:rPr lang="en-US" sz="800" u="none" strike="noStrike" cap="none" err="1"/>
                        <a:t>colour</a:t>
                      </a:r>
                      <a:r>
                        <a:rPr lang="en-US" sz="800" u="none" strike="noStrike" cap="none"/>
                        <a:t> of the vector, is it similar to the theme </a:t>
                      </a:r>
                      <a:r>
                        <a:rPr lang="en-US" sz="800" u="none" strike="noStrike" cap="none" err="1"/>
                        <a:t>colours</a:t>
                      </a:r>
                      <a:r>
                        <a:rPr lang="en-US" sz="800" u="none" strike="noStrike" cap="none"/>
                        <a:t> or is it a dynamic </a:t>
                      </a:r>
                      <a:r>
                        <a:rPr lang="en-US" sz="800" u="none" strike="noStrike" cap="none" err="1"/>
                        <a:t>colour</a:t>
                      </a:r>
                      <a:r>
                        <a:rPr lang="en-US" sz="800" u="none" strike="noStrike" cap="none"/>
                        <a:t> wheel the user can choose from</a:t>
                      </a: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385221">
                <a:tc>
                  <a:txBody>
                    <a:bodyPr/>
                    <a:lstStyle/>
                    <a:p>
                      <a:pPr marL="0" marR="0" lvl="0" indent="0" algn="l" rtl="0">
                        <a:lnSpc>
                          <a:spcPct val="100000"/>
                        </a:lnSpc>
                        <a:spcBef>
                          <a:spcPts val="0"/>
                        </a:spcBef>
                        <a:spcAft>
                          <a:spcPts val="0"/>
                        </a:spcAft>
                        <a:buClr>
                          <a:schemeClr val="dk1"/>
                        </a:buClr>
                        <a:buSzPts val="500"/>
                        <a:buFont typeface="Helvetica Neue"/>
                        <a:buNone/>
                      </a:pPr>
                      <a:r>
                        <a:rPr lang="en-US" sz="800" u="none" strike="noStrike" cap="none"/>
                        <a:t>Is there a limit to the number of vectors you can have on the grid or can everything be on at once</a:t>
                      </a: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extLst>
                  <a:ext uri="{0D108BD9-81ED-4DB2-BD59-A6C34878D82A}">
                    <a16:rowId xmlns:a16="http://schemas.microsoft.com/office/drawing/2014/main" val="10001"/>
                  </a:ext>
                </a:extLst>
              </a:tr>
              <a:tr h="399489">
                <a:tc>
                  <a:txBody>
                    <a:bodyPr/>
                    <a:lstStyle/>
                    <a:p>
                      <a:pPr marL="0" marR="0" lvl="0" indent="0" algn="l" rtl="0">
                        <a:lnSpc>
                          <a:spcPct val="100000"/>
                        </a:lnSpc>
                        <a:spcBef>
                          <a:spcPts val="0"/>
                        </a:spcBef>
                        <a:spcAft>
                          <a:spcPts val="0"/>
                        </a:spcAft>
                        <a:buClr>
                          <a:schemeClr val="dk1"/>
                        </a:buClr>
                        <a:buSzPts val="500"/>
                        <a:buFont typeface="Helvetica Neue"/>
                        <a:buNone/>
                      </a:pPr>
                      <a:r>
                        <a:rPr lang="en-US" sz="800" u="none" strike="noStrike" cap="none"/>
                        <a:t>When you switch tabs, do the current vector values inputted remain, or will they disappear?</a:t>
                      </a: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185477">
                <a:tc>
                  <a:txBody>
                    <a:bodyPr/>
                    <a:lstStyle/>
                    <a:p>
                      <a:pPr marL="0" marR="0" lvl="0" indent="0" algn="l" rtl="0">
                        <a:lnSpc>
                          <a:spcPct val="100000"/>
                        </a:lnSpc>
                        <a:spcBef>
                          <a:spcPts val="0"/>
                        </a:spcBef>
                        <a:spcAft>
                          <a:spcPts val="0"/>
                        </a:spcAft>
                        <a:buClr>
                          <a:schemeClr val="dk1"/>
                        </a:buClr>
                        <a:buSzPts val="500"/>
                        <a:buFont typeface="Helvetica Neue"/>
                        <a:buNone/>
                      </a:pP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extLst>
                  <a:ext uri="{0D108BD9-81ED-4DB2-BD59-A6C34878D82A}">
                    <a16:rowId xmlns:a16="http://schemas.microsoft.com/office/drawing/2014/main" val="10003"/>
                  </a:ext>
                </a:extLst>
              </a:tr>
              <a:tr h="185477">
                <a:tc>
                  <a:txBody>
                    <a:bodyPr/>
                    <a:lstStyle/>
                    <a:p>
                      <a:pPr marL="0" marR="0" lvl="0" indent="0" algn="l" rtl="0">
                        <a:lnSpc>
                          <a:spcPct val="100000"/>
                        </a:lnSpc>
                        <a:spcBef>
                          <a:spcPts val="0"/>
                        </a:spcBef>
                        <a:spcAft>
                          <a:spcPts val="0"/>
                        </a:spcAft>
                        <a:buClr>
                          <a:schemeClr val="dk1"/>
                        </a:buClr>
                        <a:buSzPts val="500"/>
                        <a:buFont typeface="Helvetica Neue"/>
                        <a:buNone/>
                      </a:pP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185477">
                <a:tc>
                  <a:txBody>
                    <a:bodyPr/>
                    <a:lstStyle/>
                    <a:p>
                      <a:pPr marL="0" marR="0" lvl="0" indent="0" algn="l" rtl="0">
                        <a:lnSpc>
                          <a:spcPct val="100000"/>
                        </a:lnSpc>
                        <a:spcBef>
                          <a:spcPts val="0"/>
                        </a:spcBef>
                        <a:spcAft>
                          <a:spcPts val="0"/>
                        </a:spcAft>
                        <a:buClr>
                          <a:schemeClr val="dk1"/>
                        </a:buClr>
                        <a:buSzPts val="500"/>
                        <a:buFont typeface="Helvetica Neue"/>
                        <a:buNone/>
                      </a:pP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extLst>
                  <a:ext uri="{0D108BD9-81ED-4DB2-BD59-A6C34878D82A}">
                    <a16:rowId xmlns:a16="http://schemas.microsoft.com/office/drawing/2014/main" val="10005"/>
                  </a:ext>
                </a:extLst>
              </a:tr>
              <a:tr h="185477">
                <a:tc>
                  <a:txBody>
                    <a:bodyPr/>
                    <a:lstStyle/>
                    <a:p>
                      <a:pPr marL="0" marR="0" lvl="0" indent="0" algn="l" rtl="0">
                        <a:lnSpc>
                          <a:spcPct val="100000"/>
                        </a:lnSpc>
                        <a:spcBef>
                          <a:spcPts val="0"/>
                        </a:spcBef>
                        <a:spcAft>
                          <a:spcPts val="0"/>
                        </a:spcAft>
                        <a:buClr>
                          <a:schemeClr val="dk1"/>
                        </a:buClr>
                        <a:buSzPts val="500"/>
                        <a:buFont typeface="Helvetica Neue"/>
                        <a:buNone/>
                      </a:pP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r h="185477">
                <a:tc>
                  <a:txBody>
                    <a:bodyPr/>
                    <a:lstStyle/>
                    <a:p>
                      <a:pPr marL="0" marR="0" lvl="0" indent="0" algn="l" rtl="0">
                        <a:lnSpc>
                          <a:spcPct val="100000"/>
                        </a:lnSpc>
                        <a:spcBef>
                          <a:spcPts val="0"/>
                        </a:spcBef>
                        <a:spcAft>
                          <a:spcPts val="0"/>
                        </a:spcAft>
                        <a:buClr>
                          <a:schemeClr val="dk1"/>
                        </a:buClr>
                        <a:buSzPts val="500"/>
                        <a:buFont typeface="Helvetica Neue"/>
                        <a:buNone/>
                      </a:pP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extLst>
                  <a:ext uri="{0D108BD9-81ED-4DB2-BD59-A6C34878D82A}">
                    <a16:rowId xmlns:a16="http://schemas.microsoft.com/office/drawing/2014/main" val="10007"/>
                  </a:ext>
                </a:extLst>
              </a:tr>
            </a:tbl>
          </a:graphicData>
        </a:graphic>
      </p:graphicFrame>
      <p:graphicFrame>
        <p:nvGraphicFramePr>
          <p:cNvPr id="277" name="Google Shape;277;p39"/>
          <p:cNvGraphicFramePr/>
          <p:nvPr>
            <p:extLst>
              <p:ext uri="{D42A27DB-BD31-4B8C-83A1-F6EECF244321}">
                <p14:modId xmlns:p14="http://schemas.microsoft.com/office/powerpoint/2010/main" val="143779413"/>
              </p:ext>
            </p:extLst>
          </p:nvPr>
        </p:nvGraphicFramePr>
        <p:xfrm>
          <a:off x="3568565" y="2951663"/>
          <a:ext cx="2169400" cy="1669790"/>
        </p:xfrm>
        <a:graphic>
          <a:graphicData uri="http://schemas.openxmlformats.org/drawingml/2006/table">
            <a:tbl>
              <a:tblPr bandRow="1">
                <a:noFill/>
                <a:tableStyleId>{46409119-0364-41FD-8744-DC8955837773}</a:tableStyleId>
              </a:tblPr>
              <a:tblGrid>
                <a:gridCol w="2169400">
                  <a:extLst>
                    <a:ext uri="{9D8B030D-6E8A-4147-A177-3AD203B41FA5}">
                      <a16:colId xmlns:a16="http://schemas.microsoft.com/office/drawing/2014/main" val="20000"/>
                    </a:ext>
                  </a:extLst>
                </a:gridCol>
              </a:tblGrid>
              <a:tr h="196050">
                <a:tc>
                  <a:txBody>
                    <a:bodyPr/>
                    <a:lstStyle/>
                    <a:p>
                      <a:pPr marL="0" marR="0" lvl="0" indent="0" algn="l" rtl="0">
                        <a:lnSpc>
                          <a:spcPct val="100000"/>
                        </a:lnSpc>
                        <a:spcBef>
                          <a:spcPts val="0"/>
                        </a:spcBef>
                        <a:spcAft>
                          <a:spcPts val="0"/>
                        </a:spcAft>
                        <a:buClr>
                          <a:schemeClr val="dk1"/>
                        </a:buClr>
                        <a:buSzPts val="500"/>
                        <a:buFont typeface="Helvetica Neue"/>
                        <a:buNone/>
                      </a:pPr>
                      <a:r>
                        <a:rPr lang="en-US" sz="800" u="none" strike="noStrike" cap="none"/>
                        <a:t>Make vectors have more customization</a:t>
                      </a:r>
                      <a:endParaRPr sz="800" u="none" strike="noStrike" cap="none" err="1"/>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196050">
                <a:tc>
                  <a:txBody>
                    <a:bodyPr/>
                    <a:lstStyle/>
                    <a:p>
                      <a:pPr marL="0" marR="0" lvl="0" indent="0" algn="l" rtl="0">
                        <a:lnSpc>
                          <a:spcPct val="100000"/>
                        </a:lnSpc>
                        <a:spcBef>
                          <a:spcPts val="0"/>
                        </a:spcBef>
                        <a:spcAft>
                          <a:spcPts val="0"/>
                        </a:spcAft>
                        <a:buClr>
                          <a:schemeClr val="dk1"/>
                        </a:buClr>
                        <a:buSzPts val="500"/>
                        <a:buFont typeface="Helvetica Neue"/>
                        <a:buNone/>
                      </a:pPr>
                      <a:r>
                        <a:rPr lang="en-US" sz="800" u="none" strike="noStrike" cap="none"/>
                        <a:t>Make vector operations menu more concise if possible</a:t>
                      </a: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extLst>
                  <a:ext uri="{0D108BD9-81ED-4DB2-BD59-A6C34878D82A}">
                    <a16:rowId xmlns:a16="http://schemas.microsoft.com/office/drawing/2014/main" val="10001"/>
                  </a:ext>
                </a:extLst>
              </a:tr>
              <a:tr h="196050">
                <a:tc>
                  <a:txBody>
                    <a:bodyPr/>
                    <a:lstStyle/>
                    <a:p>
                      <a:pPr marL="0" marR="0" lvl="0" indent="0" algn="l" rtl="0">
                        <a:lnSpc>
                          <a:spcPct val="100000"/>
                        </a:lnSpc>
                        <a:spcBef>
                          <a:spcPts val="0"/>
                        </a:spcBef>
                        <a:spcAft>
                          <a:spcPts val="0"/>
                        </a:spcAft>
                        <a:buClr>
                          <a:schemeClr val="dk1"/>
                        </a:buClr>
                        <a:buSzPts val="500"/>
                        <a:buFont typeface="Helvetica Neue"/>
                        <a:buNone/>
                      </a:pP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196050">
                <a:tc>
                  <a:txBody>
                    <a:bodyPr/>
                    <a:lstStyle/>
                    <a:p>
                      <a:pPr marL="0" marR="0" lvl="0" indent="0" algn="l" rtl="0">
                        <a:lnSpc>
                          <a:spcPct val="100000"/>
                        </a:lnSpc>
                        <a:spcBef>
                          <a:spcPts val="0"/>
                        </a:spcBef>
                        <a:spcAft>
                          <a:spcPts val="0"/>
                        </a:spcAft>
                        <a:buClr>
                          <a:schemeClr val="dk1"/>
                        </a:buClr>
                        <a:buSzPts val="500"/>
                        <a:buFont typeface="Helvetica Neue"/>
                        <a:buNone/>
                      </a:pP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extLst>
                  <a:ext uri="{0D108BD9-81ED-4DB2-BD59-A6C34878D82A}">
                    <a16:rowId xmlns:a16="http://schemas.microsoft.com/office/drawing/2014/main" val="10003"/>
                  </a:ext>
                </a:extLst>
              </a:tr>
              <a:tr h="196050">
                <a:tc>
                  <a:txBody>
                    <a:bodyPr/>
                    <a:lstStyle/>
                    <a:p>
                      <a:pPr marL="0" marR="0" lvl="0" indent="0" algn="l" rtl="0">
                        <a:lnSpc>
                          <a:spcPct val="100000"/>
                        </a:lnSpc>
                        <a:spcBef>
                          <a:spcPts val="0"/>
                        </a:spcBef>
                        <a:spcAft>
                          <a:spcPts val="0"/>
                        </a:spcAft>
                        <a:buClr>
                          <a:schemeClr val="dk1"/>
                        </a:buClr>
                        <a:buSzPts val="500"/>
                        <a:buFont typeface="Helvetica Neue"/>
                        <a:buNone/>
                      </a:pP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196050">
                <a:tc>
                  <a:txBody>
                    <a:bodyPr/>
                    <a:lstStyle/>
                    <a:p>
                      <a:pPr marL="0" marR="0" lvl="0" indent="0" algn="l" rtl="0">
                        <a:lnSpc>
                          <a:spcPct val="100000"/>
                        </a:lnSpc>
                        <a:spcBef>
                          <a:spcPts val="0"/>
                        </a:spcBef>
                        <a:spcAft>
                          <a:spcPts val="0"/>
                        </a:spcAft>
                        <a:buClr>
                          <a:schemeClr val="dk1"/>
                        </a:buClr>
                        <a:buSzPts val="500"/>
                        <a:buFont typeface="Helvetica Neue"/>
                        <a:buNone/>
                      </a:pP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extLst>
                  <a:ext uri="{0D108BD9-81ED-4DB2-BD59-A6C34878D82A}">
                    <a16:rowId xmlns:a16="http://schemas.microsoft.com/office/drawing/2014/main" val="10005"/>
                  </a:ext>
                </a:extLst>
              </a:tr>
              <a:tr h="196050">
                <a:tc>
                  <a:txBody>
                    <a:bodyPr/>
                    <a:lstStyle/>
                    <a:p>
                      <a:pPr marL="0" marR="0" lvl="0" indent="0" algn="l" rtl="0">
                        <a:lnSpc>
                          <a:spcPct val="100000"/>
                        </a:lnSpc>
                        <a:spcBef>
                          <a:spcPts val="0"/>
                        </a:spcBef>
                        <a:spcAft>
                          <a:spcPts val="0"/>
                        </a:spcAft>
                        <a:buClr>
                          <a:schemeClr val="dk1"/>
                        </a:buClr>
                        <a:buSzPts val="500"/>
                        <a:buFont typeface="Helvetica Neue"/>
                        <a:buNone/>
                      </a:pP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r h="196050">
                <a:tc>
                  <a:txBody>
                    <a:bodyPr/>
                    <a:lstStyle/>
                    <a:p>
                      <a:pPr marL="0" marR="0" lvl="0" indent="0" algn="l" rtl="0">
                        <a:lnSpc>
                          <a:spcPct val="100000"/>
                        </a:lnSpc>
                        <a:spcBef>
                          <a:spcPts val="0"/>
                        </a:spcBef>
                        <a:spcAft>
                          <a:spcPts val="0"/>
                        </a:spcAft>
                        <a:buClr>
                          <a:schemeClr val="dk1"/>
                        </a:buClr>
                        <a:buSzPts val="500"/>
                        <a:buFont typeface="Helvetica Neue"/>
                        <a:buNone/>
                      </a:pP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extLst>
                  <a:ext uri="{0D108BD9-81ED-4DB2-BD59-A6C34878D82A}">
                    <a16:rowId xmlns:a16="http://schemas.microsoft.com/office/drawing/2014/main" val="10007"/>
                  </a:ext>
                </a:extLst>
              </a:tr>
            </a:tbl>
          </a:graphicData>
        </a:graphic>
      </p:graphicFrame>
      <p:sp>
        <p:nvSpPr>
          <p:cNvPr id="278" name="Google Shape;278;p39"/>
          <p:cNvSpPr txBox="1"/>
          <p:nvPr/>
        </p:nvSpPr>
        <p:spPr>
          <a:xfrm>
            <a:off x="2673375" y="2869925"/>
            <a:ext cx="633300" cy="27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pic>
        <p:nvPicPr>
          <p:cNvPr id="279" name="Google Shape;279;p39"/>
          <p:cNvPicPr preferRelativeResize="0"/>
          <p:nvPr/>
        </p:nvPicPr>
        <p:blipFill>
          <a:blip r:embed="rId5">
            <a:alphaModFix/>
          </a:blip>
          <a:stretch>
            <a:fillRect/>
          </a:stretch>
        </p:blipFill>
        <p:spPr>
          <a:xfrm>
            <a:off x="6005589" y="3411475"/>
            <a:ext cx="186756" cy="210100"/>
          </a:xfrm>
          <a:prstGeom prst="rect">
            <a:avLst/>
          </a:prstGeom>
          <a:noFill/>
          <a:ln>
            <a:noFill/>
          </a:ln>
        </p:spPr>
      </p:pic>
      <p:sp>
        <p:nvSpPr>
          <p:cNvPr id="280" name="Google Shape;280;p39"/>
          <p:cNvSpPr txBox="1"/>
          <p:nvPr/>
        </p:nvSpPr>
        <p:spPr>
          <a:xfrm rot="214836">
            <a:off x="5369637" y="4776037"/>
            <a:ext cx="2007920" cy="228136"/>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700"/>
              <a:t>https://www.svgrepo.com/svg/120932/light-bulb</a:t>
            </a:r>
            <a:endParaRPr sz="700"/>
          </a:p>
        </p:txBody>
      </p:sp>
      <p:pic>
        <p:nvPicPr>
          <p:cNvPr id="281" name="Google Shape;281;p39"/>
          <p:cNvPicPr preferRelativeResize="0"/>
          <p:nvPr/>
        </p:nvPicPr>
        <p:blipFill>
          <a:blip r:embed="rId6">
            <a:alphaModFix/>
          </a:blip>
          <a:stretch>
            <a:fillRect/>
          </a:stretch>
        </p:blipFill>
        <p:spPr>
          <a:xfrm>
            <a:off x="7762875" y="0"/>
            <a:ext cx="1381125" cy="1000125"/>
          </a:xfrm>
          <a:prstGeom prst="rect">
            <a:avLst/>
          </a:prstGeom>
          <a:noFill/>
          <a:ln>
            <a:noFill/>
          </a:ln>
        </p:spPr>
      </p:pic>
      <p:sp>
        <p:nvSpPr>
          <p:cNvPr id="2" name="TextBox 1">
            <a:extLst>
              <a:ext uri="{FF2B5EF4-FFF2-40B4-BE49-F238E27FC236}">
                <a16:creationId xmlns:a16="http://schemas.microsoft.com/office/drawing/2014/main" id="{FFA10961-2516-DF43-BC52-55F397DD5B7B}"/>
              </a:ext>
            </a:extLst>
          </p:cNvPr>
          <p:cNvSpPr txBox="1"/>
          <p:nvPr/>
        </p:nvSpPr>
        <p:spPr>
          <a:xfrm>
            <a:off x="6192345" y="175665"/>
            <a:ext cx="1023037" cy="923330"/>
          </a:xfrm>
          <a:prstGeom prst="rect">
            <a:avLst/>
          </a:prstGeom>
          <a:solidFill>
            <a:schemeClr val="accent4"/>
          </a:solidFill>
        </p:spPr>
        <p:txBody>
          <a:bodyPr wrap="square" rtlCol="0">
            <a:spAutoFit/>
          </a:bodyPr>
          <a:lstStyle/>
          <a:p>
            <a:r>
              <a:rPr lang="en-US"/>
              <a:t>Prototype</a:t>
            </a:r>
            <a:endParaRPr lang="en-US" sz="4000"/>
          </a:p>
          <a:p>
            <a:r>
              <a:rPr lang="en-US" sz="4000"/>
              <a:t>4</a:t>
            </a:r>
          </a:p>
        </p:txBody>
      </p:sp>
    </p:spTree>
    <p:extLst>
      <p:ext uri="{BB962C8B-B14F-4D97-AF65-F5344CB8AC3E}">
        <p14:creationId xmlns:p14="http://schemas.microsoft.com/office/powerpoint/2010/main" val="24694441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p40"/>
          <p:cNvSpPr txBox="1">
            <a:spLocks noGrp="1"/>
          </p:cNvSpPr>
          <p:nvPr>
            <p:ph type="title"/>
          </p:nvPr>
        </p:nvSpPr>
        <p:spPr>
          <a:xfrm>
            <a:off x="669727" y="133945"/>
            <a:ext cx="7804500" cy="1138500"/>
          </a:xfrm>
          <a:prstGeom prst="rect">
            <a:avLst/>
          </a:prstGeom>
        </p:spPr>
        <p:txBody>
          <a:bodyPr spcFirstLastPara="1" wrap="square" lIns="32750" tIns="32750" rIns="32750" bIns="32750" anchor="ctr" anchorCtr="0">
            <a:noAutofit/>
          </a:bodyPr>
          <a:lstStyle/>
          <a:p>
            <a:pPr marL="0" lvl="0" indent="0" algn="ctr" rtl="0">
              <a:spcBef>
                <a:spcPts val="0"/>
              </a:spcBef>
              <a:spcAft>
                <a:spcPts val="0"/>
              </a:spcAft>
              <a:buNone/>
            </a:pPr>
            <a:r>
              <a:rPr lang="en"/>
              <a:t>Action Plan</a:t>
            </a:r>
            <a:endParaRPr/>
          </a:p>
        </p:txBody>
      </p:sp>
      <p:sp>
        <p:nvSpPr>
          <p:cNvPr id="287" name="Google Shape;287;p40"/>
          <p:cNvSpPr txBox="1">
            <a:spLocks noGrp="1"/>
          </p:cNvSpPr>
          <p:nvPr>
            <p:ph type="body" idx="1"/>
          </p:nvPr>
        </p:nvSpPr>
        <p:spPr>
          <a:xfrm>
            <a:off x="609600" y="3495595"/>
            <a:ext cx="7864500" cy="1185600"/>
          </a:xfrm>
          <a:prstGeom prst="rect">
            <a:avLst/>
          </a:prstGeom>
        </p:spPr>
        <p:txBody>
          <a:bodyPr spcFirstLastPara="1" wrap="square" lIns="32750" tIns="32750" rIns="32750" bIns="32750" anchor="ctr" anchorCtr="0">
            <a:noAutofit/>
          </a:bodyPr>
          <a:lstStyle/>
          <a:p>
            <a:pPr marL="0" lvl="0" indent="0" algn="l" rtl="0">
              <a:spcBef>
                <a:spcPts val="2700"/>
              </a:spcBef>
              <a:spcAft>
                <a:spcPts val="0"/>
              </a:spcAft>
              <a:buNone/>
            </a:pPr>
            <a:r>
              <a:rPr lang="en"/>
              <a:t>Duplicate the Feedback and Action Plan slides for as many iterations as you can fit in.</a:t>
            </a:r>
            <a:endParaRPr/>
          </a:p>
        </p:txBody>
      </p:sp>
      <p:graphicFrame>
        <p:nvGraphicFramePr>
          <p:cNvPr id="288" name="Google Shape;288;p40"/>
          <p:cNvGraphicFramePr/>
          <p:nvPr>
            <p:extLst>
              <p:ext uri="{D42A27DB-BD31-4B8C-83A1-F6EECF244321}">
                <p14:modId xmlns:p14="http://schemas.microsoft.com/office/powerpoint/2010/main" val="18400125"/>
              </p:ext>
            </p:extLst>
          </p:nvPr>
        </p:nvGraphicFramePr>
        <p:xfrm>
          <a:off x="952500" y="1809750"/>
          <a:ext cx="7239000" cy="1798200"/>
        </p:xfrm>
        <a:graphic>
          <a:graphicData uri="http://schemas.openxmlformats.org/drawingml/2006/table">
            <a:tbl>
              <a:tblPr>
                <a:noFill/>
                <a:tableStyleId>{1F80AF68-5743-4459-B11A-37F9AA1FBC22}</a:tableStyleId>
              </a:tblPr>
              <a:tblGrid>
                <a:gridCol w="3619500">
                  <a:extLst>
                    <a:ext uri="{9D8B030D-6E8A-4147-A177-3AD203B41FA5}">
                      <a16:colId xmlns:a16="http://schemas.microsoft.com/office/drawing/2014/main" val="20000"/>
                    </a:ext>
                  </a:extLst>
                </a:gridCol>
                <a:gridCol w="36195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a:t>What they said:</a:t>
                      </a:r>
                      <a:endParaRPr/>
                    </a:p>
                  </a:txBody>
                  <a:tcPr marL="91425" marR="91425" marT="91425" marB="91425"/>
                </a:tc>
                <a:tc>
                  <a:txBody>
                    <a:bodyPr/>
                    <a:lstStyle/>
                    <a:p>
                      <a:pPr marL="0" lvl="0" indent="0" algn="l" rtl="0">
                        <a:spcBef>
                          <a:spcPts val="0"/>
                        </a:spcBef>
                        <a:spcAft>
                          <a:spcPts val="0"/>
                        </a:spcAft>
                        <a:buNone/>
                      </a:pPr>
                      <a:r>
                        <a:rPr lang="en"/>
                        <a:t>How we will improve:</a:t>
                      </a:r>
                      <a:endParaRPr/>
                    </a:p>
                  </a:txBody>
                  <a:tcPr marL="91425" marR="91425" marT="91425" marB="91425"/>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US"/>
                        <a:t>Different vectors need to be able to be differentiated easily</a:t>
                      </a:r>
                      <a:endParaRPr/>
                    </a:p>
                  </a:txBody>
                  <a:tcPr marL="91425" marR="91425" marT="91425" marB="91425"/>
                </a:tc>
                <a:tc>
                  <a:txBody>
                    <a:bodyPr/>
                    <a:lstStyle/>
                    <a:p>
                      <a:pPr marL="0" lvl="0" indent="0" algn="l" rtl="0">
                        <a:spcBef>
                          <a:spcPts val="0"/>
                        </a:spcBef>
                        <a:spcAft>
                          <a:spcPts val="0"/>
                        </a:spcAft>
                        <a:buNone/>
                      </a:pPr>
                      <a:r>
                        <a:rPr lang="en-US"/>
                        <a:t>Allow the user to customize vectors more (shape, </a:t>
                      </a:r>
                      <a:r>
                        <a:rPr lang="en-US" err="1"/>
                        <a:t>colour</a:t>
                      </a:r>
                      <a:r>
                        <a:rPr lang="en-US"/>
                        <a:t>)</a:t>
                      </a:r>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US"/>
                        <a:t>Make grid axis visible</a:t>
                      </a:r>
                      <a:endParaRPr/>
                    </a:p>
                  </a:txBody>
                  <a:tcPr marL="91425" marR="91425" marT="91425" marB="91425"/>
                </a:tc>
                <a:tc>
                  <a:txBody>
                    <a:bodyPr/>
                    <a:lstStyle/>
                    <a:p>
                      <a:pPr marL="0" lvl="0" indent="0" algn="l" rtl="0">
                        <a:spcBef>
                          <a:spcPts val="0"/>
                        </a:spcBef>
                        <a:spcAft>
                          <a:spcPts val="0"/>
                        </a:spcAft>
                        <a:buNone/>
                      </a:pPr>
                      <a:r>
                        <a:rPr lang="en-US"/>
                        <a:t>Highlight the x and y axis</a:t>
                      </a:r>
                      <a:endParaRPr/>
                    </a:p>
                  </a:txBody>
                  <a:tcPr marL="91425" marR="91425" marT="91425" marB="91425"/>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6823693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pic>
        <p:nvPicPr>
          <p:cNvPr id="263" name="Google Shape;263;p38"/>
          <p:cNvPicPr preferRelativeResize="0"/>
          <p:nvPr/>
        </p:nvPicPr>
        <p:blipFill>
          <a:blip r:embed="rId3">
            <a:alphaModFix/>
          </a:blip>
          <a:stretch>
            <a:fillRect/>
          </a:stretch>
        </p:blipFill>
        <p:spPr>
          <a:xfrm>
            <a:off x="7753350" y="-6"/>
            <a:ext cx="1390650" cy="966788"/>
          </a:xfrm>
          <a:prstGeom prst="rect">
            <a:avLst/>
          </a:prstGeom>
          <a:noFill/>
          <a:ln>
            <a:noFill/>
          </a:ln>
        </p:spPr>
      </p:pic>
      <p:sp>
        <p:nvSpPr>
          <p:cNvPr id="5" name="TextBox 4">
            <a:extLst>
              <a:ext uri="{FF2B5EF4-FFF2-40B4-BE49-F238E27FC236}">
                <a16:creationId xmlns:a16="http://schemas.microsoft.com/office/drawing/2014/main" id="{77CF38F4-8643-D742-8F96-0042DD50DC6F}"/>
              </a:ext>
            </a:extLst>
          </p:cNvPr>
          <p:cNvSpPr txBox="1"/>
          <p:nvPr/>
        </p:nvSpPr>
        <p:spPr>
          <a:xfrm>
            <a:off x="1505" y="691"/>
            <a:ext cx="1023037" cy="923330"/>
          </a:xfrm>
          <a:prstGeom prst="rect">
            <a:avLst/>
          </a:prstGeom>
          <a:solidFill>
            <a:schemeClr val="accent4"/>
          </a:solidFill>
        </p:spPr>
        <p:txBody>
          <a:bodyPr wrap="square" lIns="91440" tIns="45720" rIns="91440" bIns="45720" rtlCol="0" anchor="t">
            <a:spAutoFit/>
          </a:bodyPr>
          <a:lstStyle/>
          <a:p>
            <a:r>
              <a:rPr lang="en-US"/>
              <a:t>Prototype</a:t>
            </a:r>
            <a:endParaRPr lang="en-US" sz="4000"/>
          </a:p>
          <a:p>
            <a:r>
              <a:rPr lang="en-US" sz="4000"/>
              <a:t>5</a:t>
            </a:r>
          </a:p>
        </p:txBody>
      </p:sp>
      <p:pic>
        <p:nvPicPr>
          <p:cNvPr id="9" name="Picture 11" descr="Background pattern&#10;&#10;Description automatically generated">
            <a:extLst>
              <a:ext uri="{FF2B5EF4-FFF2-40B4-BE49-F238E27FC236}">
                <a16:creationId xmlns:a16="http://schemas.microsoft.com/office/drawing/2014/main" id="{561C0F82-0807-4207-A4E9-7E163995590C}"/>
              </a:ext>
            </a:extLst>
          </p:cNvPr>
          <p:cNvPicPr>
            <a:picLocks noChangeAspect="1"/>
          </p:cNvPicPr>
          <p:nvPr/>
        </p:nvPicPr>
        <p:blipFill>
          <a:blip r:embed="rId4"/>
          <a:stretch>
            <a:fillRect/>
          </a:stretch>
        </p:blipFill>
        <p:spPr>
          <a:xfrm>
            <a:off x="465366" y="274701"/>
            <a:ext cx="7430859" cy="4696153"/>
          </a:xfrm>
          <a:prstGeom prst="rect">
            <a:avLst/>
          </a:prstGeom>
        </p:spPr>
      </p:pic>
      <p:sp>
        <p:nvSpPr>
          <p:cNvPr id="7" name="TextBox 6">
            <a:extLst>
              <a:ext uri="{FF2B5EF4-FFF2-40B4-BE49-F238E27FC236}">
                <a16:creationId xmlns:a16="http://schemas.microsoft.com/office/drawing/2014/main" id="{B54139A4-F124-4CCD-957D-894CB1ADBE8C}"/>
              </a:ext>
            </a:extLst>
          </p:cNvPr>
          <p:cNvSpPr txBox="1"/>
          <p:nvPr/>
        </p:nvSpPr>
        <p:spPr>
          <a:xfrm>
            <a:off x="545436" y="375347"/>
            <a:ext cx="274319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err="1"/>
              <a:t>homescreen</a:t>
            </a:r>
          </a:p>
        </p:txBody>
      </p:sp>
      <p:sp>
        <p:nvSpPr>
          <p:cNvPr id="2" name="Arrow: Right 1">
            <a:extLst>
              <a:ext uri="{FF2B5EF4-FFF2-40B4-BE49-F238E27FC236}">
                <a16:creationId xmlns:a16="http://schemas.microsoft.com/office/drawing/2014/main" id="{35DE8C20-F450-403D-9722-ABBEEE06F772}"/>
              </a:ext>
            </a:extLst>
          </p:cNvPr>
          <p:cNvSpPr/>
          <p:nvPr/>
        </p:nvSpPr>
        <p:spPr>
          <a:xfrm rot="5520000">
            <a:off x="7236348" y="3877101"/>
            <a:ext cx="681404" cy="227134"/>
          </a:xfrm>
          <a:prstGeom prst="rightArrow">
            <a:avLst/>
          </a:prstGeom>
          <a:solidFill>
            <a:srgbClr val="FF0000"/>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54C2A9AE-8852-4338-9582-5CD3CC01D060}"/>
              </a:ext>
            </a:extLst>
          </p:cNvPr>
          <p:cNvSpPr txBox="1"/>
          <p:nvPr/>
        </p:nvSpPr>
        <p:spPr>
          <a:xfrm>
            <a:off x="6530486" y="3304022"/>
            <a:ext cx="274319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user clicks here</a:t>
            </a:r>
          </a:p>
        </p:txBody>
      </p:sp>
      <p:sp>
        <p:nvSpPr>
          <p:cNvPr id="12" name="Rectangle: Rounded Corners 11">
            <a:extLst>
              <a:ext uri="{FF2B5EF4-FFF2-40B4-BE49-F238E27FC236}">
                <a16:creationId xmlns:a16="http://schemas.microsoft.com/office/drawing/2014/main" id="{9068EDD5-D9AD-4925-9351-D434066C2147}"/>
              </a:ext>
            </a:extLst>
          </p:cNvPr>
          <p:cNvSpPr/>
          <p:nvPr/>
        </p:nvSpPr>
        <p:spPr>
          <a:xfrm>
            <a:off x="1019175" y="2638424"/>
            <a:ext cx="1646464" cy="578303"/>
          </a:xfrm>
          <a:prstGeom prst="roundRect">
            <a:avLst/>
          </a:prstGeom>
          <a:solidFill>
            <a:schemeClr val="bg1"/>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1" name="TextBox 10">
            <a:extLst>
              <a:ext uri="{FF2B5EF4-FFF2-40B4-BE49-F238E27FC236}">
                <a16:creationId xmlns:a16="http://schemas.microsoft.com/office/drawing/2014/main" id="{9D6878AF-9E2F-4176-8117-87EBAFCBC72D}"/>
              </a:ext>
            </a:extLst>
          </p:cNvPr>
          <p:cNvSpPr txBox="1"/>
          <p:nvPr/>
        </p:nvSpPr>
        <p:spPr>
          <a:xfrm>
            <a:off x="1242673" y="2755618"/>
            <a:ext cx="1396093"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latin typeface="Grandview Display"/>
              </a:rPr>
              <a:t>instructions</a:t>
            </a:r>
            <a:endParaRPr lang="en-US"/>
          </a:p>
        </p:txBody>
      </p:sp>
      <p:sp>
        <p:nvSpPr>
          <p:cNvPr id="14" name="Rectangle: Rounded Corners 13">
            <a:extLst>
              <a:ext uri="{FF2B5EF4-FFF2-40B4-BE49-F238E27FC236}">
                <a16:creationId xmlns:a16="http://schemas.microsoft.com/office/drawing/2014/main" id="{2CBA3A80-893E-4429-9F61-F116431EAC07}"/>
              </a:ext>
            </a:extLst>
          </p:cNvPr>
          <p:cNvSpPr/>
          <p:nvPr/>
        </p:nvSpPr>
        <p:spPr>
          <a:xfrm>
            <a:off x="3128282" y="2645267"/>
            <a:ext cx="1646464" cy="571459"/>
          </a:xfrm>
          <a:prstGeom prst="roundRect">
            <a:avLst/>
          </a:prstGeom>
          <a:solidFill>
            <a:schemeClr val="bg1"/>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5" name="Rectangle: Rounded Corners 14">
            <a:extLst>
              <a:ext uri="{FF2B5EF4-FFF2-40B4-BE49-F238E27FC236}">
                <a16:creationId xmlns:a16="http://schemas.microsoft.com/office/drawing/2014/main" id="{5F87BA71-DD6F-461C-A1EE-1EA8045B2532}"/>
              </a:ext>
            </a:extLst>
          </p:cNvPr>
          <p:cNvSpPr/>
          <p:nvPr/>
        </p:nvSpPr>
        <p:spPr>
          <a:xfrm>
            <a:off x="5230586" y="2638423"/>
            <a:ext cx="1646464" cy="578303"/>
          </a:xfrm>
          <a:prstGeom prst="roundRect">
            <a:avLst/>
          </a:prstGeom>
          <a:solidFill>
            <a:schemeClr val="bg1"/>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6" name="TextBox 15">
            <a:extLst>
              <a:ext uri="{FF2B5EF4-FFF2-40B4-BE49-F238E27FC236}">
                <a16:creationId xmlns:a16="http://schemas.microsoft.com/office/drawing/2014/main" id="{7FBE4E1E-B8C9-48ED-AF73-58680EB2EC0E}"/>
              </a:ext>
            </a:extLst>
          </p:cNvPr>
          <p:cNvSpPr txBox="1"/>
          <p:nvPr/>
        </p:nvSpPr>
        <p:spPr>
          <a:xfrm>
            <a:off x="3576298" y="2755618"/>
            <a:ext cx="1396093"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latin typeface="Grandview Display"/>
              </a:rPr>
              <a:t>to grid</a:t>
            </a:r>
            <a:endParaRPr lang="en-US"/>
          </a:p>
        </p:txBody>
      </p:sp>
      <p:sp>
        <p:nvSpPr>
          <p:cNvPr id="17" name="TextBox 16">
            <a:extLst>
              <a:ext uri="{FF2B5EF4-FFF2-40B4-BE49-F238E27FC236}">
                <a16:creationId xmlns:a16="http://schemas.microsoft.com/office/drawing/2014/main" id="{276E3006-6590-4C66-84D2-6845B6B1B4BE}"/>
              </a:ext>
            </a:extLst>
          </p:cNvPr>
          <p:cNvSpPr txBox="1"/>
          <p:nvPr/>
        </p:nvSpPr>
        <p:spPr>
          <a:xfrm>
            <a:off x="5481297" y="2619547"/>
            <a:ext cx="1396093" cy="3231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500">
                <a:latin typeface="Grandview Display"/>
              </a:rPr>
              <a:t>cheat sheet </a:t>
            </a:r>
          </a:p>
        </p:txBody>
      </p:sp>
      <p:pic>
        <p:nvPicPr>
          <p:cNvPr id="3" name="Picture 3">
            <a:extLst>
              <a:ext uri="{FF2B5EF4-FFF2-40B4-BE49-F238E27FC236}">
                <a16:creationId xmlns:a16="http://schemas.microsoft.com/office/drawing/2014/main" id="{D7AC476E-F2AA-4BEB-A48A-F2AD6E9EA924}"/>
              </a:ext>
            </a:extLst>
          </p:cNvPr>
          <p:cNvPicPr>
            <a:picLocks noChangeAspect="1"/>
          </p:cNvPicPr>
          <p:nvPr/>
        </p:nvPicPr>
        <p:blipFill>
          <a:blip r:embed="rId5"/>
          <a:stretch>
            <a:fillRect/>
          </a:stretch>
        </p:blipFill>
        <p:spPr>
          <a:xfrm flipH="1">
            <a:off x="7365546" y="4445453"/>
            <a:ext cx="427264" cy="416379"/>
          </a:xfrm>
          <a:prstGeom prst="rect">
            <a:avLst/>
          </a:prstGeom>
        </p:spPr>
      </p:pic>
      <p:sp>
        <p:nvSpPr>
          <p:cNvPr id="18" name="TextBox 17">
            <a:extLst>
              <a:ext uri="{FF2B5EF4-FFF2-40B4-BE49-F238E27FC236}">
                <a16:creationId xmlns:a16="http://schemas.microsoft.com/office/drawing/2014/main" id="{A6216CA3-0714-438A-A554-D2AE6968021E}"/>
              </a:ext>
            </a:extLst>
          </p:cNvPr>
          <p:cNvSpPr txBox="1"/>
          <p:nvPr/>
        </p:nvSpPr>
        <p:spPr>
          <a:xfrm>
            <a:off x="5386045" y="2932511"/>
            <a:ext cx="1634218" cy="3231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500">
                <a:latin typeface="Grandview Display"/>
              </a:rPr>
              <a:t>key definitions </a:t>
            </a:r>
          </a:p>
        </p:txBody>
      </p:sp>
      <p:sp>
        <p:nvSpPr>
          <p:cNvPr id="19" name="TextBox 18">
            <a:extLst>
              <a:ext uri="{FF2B5EF4-FFF2-40B4-BE49-F238E27FC236}">
                <a16:creationId xmlns:a16="http://schemas.microsoft.com/office/drawing/2014/main" id="{897D2348-381E-44E7-BFCA-7B94F4934145}"/>
              </a:ext>
            </a:extLst>
          </p:cNvPr>
          <p:cNvSpPr txBox="1"/>
          <p:nvPr/>
        </p:nvSpPr>
        <p:spPr>
          <a:xfrm>
            <a:off x="5835081" y="2803243"/>
            <a:ext cx="1396093" cy="25391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50">
                <a:latin typeface="Grandview Display"/>
              </a:rPr>
              <a:t>and</a:t>
            </a:r>
          </a:p>
        </p:txBody>
      </p:sp>
      <p:sp>
        <p:nvSpPr>
          <p:cNvPr id="20" name="Arrow: Right 19">
            <a:extLst>
              <a:ext uri="{FF2B5EF4-FFF2-40B4-BE49-F238E27FC236}">
                <a16:creationId xmlns:a16="http://schemas.microsoft.com/office/drawing/2014/main" id="{3EA63740-D5FC-46E8-99D5-38EB8AC403FB}"/>
              </a:ext>
            </a:extLst>
          </p:cNvPr>
          <p:cNvSpPr/>
          <p:nvPr/>
        </p:nvSpPr>
        <p:spPr>
          <a:xfrm rot="7260000">
            <a:off x="6188597" y="2155796"/>
            <a:ext cx="681404" cy="227134"/>
          </a:xfrm>
          <a:prstGeom prst="rightArrow">
            <a:avLst/>
          </a:prstGeom>
          <a:solidFill>
            <a:srgbClr val="FF0000"/>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2C1A539A-5001-4C98-A40A-2869213A6A77}"/>
              </a:ext>
            </a:extLst>
          </p:cNvPr>
          <p:cNvSpPr txBox="1"/>
          <p:nvPr/>
        </p:nvSpPr>
        <p:spPr>
          <a:xfrm>
            <a:off x="6258343" y="1609932"/>
            <a:ext cx="274319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user clicks here</a:t>
            </a:r>
          </a:p>
        </p:txBody>
      </p:sp>
    </p:spTree>
    <p:extLst>
      <p:ext uri="{BB962C8B-B14F-4D97-AF65-F5344CB8AC3E}">
        <p14:creationId xmlns:p14="http://schemas.microsoft.com/office/powerpoint/2010/main" val="129819798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pic>
        <p:nvPicPr>
          <p:cNvPr id="263" name="Google Shape;263;p38"/>
          <p:cNvPicPr preferRelativeResize="0"/>
          <p:nvPr/>
        </p:nvPicPr>
        <p:blipFill>
          <a:blip r:embed="rId3">
            <a:alphaModFix/>
          </a:blip>
          <a:stretch>
            <a:fillRect/>
          </a:stretch>
        </p:blipFill>
        <p:spPr>
          <a:xfrm>
            <a:off x="7753350" y="-6"/>
            <a:ext cx="1390650" cy="966788"/>
          </a:xfrm>
          <a:prstGeom prst="rect">
            <a:avLst/>
          </a:prstGeom>
          <a:noFill/>
          <a:ln>
            <a:noFill/>
          </a:ln>
        </p:spPr>
      </p:pic>
      <p:sp>
        <p:nvSpPr>
          <p:cNvPr id="5" name="TextBox 4">
            <a:extLst>
              <a:ext uri="{FF2B5EF4-FFF2-40B4-BE49-F238E27FC236}">
                <a16:creationId xmlns:a16="http://schemas.microsoft.com/office/drawing/2014/main" id="{77CF38F4-8643-D742-8F96-0042DD50DC6F}"/>
              </a:ext>
            </a:extLst>
          </p:cNvPr>
          <p:cNvSpPr txBox="1"/>
          <p:nvPr/>
        </p:nvSpPr>
        <p:spPr>
          <a:xfrm>
            <a:off x="1505" y="691"/>
            <a:ext cx="1023037" cy="923330"/>
          </a:xfrm>
          <a:prstGeom prst="rect">
            <a:avLst/>
          </a:prstGeom>
          <a:solidFill>
            <a:schemeClr val="accent4"/>
          </a:solidFill>
        </p:spPr>
        <p:txBody>
          <a:bodyPr wrap="square" lIns="91440" tIns="45720" rIns="91440" bIns="45720" rtlCol="0" anchor="t">
            <a:spAutoFit/>
          </a:bodyPr>
          <a:lstStyle/>
          <a:p>
            <a:r>
              <a:rPr lang="en-US"/>
              <a:t>Prototype</a:t>
            </a:r>
            <a:endParaRPr lang="en-US" sz="4000"/>
          </a:p>
          <a:p>
            <a:r>
              <a:rPr lang="en-US" sz="4000"/>
              <a:t>5</a:t>
            </a:r>
          </a:p>
        </p:txBody>
      </p:sp>
      <p:pic>
        <p:nvPicPr>
          <p:cNvPr id="9" name="Picture 11" descr="Background pattern&#10;&#10;Description automatically generated">
            <a:extLst>
              <a:ext uri="{FF2B5EF4-FFF2-40B4-BE49-F238E27FC236}">
                <a16:creationId xmlns:a16="http://schemas.microsoft.com/office/drawing/2014/main" id="{561C0F82-0807-4207-A4E9-7E163995590C}"/>
              </a:ext>
            </a:extLst>
          </p:cNvPr>
          <p:cNvPicPr>
            <a:picLocks noChangeAspect="1"/>
          </p:cNvPicPr>
          <p:nvPr/>
        </p:nvPicPr>
        <p:blipFill>
          <a:blip r:embed="rId4"/>
          <a:stretch>
            <a:fillRect/>
          </a:stretch>
        </p:blipFill>
        <p:spPr>
          <a:xfrm>
            <a:off x="465366" y="274701"/>
            <a:ext cx="7430859" cy="4696153"/>
          </a:xfrm>
          <a:prstGeom prst="rect">
            <a:avLst/>
          </a:prstGeom>
        </p:spPr>
      </p:pic>
      <p:sp>
        <p:nvSpPr>
          <p:cNvPr id="7" name="TextBox 6">
            <a:extLst>
              <a:ext uri="{FF2B5EF4-FFF2-40B4-BE49-F238E27FC236}">
                <a16:creationId xmlns:a16="http://schemas.microsoft.com/office/drawing/2014/main" id="{B54139A4-F124-4CCD-957D-894CB1ADBE8C}"/>
              </a:ext>
            </a:extLst>
          </p:cNvPr>
          <p:cNvSpPr txBox="1"/>
          <p:nvPr/>
        </p:nvSpPr>
        <p:spPr>
          <a:xfrm>
            <a:off x="545436" y="375347"/>
            <a:ext cx="274319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err="1"/>
              <a:t>homescreen</a:t>
            </a:r>
          </a:p>
        </p:txBody>
      </p:sp>
      <p:sp>
        <p:nvSpPr>
          <p:cNvPr id="2" name="Arrow: Right 1">
            <a:extLst>
              <a:ext uri="{FF2B5EF4-FFF2-40B4-BE49-F238E27FC236}">
                <a16:creationId xmlns:a16="http://schemas.microsoft.com/office/drawing/2014/main" id="{35DE8C20-F450-403D-9722-ABBEEE06F772}"/>
              </a:ext>
            </a:extLst>
          </p:cNvPr>
          <p:cNvSpPr/>
          <p:nvPr/>
        </p:nvSpPr>
        <p:spPr>
          <a:xfrm rot="7320000">
            <a:off x="6936990" y="2979029"/>
            <a:ext cx="681404" cy="227134"/>
          </a:xfrm>
          <a:prstGeom prst="rightArrow">
            <a:avLst/>
          </a:prstGeom>
          <a:solidFill>
            <a:srgbClr val="FF0000"/>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54C2A9AE-8852-4338-9582-5CD3CC01D060}"/>
              </a:ext>
            </a:extLst>
          </p:cNvPr>
          <p:cNvSpPr txBox="1"/>
          <p:nvPr/>
        </p:nvSpPr>
        <p:spPr>
          <a:xfrm>
            <a:off x="6530486" y="2317504"/>
            <a:ext cx="274319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Option to change theme</a:t>
            </a:r>
          </a:p>
        </p:txBody>
      </p:sp>
      <p:sp>
        <p:nvSpPr>
          <p:cNvPr id="12" name="Rectangle: Rounded Corners 11">
            <a:extLst>
              <a:ext uri="{FF2B5EF4-FFF2-40B4-BE49-F238E27FC236}">
                <a16:creationId xmlns:a16="http://schemas.microsoft.com/office/drawing/2014/main" id="{9068EDD5-D9AD-4925-9351-D434066C2147}"/>
              </a:ext>
            </a:extLst>
          </p:cNvPr>
          <p:cNvSpPr/>
          <p:nvPr/>
        </p:nvSpPr>
        <p:spPr>
          <a:xfrm>
            <a:off x="1019175" y="2638424"/>
            <a:ext cx="1646464" cy="578303"/>
          </a:xfrm>
          <a:prstGeom prst="roundRect">
            <a:avLst/>
          </a:prstGeom>
          <a:solidFill>
            <a:schemeClr val="bg1"/>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1" name="TextBox 10">
            <a:extLst>
              <a:ext uri="{FF2B5EF4-FFF2-40B4-BE49-F238E27FC236}">
                <a16:creationId xmlns:a16="http://schemas.microsoft.com/office/drawing/2014/main" id="{9D6878AF-9E2F-4176-8117-87EBAFCBC72D}"/>
              </a:ext>
            </a:extLst>
          </p:cNvPr>
          <p:cNvSpPr txBox="1"/>
          <p:nvPr/>
        </p:nvSpPr>
        <p:spPr>
          <a:xfrm>
            <a:off x="1242673" y="2755618"/>
            <a:ext cx="1396093"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latin typeface="Grandview Display"/>
              </a:rPr>
              <a:t>instructions</a:t>
            </a:r>
            <a:endParaRPr lang="en-US"/>
          </a:p>
        </p:txBody>
      </p:sp>
      <p:sp>
        <p:nvSpPr>
          <p:cNvPr id="14" name="Rectangle: Rounded Corners 13">
            <a:extLst>
              <a:ext uri="{FF2B5EF4-FFF2-40B4-BE49-F238E27FC236}">
                <a16:creationId xmlns:a16="http://schemas.microsoft.com/office/drawing/2014/main" id="{2CBA3A80-893E-4429-9F61-F116431EAC07}"/>
              </a:ext>
            </a:extLst>
          </p:cNvPr>
          <p:cNvSpPr/>
          <p:nvPr/>
        </p:nvSpPr>
        <p:spPr>
          <a:xfrm>
            <a:off x="3128282" y="2645267"/>
            <a:ext cx="1646464" cy="571459"/>
          </a:xfrm>
          <a:prstGeom prst="roundRect">
            <a:avLst/>
          </a:prstGeom>
          <a:solidFill>
            <a:schemeClr val="bg1"/>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5" name="Rectangle: Rounded Corners 14">
            <a:extLst>
              <a:ext uri="{FF2B5EF4-FFF2-40B4-BE49-F238E27FC236}">
                <a16:creationId xmlns:a16="http://schemas.microsoft.com/office/drawing/2014/main" id="{5F87BA71-DD6F-461C-A1EE-1EA8045B2532}"/>
              </a:ext>
            </a:extLst>
          </p:cNvPr>
          <p:cNvSpPr/>
          <p:nvPr/>
        </p:nvSpPr>
        <p:spPr>
          <a:xfrm>
            <a:off x="5230586" y="2638423"/>
            <a:ext cx="1646464" cy="578303"/>
          </a:xfrm>
          <a:prstGeom prst="roundRect">
            <a:avLst/>
          </a:prstGeom>
          <a:solidFill>
            <a:schemeClr val="bg1"/>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6" name="TextBox 15">
            <a:extLst>
              <a:ext uri="{FF2B5EF4-FFF2-40B4-BE49-F238E27FC236}">
                <a16:creationId xmlns:a16="http://schemas.microsoft.com/office/drawing/2014/main" id="{7FBE4E1E-B8C9-48ED-AF73-58680EB2EC0E}"/>
              </a:ext>
            </a:extLst>
          </p:cNvPr>
          <p:cNvSpPr txBox="1"/>
          <p:nvPr/>
        </p:nvSpPr>
        <p:spPr>
          <a:xfrm>
            <a:off x="3576298" y="2755618"/>
            <a:ext cx="1396093"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latin typeface="Grandview Display"/>
              </a:rPr>
              <a:t>to grid</a:t>
            </a:r>
            <a:endParaRPr lang="en-US"/>
          </a:p>
        </p:txBody>
      </p:sp>
      <p:pic>
        <p:nvPicPr>
          <p:cNvPr id="3" name="Picture 3">
            <a:extLst>
              <a:ext uri="{FF2B5EF4-FFF2-40B4-BE49-F238E27FC236}">
                <a16:creationId xmlns:a16="http://schemas.microsoft.com/office/drawing/2014/main" id="{D7AC476E-F2AA-4BEB-A48A-F2AD6E9EA924}"/>
              </a:ext>
            </a:extLst>
          </p:cNvPr>
          <p:cNvPicPr>
            <a:picLocks noChangeAspect="1"/>
          </p:cNvPicPr>
          <p:nvPr/>
        </p:nvPicPr>
        <p:blipFill>
          <a:blip r:embed="rId5"/>
          <a:stretch>
            <a:fillRect/>
          </a:stretch>
        </p:blipFill>
        <p:spPr>
          <a:xfrm flipH="1">
            <a:off x="7365546" y="4445453"/>
            <a:ext cx="427264" cy="416379"/>
          </a:xfrm>
          <a:prstGeom prst="rect">
            <a:avLst/>
          </a:prstGeom>
        </p:spPr>
      </p:pic>
      <p:sp>
        <p:nvSpPr>
          <p:cNvPr id="4" name="Rectangle 3">
            <a:extLst>
              <a:ext uri="{FF2B5EF4-FFF2-40B4-BE49-F238E27FC236}">
                <a16:creationId xmlns:a16="http://schemas.microsoft.com/office/drawing/2014/main" id="{E8EBDCA0-641D-46FA-AF99-B5F67E6D08CE}"/>
              </a:ext>
            </a:extLst>
          </p:cNvPr>
          <p:cNvSpPr/>
          <p:nvPr/>
        </p:nvSpPr>
        <p:spPr>
          <a:xfrm>
            <a:off x="6911068" y="3441246"/>
            <a:ext cx="911678" cy="911678"/>
          </a:xfrm>
          <a:prstGeom prst="rect">
            <a:avLst/>
          </a:prstGeom>
          <a:solidFill>
            <a:schemeClr val="bg1"/>
          </a:solidFill>
          <a:ln>
            <a:solidFill>
              <a:srgbClr val="FFB3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F1065AE7-243D-48E5-B3ED-1F3D049F5143}"/>
              </a:ext>
            </a:extLst>
          </p:cNvPr>
          <p:cNvSpPr/>
          <p:nvPr/>
        </p:nvSpPr>
        <p:spPr>
          <a:xfrm>
            <a:off x="6999514" y="3529692"/>
            <a:ext cx="176893" cy="176893"/>
          </a:xfrm>
          <a:prstGeom prst="ellipse">
            <a:avLst/>
          </a:prstGeom>
          <a:solidFill>
            <a:srgbClr val="80D0FF"/>
          </a:solidFill>
          <a:ln>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4A1954AB-5AF0-4BE7-B714-42B45652AFF8}"/>
              </a:ext>
            </a:extLst>
          </p:cNvPr>
          <p:cNvSpPr/>
          <p:nvPr/>
        </p:nvSpPr>
        <p:spPr>
          <a:xfrm>
            <a:off x="7278460" y="3529691"/>
            <a:ext cx="176893" cy="176893"/>
          </a:xfrm>
          <a:prstGeom prst="ellipse">
            <a:avLst/>
          </a:prstGeom>
          <a:solidFill>
            <a:srgbClr val="FCD2D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F0851D57-E9D6-4453-8256-0587987425E3}"/>
              </a:ext>
            </a:extLst>
          </p:cNvPr>
          <p:cNvSpPr/>
          <p:nvPr/>
        </p:nvSpPr>
        <p:spPr>
          <a:xfrm>
            <a:off x="7557407" y="3529691"/>
            <a:ext cx="176893" cy="176893"/>
          </a:xfrm>
          <a:prstGeom prst="ellipse">
            <a:avLst/>
          </a:prstGeom>
          <a:solidFill>
            <a:srgbClr val="D6CFFF"/>
          </a:solidFill>
          <a:ln>
            <a:solidFill>
              <a:srgbClr val="D6C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E5EBDB09-73E1-4ED5-8682-F4E3DBE69D6C}"/>
              </a:ext>
            </a:extLst>
          </p:cNvPr>
          <p:cNvSpPr/>
          <p:nvPr/>
        </p:nvSpPr>
        <p:spPr>
          <a:xfrm>
            <a:off x="6999514" y="3869870"/>
            <a:ext cx="176893" cy="176893"/>
          </a:xfrm>
          <a:prstGeom prst="ellipse">
            <a:avLst/>
          </a:prstGeom>
          <a:solidFill>
            <a:srgbClr val="D1FFE6"/>
          </a:solidFill>
          <a:ln>
            <a:solidFill>
              <a:srgbClr val="D1FF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5C9A0DE4-5190-47A3-9308-CBDD9B1BE72E}"/>
              </a:ext>
            </a:extLst>
          </p:cNvPr>
          <p:cNvSpPr/>
          <p:nvPr/>
        </p:nvSpPr>
        <p:spPr>
          <a:xfrm>
            <a:off x="7278460" y="3869870"/>
            <a:ext cx="176893" cy="176893"/>
          </a:xfrm>
          <a:prstGeom prst="ellipse">
            <a:avLst/>
          </a:prstGeom>
          <a:solidFill>
            <a:srgbClr val="FFD8A1"/>
          </a:solidFill>
          <a:ln>
            <a:solidFill>
              <a:srgbClr val="FFD8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7F95C8FB-A56B-4662-8E43-93AD890A06C9}"/>
              </a:ext>
            </a:extLst>
          </p:cNvPr>
          <p:cNvSpPr/>
          <p:nvPr/>
        </p:nvSpPr>
        <p:spPr>
          <a:xfrm>
            <a:off x="7577818" y="3869870"/>
            <a:ext cx="176893" cy="176893"/>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F7C0CC99-9D76-4534-99FD-C4D78BEFDB9C}"/>
              </a:ext>
            </a:extLst>
          </p:cNvPr>
          <p:cNvSpPr txBox="1"/>
          <p:nvPr/>
        </p:nvSpPr>
        <p:spPr>
          <a:xfrm>
            <a:off x="5481297" y="2619547"/>
            <a:ext cx="1396093" cy="3231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500">
                <a:latin typeface="Grandview Display"/>
              </a:rPr>
              <a:t>cheat sheet </a:t>
            </a:r>
          </a:p>
        </p:txBody>
      </p:sp>
      <p:sp>
        <p:nvSpPr>
          <p:cNvPr id="13" name="TextBox 12">
            <a:extLst>
              <a:ext uri="{FF2B5EF4-FFF2-40B4-BE49-F238E27FC236}">
                <a16:creationId xmlns:a16="http://schemas.microsoft.com/office/drawing/2014/main" id="{38AA4980-FDBE-411C-A537-5EDC46AE50E4}"/>
              </a:ext>
            </a:extLst>
          </p:cNvPr>
          <p:cNvSpPr txBox="1"/>
          <p:nvPr/>
        </p:nvSpPr>
        <p:spPr>
          <a:xfrm>
            <a:off x="5835081" y="2803243"/>
            <a:ext cx="1396093" cy="25391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50">
                <a:latin typeface="Grandview Display"/>
              </a:rPr>
              <a:t>and</a:t>
            </a:r>
          </a:p>
        </p:txBody>
      </p:sp>
      <p:sp>
        <p:nvSpPr>
          <p:cNvPr id="25" name="TextBox 24">
            <a:extLst>
              <a:ext uri="{FF2B5EF4-FFF2-40B4-BE49-F238E27FC236}">
                <a16:creationId xmlns:a16="http://schemas.microsoft.com/office/drawing/2014/main" id="{F4A2E09B-3BB9-4483-92ED-64ACDAFA52D2}"/>
              </a:ext>
            </a:extLst>
          </p:cNvPr>
          <p:cNvSpPr txBox="1"/>
          <p:nvPr/>
        </p:nvSpPr>
        <p:spPr>
          <a:xfrm>
            <a:off x="5386047" y="2932511"/>
            <a:ext cx="1600200" cy="3231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500">
                <a:latin typeface="Grandview Display"/>
              </a:rPr>
              <a:t>key definitions </a:t>
            </a:r>
          </a:p>
        </p:txBody>
      </p:sp>
      <p:sp>
        <p:nvSpPr>
          <p:cNvPr id="27" name="Arrow: Right 26">
            <a:extLst>
              <a:ext uri="{FF2B5EF4-FFF2-40B4-BE49-F238E27FC236}">
                <a16:creationId xmlns:a16="http://schemas.microsoft.com/office/drawing/2014/main" id="{F182C8BC-46FF-484E-A943-A3499B0B9286}"/>
              </a:ext>
            </a:extLst>
          </p:cNvPr>
          <p:cNvSpPr/>
          <p:nvPr/>
        </p:nvSpPr>
        <p:spPr>
          <a:xfrm>
            <a:off x="5602155" y="3566604"/>
            <a:ext cx="1271681" cy="484450"/>
          </a:xfrm>
          <a:prstGeom prst="rightArrow">
            <a:avLst/>
          </a:prstGeom>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Arial"/>
              </a:rPr>
              <a:t>Led to this</a:t>
            </a:r>
          </a:p>
        </p:txBody>
      </p:sp>
    </p:spTree>
    <p:extLst>
      <p:ext uri="{BB962C8B-B14F-4D97-AF65-F5344CB8AC3E}">
        <p14:creationId xmlns:p14="http://schemas.microsoft.com/office/powerpoint/2010/main" val="363615948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5" name="TextBox 4">
            <a:extLst>
              <a:ext uri="{FF2B5EF4-FFF2-40B4-BE49-F238E27FC236}">
                <a16:creationId xmlns:a16="http://schemas.microsoft.com/office/drawing/2014/main" id="{77CF38F4-8643-D742-8F96-0042DD50DC6F}"/>
              </a:ext>
            </a:extLst>
          </p:cNvPr>
          <p:cNvSpPr txBox="1"/>
          <p:nvPr/>
        </p:nvSpPr>
        <p:spPr>
          <a:xfrm>
            <a:off x="1505" y="691"/>
            <a:ext cx="1023037" cy="923330"/>
          </a:xfrm>
          <a:prstGeom prst="rect">
            <a:avLst/>
          </a:prstGeom>
          <a:solidFill>
            <a:schemeClr val="accent4"/>
          </a:solidFill>
        </p:spPr>
        <p:txBody>
          <a:bodyPr wrap="square" lIns="91440" tIns="45720" rIns="91440" bIns="45720" rtlCol="0" anchor="t">
            <a:spAutoFit/>
          </a:bodyPr>
          <a:lstStyle/>
          <a:p>
            <a:r>
              <a:rPr lang="en-US"/>
              <a:t>Prototype</a:t>
            </a:r>
            <a:endParaRPr lang="en-US" sz="4000"/>
          </a:p>
          <a:p>
            <a:r>
              <a:rPr lang="en-US" sz="4000"/>
              <a:t>5</a:t>
            </a:r>
          </a:p>
        </p:txBody>
      </p:sp>
      <p:pic>
        <p:nvPicPr>
          <p:cNvPr id="263" name="Google Shape;263;p38"/>
          <p:cNvPicPr preferRelativeResize="0"/>
          <p:nvPr/>
        </p:nvPicPr>
        <p:blipFill>
          <a:blip r:embed="rId3">
            <a:alphaModFix/>
          </a:blip>
          <a:stretch>
            <a:fillRect/>
          </a:stretch>
        </p:blipFill>
        <p:spPr>
          <a:xfrm>
            <a:off x="7753350" y="-6"/>
            <a:ext cx="1390650" cy="966788"/>
          </a:xfrm>
          <a:prstGeom prst="rect">
            <a:avLst/>
          </a:prstGeom>
          <a:noFill/>
          <a:ln>
            <a:noFill/>
          </a:ln>
        </p:spPr>
      </p:pic>
      <p:pic>
        <p:nvPicPr>
          <p:cNvPr id="3" name="Picture 3" descr="Background pattern&#10;&#10;Description automatically generated">
            <a:extLst>
              <a:ext uri="{FF2B5EF4-FFF2-40B4-BE49-F238E27FC236}">
                <a16:creationId xmlns:a16="http://schemas.microsoft.com/office/drawing/2014/main" id="{B7C6FEBF-A878-4689-AD82-17745D15D218}"/>
              </a:ext>
            </a:extLst>
          </p:cNvPr>
          <p:cNvPicPr>
            <a:picLocks noChangeAspect="1"/>
          </p:cNvPicPr>
          <p:nvPr/>
        </p:nvPicPr>
        <p:blipFill>
          <a:blip r:embed="rId4"/>
          <a:stretch>
            <a:fillRect/>
          </a:stretch>
        </p:blipFill>
        <p:spPr>
          <a:xfrm>
            <a:off x="465364" y="228951"/>
            <a:ext cx="7614557" cy="4835277"/>
          </a:xfrm>
          <a:prstGeom prst="rect">
            <a:avLst/>
          </a:prstGeom>
        </p:spPr>
      </p:pic>
      <p:sp>
        <p:nvSpPr>
          <p:cNvPr id="7" name="TextBox 6">
            <a:extLst>
              <a:ext uri="{FF2B5EF4-FFF2-40B4-BE49-F238E27FC236}">
                <a16:creationId xmlns:a16="http://schemas.microsoft.com/office/drawing/2014/main" id="{B54139A4-F124-4CCD-957D-894CB1ADBE8C}"/>
              </a:ext>
            </a:extLst>
          </p:cNvPr>
          <p:cNvSpPr txBox="1"/>
          <p:nvPr/>
        </p:nvSpPr>
        <p:spPr>
          <a:xfrm>
            <a:off x="545436" y="375347"/>
            <a:ext cx="274319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err="1"/>
              <a:t>homescreen</a:t>
            </a:r>
          </a:p>
        </p:txBody>
      </p:sp>
      <p:sp>
        <p:nvSpPr>
          <p:cNvPr id="2" name="Arrow: Right 1">
            <a:extLst>
              <a:ext uri="{FF2B5EF4-FFF2-40B4-BE49-F238E27FC236}">
                <a16:creationId xmlns:a16="http://schemas.microsoft.com/office/drawing/2014/main" id="{35DE8C20-F450-403D-9722-ABBEEE06F772}"/>
              </a:ext>
            </a:extLst>
          </p:cNvPr>
          <p:cNvSpPr/>
          <p:nvPr/>
        </p:nvSpPr>
        <p:spPr>
          <a:xfrm rot="7320000">
            <a:off x="3888990" y="1999315"/>
            <a:ext cx="681404" cy="227134"/>
          </a:xfrm>
          <a:prstGeom prst="rightArrow">
            <a:avLst/>
          </a:prstGeom>
          <a:solidFill>
            <a:srgbClr val="FF0000"/>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54C2A9AE-8852-4338-9582-5CD3CC01D060}"/>
              </a:ext>
            </a:extLst>
          </p:cNvPr>
          <p:cNvSpPr txBox="1"/>
          <p:nvPr/>
        </p:nvSpPr>
        <p:spPr>
          <a:xfrm>
            <a:off x="3672986" y="1460254"/>
            <a:ext cx="274319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user clicks here</a:t>
            </a:r>
          </a:p>
        </p:txBody>
      </p:sp>
      <p:sp>
        <p:nvSpPr>
          <p:cNvPr id="12" name="Rectangle: Rounded Corners 11">
            <a:extLst>
              <a:ext uri="{FF2B5EF4-FFF2-40B4-BE49-F238E27FC236}">
                <a16:creationId xmlns:a16="http://schemas.microsoft.com/office/drawing/2014/main" id="{9068EDD5-D9AD-4925-9351-D434066C2147}"/>
              </a:ext>
            </a:extLst>
          </p:cNvPr>
          <p:cNvSpPr/>
          <p:nvPr/>
        </p:nvSpPr>
        <p:spPr>
          <a:xfrm>
            <a:off x="1243693" y="2631620"/>
            <a:ext cx="1646464" cy="578303"/>
          </a:xfrm>
          <a:prstGeom prst="roundRect">
            <a:avLst/>
          </a:prstGeom>
          <a:solidFill>
            <a:schemeClr val="bg1"/>
          </a:solidFill>
          <a:ln>
            <a:solidFill>
              <a:srgbClr val="80D0FF"/>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1" name="TextBox 10">
            <a:extLst>
              <a:ext uri="{FF2B5EF4-FFF2-40B4-BE49-F238E27FC236}">
                <a16:creationId xmlns:a16="http://schemas.microsoft.com/office/drawing/2014/main" id="{9D6878AF-9E2F-4176-8117-87EBAFCBC72D}"/>
              </a:ext>
            </a:extLst>
          </p:cNvPr>
          <p:cNvSpPr txBox="1"/>
          <p:nvPr/>
        </p:nvSpPr>
        <p:spPr>
          <a:xfrm>
            <a:off x="1473994" y="2755618"/>
            <a:ext cx="1396093"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latin typeface="Grandview Display"/>
              </a:rPr>
              <a:t>instructions</a:t>
            </a:r>
            <a:endParaRPr lang="en-US"/>
          </a:p>
        </p:txBody>
      </p:sp>
      <p:sp>
        <p:nvSpPr>
          <p:cNvPr id="14" name="Rectangle: Rounded Corners 13">
            <a:extLst>
              <a:ext uri="{FF2B5EF4-FFF2-40B4-BE49-F238E27FC236}">
                <a16:creationId xmlns:a16="http://schemas.microsoft.com/office/drawing/2014/main" id="{2CBA3A80-893E-4429-9F61-F116431EAC07}"/>
              </a:ext>
            </a:extLst>
          </p:cNvPr>
          <p:cNvSpPr/>
          <p:nvPr/>
        </p:nvSpPr>
        <p:spPr>
          <a:xfrm>
            <a:off x="3407228" y="2638463"/>
            <a:ext cx="1646464" cy="571459"/>
          </a:xfrm>
          <a:prstGeom prst="roundRect">
            <a:avLst/>
          </a:prstGeom>
          <a:solidFill>
            <a:schemeClr val="bg1"/>
          </a:solidFill>
          <a:ln>
            <a:solidFill>
              <a:srgbClr val="80D0FF"/>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5" name="Rectangle: Rounded Corners 14">
            <a:extLst>
              <a:ext uri="{FF2B5EF4-FFF2-40B4-BE49-F238E27FC236}">
                <a16:creationId xmlns:a16="http://schemas.microsoft.com/office/drawing/2014/main" id="{5F87BA71-DD6F-461C-A1EE-1EA8045B2532}"/>
              </a:ext>
            </a:extLst>
          </p:cNvPr>
          <p:cNvSpPr/>
          <p:nvPr/>
        </p:nvSpPr>
        <p:spPr>
          <a:xfrm>
            <a:off x="5509532" y="2645227"/>
            <a:ext cx="1646464" cy="578303"/>
          </a:xfrm>
          <a:prstGeom prst="roundRect">
            <a:avLst/>
          </a:prstGeom>
          <a:solidFill>
            <a:schemeClr val="bg1"/>
          </a:solidFill>
          <a:ln>
            <a:solidFill>
              <a:srgbClr val="80D0FF"/>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6" name="TextBox 15">
            <a:extLst>
              <a:ext uri="{FF2B5EF4-FFF2-40B4-BE49-F238E27FC236}">
                <a16:creationId xmlns:a16="http://schemas.microsoft.com/office/drawing/2014/main" id="{7FBE4E1E-B8C9-48ED-AF73-58680EB2EC0E}"/>
              </a:ext>
            </a:extLst>
          </p:cNvPr>
          <p:cNvSpPr txBox="1"/>
          <p:nvPr/>
        </p:nvSpPr>
        <p:spPr>
          <a:xfrm>
            <a:off x="3848441" y="2762422"/>
            <a:ext cx="1396093"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latin typeface="Grandview Display"/>
              </a:rPr>
              <a:t>to grid</a:t>
            </a:r>
            <a:endParaRPr lang="en-US"/>
          </a:p>
        </p:txBody>
      </p:sp>
      <p:pic>
        <p:nvPicPr>
          <p:cNvPr id="4" name="Picture 3">
            <a:extLst>
              <a:ext uri="{FF2B5EF4-FFF2-40B4-BE49-F238E27FC236}">
                <a16:creationId xmlns:a16="http://schemas.microsoft.com/office/drawing/2014/main" id="{D04C7715-8F8F-4905-85FB-54D78CB06BF6}"/>
              </a:ext>
            </a:extLst>
          </p:cNvPr>
          <p:cNvPicPr>
            <a:picLocks noChangeAspect="1"/>
          </p:cNvPicPr>
          <p:nvPr/>
        </p:nvPicPr>
        <p:blipFill>
          <a:blip r:embed="rId5"/>
          <a:stretch>
            <a:fillRect/>
          </a:stretch>
        </p:blipFill>
        <p:spPr>
          <a:xfrm flipH="1">
            <a:off x="7365546" y="4445453"/>
            <a:ext cx="427264" cy="416379"/>
          </a:xfrm>
          <a:prstGeom prst="rect">
            <a:avLst/>
          </a:prstGeom>
        </p:spPr>
      </p:pic>
      <p:sp>
        <p:nvSpPr>
          <p:cNvPr id="8" name="TextBox 7">
            <a:extLst>
              <a:ext uri="{FF2B5EF4-FFF2-40B4-BE49-F238E27FC236}">
                <a16:creationId xmlns:a16="http://schemas.microsoft.com/office/drawing/2014/main" id="{874B676A-948D-4F13-800F-0F7930027969}"/>
              </a:ext>
            </a:extLst>
          </p:cNvPr>
          <p:cNvSpPr txBox="1"/>
          <p:nvPr/>
        </p:nvSpPr>
        <p:spPr>
          <a:xfrm>
            <a:off x="5739833" y="2619547"/>
            <a:ext cx="1396093" cy="3231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500">
                <a:latin typeface="Grandview Display"/>
              </a:rPr>
              <a:t>cheat sheet </a:t>
            </a:r>
          </a:p>
        </p:txBody>
      </p:sp>
      <p:sp>
        <p:nvSpPr>
          <p:cNvPr id="9" name="TextBox 8">
            <a:extLst>
              <a:ext uri="{FF2B5EF4-FFF2-40B4-BE49-F238E27FC236}">
                <a16:creationId xmlns:a16="http://schemas.microsoft.com/office/drawing/2014/main" id="{A28E183C-9A48-42D7-89E1-F7F929501C6F}"/>
              </a:ext>
            </a:extLst>
          </p:cNvPr>
          <p:cNvSpPr txBox="1"/>
          <p:nvPr/>
        </p:nvSpPr>
        <p:spPr>
          <a:xfrm>
            <a:off x="6093617" y="2803243"/>
            <a:ext cx="1396093" cy="25391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50">
                <a:latin typeface="Grandview Display"/>
              </a:rPr>
              <a:t>and</a:t>
            </a:r>
          </a:p>
        </p:txBody>
      </p:sp>
      <p:sp>
        <p:nvSpPr>
          <p:cNvPr id="10" name="TextBox 9">
            <a:extLst>
              <a:ext uri="{FF2B5EF4-FFF2-40B4-BE49-F238E27FC236}">
                <a16:creationId xmlns:a16="http://schemas.microsoft.com/office/drawing/2014/main" id="{D9B0B04E-70EB-44A4-A9D2-DDCB0FBA5CC3}"/>
              </a:ext>
            </a:extLst>
          </p:cNvPr>
          <p:cNvSpPr txBox="1"/>
          <p:nvPr/>
        </p:nvSpPr>
        <p:spPr>
          <a:xfrm>
            <a:off x="5664992" y="2932511"/>
            <a:ext cx="1593396" cy="3231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500">
                <a:latin typeface="Grandview Display"/>
              </a:rPr>
              <a:t>key definitions </a:t>
            </a:r>
          </a:p>
        </p:txBody>
      </p:sp>
    </p:spTree>
    <p:extLst>
      <p:ext uri="{BB962C8B-B14F-4D97-AF65-F5344CB8AC3E}">
        <p14:creationId xmlns:p14="http://schemas.microsoft.com/office/powerpoint/2010/main" val="61460671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5" name="TextBox 4">
            <a:extLst>
              <a:ext uri="{FF2B5EF4-FFF2-40B4-BE49-F238E27FC236}">
                <a16:creationId xmlns:a16="http://schemas.microsoft.com/office/drawing/2014/main" id="{77CF38F4-8643-D742-8F96-0042DD50DC6F}"/>
              </a:ext>
            </a:extLst>
          </p:cNvPr>
          <p:cNvSpPr txBox="1"/>
          <p:nvPr/>
        </p:nvSpPr>
        <p:spPr>
          <a:xfrm>
            <a:off x="1505" y="691"/>
            <a:ext cx="1023037" cy="923330"/>
          </a:xfrm>
          <a:prstGeom prst="rect">
            <a:avLst/>
          </a:prstGeom>
          <a:solidFill>
            <a:schemeClr val="accent4"/>
          </a:solidFill>
        </p:spPr>
        <p:txBody>
          <a:bodyPr wrap="square" lIns="91440" tIns="45720" rIns="91440" bIns="45720" rtlCol="0" anchor="t">
            <a:spAutoFit/>
          </a:bodyPr>
          <a:lstStyle/>
          <a:p>
            <a:r>
              <a:rPr lang="en-US"/>
              <a:t>Prototype</a:t>
            </a:r>
            <a:endParaRPr lang="en-US" sz="4000"/>
          </a:p>
          <a:p>
            <a:r>
              <a:rPr lang="en-US" sz="4000"/>
              <a:t>5</a:t>
            </a:r>
          </a:p>
        </p:txBody>
      </p:sp>
      <p:pic>
        <p:nvPicPr>
          <p:cNvPr id="62" name="Picture 9" descr="Graphical user interface, application&#10;&#10;Description automatically generated">
            <a:extLst>
              <a:ext uri="{FF2B5EF4-FFF2-40B4-BE49-F238E27FC236}">
                <a16:creationId xmlns:a16="http://schemas.microsoft.com/office/drawing/2014/main" id="{A5AFF5D0-0345-4DDB-849E-5679874F28BD}"/>
              </a:ext>
            </a:extLst>
          </p:cNvPr>
          <p:cNvPicPr>
            <a:picLocks noChangeAspect="1"/>
          </p:cNvPicPr>
          <p:nvPr/>
        </p:nvPicPr>
        <p:blipFill>
          <a:blip r:embed="rId3"/>
          <a:stretch>
            <a:fillRect/>
          </a:stretch>
        </p:blipFill>
        <p:spPr>
          <a:xfrm>
            <a:off x="548055" y="384837"/>
            <a:ext cx="7439756" cy="4688361"/>
          </a:xfrm>
          <a:prstGeom prst="rect">
            <a:avLst/>
          </a:prstGeom>
        </p:spPr>
      </p:pic>
      <p:pic>
        <p:nvPicPr>
          <p:cNvPr id="263" name="Google Shape;263;p38"/>
          <p:cNvPicPr preferRelativeResize="0"/>
          <p:nvPr/>
        </p:nvPicPr>
        <p:blipFill>
          <a:blip r:embed="rId4">
            <a:alphaModFix/>
          </a:blip>
          <a:stretch>
            <a:fillRect/>
          </a:stretch>
        </p:blipFill>
        <p:spPr>
          <a:xfrm>
            <a:off x="7753350" y="-6"/>
            <a:ext cx="1390650" cy="966788"/>
          </a:xfrm>
          <a:prstGeom prst="rect">
            <a:avLst/>
          </a:prstGeom>
          <a:noFill/>
          <a:ln>
            <a:noFill/>
          </a:ln>
        </p:spPr>
      </p:pic>
      <p:sp>
        <p:nvSpPr>
          <p:cNvPr id="7" name="TextBox 6">
            <a:extLst>
              <a:ext uri="{FF2B5EF4-FFF2-40B4-BE49-F238E27FC236}">
                <a16:creationId xmlns:a16="http://schemas.microsoft.com/office/drawing/2014/main" id="{B54139A4-F124-4CCD-957D-894CB1ADBE8C}"/>
              </a:ext>
            </a:extLst>
          </p:cNvPr>
          <p:cNvSpPr txBox="1"/>
          <p:nvPr/>
        </p:nvSpPr>
        <p:spPr>
          <a:xfrm>
            <a:off x="545436" y="409365"/>
            <a:ext cx="274319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grid</a:t>
            </a:r>
          </a:p>
        </p:txBody>
      </p:sp>
      <p:sp>
        <p:nvSpPr>
          <p:cNvPr id="10" name="Rectangle 9">
            <a:extLst>
              <a:ext uri="{FF2B5EF4-FFF2-40B4-BE49-F238E27FC236}">
                <a16:creationId xmlns:a16="http://schemas.microsoft.com/office/drawing/2014/main" id="{F091F718-A7A8-4706-98F9-FD3C9B82084B}"/>
              </a:ext>
            </a:extLst>
          </p:cNvPr>
          <p:cNvSpPr/>
          <p:nvPr/>
        </p:nvSpPr>
        <p:spPr>
          <a:xfrm>
            <a:off x="651782" y="964746"/>
            <a:ext cx="7313838" cy="224518"/>
          </a:xfrm>
          <a:prstGeom prst="rect">
            <a:avLst/>
          </a:prstGeom>
          <a:solidFill>
            <a:schemeClr val="bg1"/>
          </a:solidFill>
          <a:ln>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E5EC0C29-6E5E-484A-8E4F-609E675877DC}"/>
              </a:ext>
            </a:extLst>
          </p:cNvPr>
          <p:cNvSpPr txBox="1"/>
          <p:nvPr/>
        </p:nvSpPr>
        <p:spPr>
          <a:xfrm>
            <a:off x="650762" y="966278"/>
            <a:ext cx="885825" cy="2308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900">
                <a:latin typeface="Grandview Display"/>
              </a:rPr>
              <a:t>Instructions</a:t>
            </a:r>
            <a:endParaRPr lang="en-US" sz="900"/>
          </a:p>
        </p:txBody>
      </p:sp>
      <p:sp>
        <p:nvSpPr>
          <p:cNvPr id="22" name="TextBox 21">
            <a:extLst>
              <a:ext uri="{FF2B5EF4-FFF2-40B4-BE49-F238E27FC236}">
                <a16:creationId xmlns:a16="http://schemas.microsoft.com/office/drawing/2014/main" id="{98C6B6E5-1B33-473B-A0AC-91AC251B9687}"/>
              </a:ext>
            </a:extLst>
          </p:cNvPr>
          <p:cNvSpPr txBox="1"/>
          <p:nvPr/>
        </p:nvSpPr>
        <p:spPr>
          <a:xfrm>
            <a:off x="1535226" y="959473"/>
            <a:ext cx="885825" cy="2308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900">
                <a:latin typeface="Grandview Display"/>
              </a:rPr>
              <a:t>Grid</a:t>
            </a:r>
            <a:endParaRPr lang="en-US"/>
          </a:p>
        </p:txBody>
      </p:sp>
      <p:sp>
        <p:nvSpPr>
          <p:cNvPr id="23" name="TextBox 22">
            <a:extLst>
              <a:ext uri="{FF2B5EF4-FFF2-40B4-BE49-F238E27FC236}">
                <a16:creationId xmlns:a16="http://schemas.microsoft.com/office/drawing/2014/main" id="{AB656D05-0F39-43B9-A07C-F090CFC27000}"/>
              </a:ext>
            </a:extLst>
          </p:cNvPr>
          <p:cNvSpPr txBox="1"/>
          <p:nvPr/>
        </p:nvSpPr>
        <p:spPr>
          <a:xfrm>
            <a:off x="2099922" y="959473"/>
            <a:ext cx="885825" cy="2308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900">
                <a:latin typeface="Grandview Display"/>
              </a:rPr>
              <a:t>Cheat Sheet</a:t>
            </a:r>
            <a:endParaRPr lang="en-US"/>
          </a:p>
        </p:txBody>
      </p:sp>
      <p:sp>
        <p:nvSpPr>
          <p:cNvPr id="24" name="Rectangle 23">
            <a:extLst>
              <a:ext uri="{FF2B5EF4-FFF2-40B4-BE49-F238E27FC236}">
                <a16:creationId xmlns:a16="http://schemas.microsoft.com/office/drawing/2014/main" id="{6F1F419E-2D7D-4CC4-96A6-E0BE10EA0BB0}"/>
              </a:ext>
            </a:extLst>
          </p:cNvPr>
          <p:cNvSpPr/>
          <p:nvPr/>
        </p:nvSpPr>
        <p:spPr>
          <a:xfrm>
            <a:off x="651782" y="1196067"/>
            <a:ext cx="3374569" cy="231321"/>
          </a:xfrm>
          <a:prstGeom prst="rect">
            <a:avLst/>
          </a:prstGeom>
          <a:solidFill>
            <a:schemeClr val="bg1"/>
          </a:solidFill>
          <a:ln>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057C634D-16F2-4822-A17E-259F82FD829C}"/>
              </a:ext>
            </a:extLst>
          </p:cNvPr>
          <p:cNvSpPr txBox="1"/>
          <p:nvPr/>
        </p:nvSpPr>
        <p:spPr>
          <a:xfrm>
            <a:off x="650762" y="1211205"/>
            <a:ext cx="1715861"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latin typeface="Grandview Display"/>
              </a:rPr>
              <a:t>Vector Addition + Multiplication</a:t>
            </a:r>
            <a:endParaRPr lang="en-US" sz="800" err="1"/>
          </a:p>
        </p:txBody>
      </p:sp>
      <p:sp>
        <p:nvSpPr>
          <p:cNvPr id="28" name="TextBox 27">
            <a:extLst>
              <a:ext uri="{FF2B5EF4-FFF2-40B4-BE49-F238E27FC236}">
                <a16:creationId xmlns:a16="http://schemas.microsoft.com/office/drawing/2014/main" id="{996732EB-F534-4A54-99CD-B10501C4A070}"/>
              </a:ext>
            </a:extLst>
          </p:cNvPr>
          <p:cNvSpPr txBox="1"/>
          <p:nvPr/>
        </p:nvSpPr>
        <p:spPr>
          <a:xfrm>
            <a:off x="2317637" y="1211204"/>
            <a:ext cx="1110344"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latin typeface="Grandview Display"/>
              </a:rPr>
              <a:t>Vector Operations</a:t>
            </a:r>
            <a:endParaRPr lang="en-US" sz="800" err="1"/>
          </a:p>
        </p:txBody>
      </p:sp>
      <p:sp>
        <p:nvSpPr>
          <p:cNvPr id="21" name="Rectangle 20">
            <a:extLst>
              <a:ext uri="{FF2B5EF4-FFF2-40B4-BE49-F238E27FC236}">
                <a16:creationId xmlns:a16="http://schemas.microsoft.com/office/drawing/2014/main" id="{3D7F5EBE-91BC-4669-B5DB-442CB2747B2F}"/>
              </a:ext>
            </a:extLst>
          </p:cNvPr>
          <p:cNvSpPr/>
          <p:nvPr/>
        </p:nvSpPr>
        <p:spPr>
          <a:xfrm>
            <a:off x="1447800" y="964747"/>
            <a:ext cx="612321" cy="224518"/>
          </a:xfrm>
          <a:prstGeom prst="rect">
            <a:avLst/>
          </a:prstGeom>
          <a:solidFill>
            <a:srgbClr val="C4FFFC">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6" name="Straight Arrow Connector 105">
            <a:extLst>
              <a:ext uri="{FF2B5EF4-FFF2-40B4-BE49-F238E27FC236}">
                <a16:creationId xmlns:a16="http://schemas.microsoft.com/office/drawing/2014/main" id="{9BD820E5-5CBE-45A4-9F01-A1744A1EA5C7}"/>
              </a:ext>
            </a:extLst>
          </p:cNvPr>
          <p:cNvCxnSpPr/>
          <p:nvPr/>
        </p:nvCxnSpPr>
        <p:spPr>
          <a:xfrm flipH="1">
            <a:off x="3665762" y="1440994"/>
            <a:ext cx="1" cy="3626303"/>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08" name="Straight Arrow Connector 107">
            <a:extLst>
              <a:ext uri="{FF2B5EF4-FFF2-40B4-BE49-F238E27FC236}">
                <a16:creationId xmlns:a16="http://schemas.microsoft.com/office/drawing/2014/main" id="{BD71E9B9-2CEF-42F6-B25A-286F430EC668}"/>
              </a:ext>
            </a:extLst>
          </p:cNvPr>
          <p:cNvCxnSpPr>
            <a:cxnSpLocks/>
          </p:cNvCxnSpPr>
          <p:nvPr/>
        </p:nvCxnSpPr>
        <p:spPr>
          <a:xfrm flipH="1">
            <a:off x="4169225" y="1189263"/>
            <a:ext cx="1" cy="3864427"/>
          </a:xfrm>
          <a:prstGeom prst="straightConnector1">
            <a:avLst/>
          </a:prstGeom>
          <a:ln w="28575">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10" name="Straight Arrow Connector 109">
            <a:extLst>
              <a:ext uri="{FF2B5EF4-FFF2-40B4-BE49-F238E27FC236}">
                <a16:creationId xmlns:a16="http://schemas.microsoft.com/office/drawing/2014/main" id="{6D01EF08-1EA3-47FB-A069-10BF9ABD80E9}"/>
              </a:ext>
            </a:extLst>
          </p:cNvPr>
          <p:cNvCxnSpPr>
            <a:cxnSpLocks/>
          </p:cNvCxnSpPr>
          <p:nvPr/>
        </p:nvCxnSpPr>
        <p:spPr>
          <a:xfrm flipH="1">
            <a:off x="4672688" y="1196066"/>
            <a:ext cx="1" cy="3864427"/>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12" name="Straight Arrow Connector 111">
            <a:extLst>
              <a:ext uri="{FF2B5EF4-FFF2-40B4-BE49-F238E27FC236}">
                <a16:creationId xmlns:a16="http://schemas.microsoft.com/office/drawing/2014/main" id="{2DD596BC-9006-4080-966C-E8AA637E9373}"/>
              </a:ext>
            </a:extLst>
          </p:cNvPr>
          <p:cNvCxnSpPr>
            <a:cxnSpLocks/>
          </p:cNvCxnSpPr>
          <p:nvPr/>
        </p:nvCxnSpPr>
        <p:spPr>
          <a:xfrm flipH="1">
            <a:off x="5176153" y="1196066"/>
            <a:ext cx="1" cy="3864427"/>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14" name="Straight Arrow Connector 113">
            <a:extLst>
              <a:ext uri="{FF2B5EF4-FFF2-40B4-BE49-F238E27FC236}">
                <a16:creationId xmlns:a16="http://schemas.microsoft.com/office/drawing/2014/main" id="{6B052B3F-C47D-4AE9-85F0-398194CA27C4}"/>
              </a:ext>
            </a:extLst>
          </p:cNvPr>
          <p:cNvCxnSpPr>
            <a:cxnSpLocks/>
          </p:cNvCxnSpPr>
          <p:nvPr/>
        </p:nvCxnSpPr>
        <p:spPr>
          <a:xfrm flipH="1">
            <a:off x="5672813" y="1196066"/>
            <a:ext cx="1" cy="3864427"/>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16" name="Straight Arrow Connector 115">
            <a:extLst>
              <a:ext uri="{FF2B5EF4-FFF2-40B4-BE49-F238E27FC236}">
                <a16:creationId xmlns:a16="http://schemas.microsoft.com/office/drawing/2014/main" id="{D7B3B873-B06D-43AF-BCAF-FE3108A8AE2A}"/>
              </a:ext>
            </a:extLst>
          </p:cNvPr>
          <p:cNvCxnSpPr>
            <a:cxnSpLocks/>
          </p:cNvCxnSpPr>
          <p:nvPr/>
        </p:nvCxnSpPr>
        <p:spPr>
          <a:xfrm flipH="1">
            <a:off x="6169474" y="1189262"/>
            <a:ext cx="1" cy="3864427"/>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18" name="Straight Arrow Connector 117">
            <a:extLst>
              <a:ext uri="{FF2B5EF4-FFF2-40B4-BE49-F238E27FC236}">
                <a16:creationId xmlns:a16="http://schemas.microsoft.com/office/drawing/2014/main" id="{3713F6C5-FACE-4514-BD68-324C21C3939C}"/>
              </a:ext>
            </a:extLst>
          </p:cNvPr>
          <p:cNvCxnSpPr>
            <a:cxnSpLocks/>
          </p:cNvCxnSpPr>
          <p:nvPr/>
        </p:nvCxnSpPr>
        <p:spPr>
          <a:xfrm flipH="1">
            <a:off x="6672939" y="1189262"/>
            <a:ext cx="1" cy="3864427"/>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20" name="Straight Arrow Connector 119">
            <a:extLst>
              <a:ext uri="{FF2B5EF4-FFF2-40B4-BE49-F238E27FC236}">
                <a16:creationId xmlns:a16="http://schemas.microsoft.com/office/drawing/2014/main" id="{D7F58F7A-5228-4536-B93C-0A148EFD948A}"/>
              </a:ext>
            </a:extLst>
          </p:cNvPr>
          <p:cNvCxnSpPr>
            <a:cxnSpLocks/>
          </p:cNvCxnSpPr>
          <p:nvPr/>
        </p:nvCxnSpPr>
        <p:spPr>
          <a:xfrm flipH="1">
            <a:off x="7169599" y="1189262"/>
            <a:ext cx="1" cy="3864427"/>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22" name="Straight Arrow Connector 121">
            <a:extLst>
              <a:ext uri="{FF2B5EF4-FFF2-40B4-BE49-F238E27FC236}">
                <a16:creationId xmlns:a16="http://schemas.microsoft.com/office/drawing/2014/main" id="{E995EC54-78C5-4139-A605-883B43A9DE58}"/>
              </a:ext>
            </a:extLst>
          </p:cNvPr>
          <p:cNvCxnSpPr>
            <a:cxnSpLocks/>
          </p:cNvCxnSpPr>
          <p:nvPr/>
        </p:nvCxnSpPr>
        <p:spPr>
          <a:xfrm flipH="1">
            <a:off x="3169100" y="1434191"/>
            <a:ext cx="2" cy="3585479"/>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24" name="Straight Arrow Connector 123">
            <a:extLst>
              <a:ext uri="{FF2B5EF4-FFF2-40B4-BE49-F238E27FC236}">
                <a16:creationId xmlns:a16="http://schemas.microsoft.com/office/drawing/2014/main" id="{76D00864-F20D-4A17-806C-649E110AC0FC}"/>
              </a:ext>
            </a:extLst>
          </p:cNvPr>
          <p:cNvCxnSpPr>
            <a:cxnSpLocks/>
          </p:cNvCxnSpPr>
          <p:nvPr/>
        </p:nvCxnSpPr>
        <p:spPr>
          <a:xfrm flipH="1">
            <a:off x="2665635" y="1447797"/>
            <a:ext cx="2" cy="3585479"/>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26" name="Straight Arrow Connector 125">
            <a:extLst>
              <a:ext uri="{FF2B5EF4-FFF2-40B4-BE49-F238E27FC236}">
                <a16:creationId xmlns:a16="http://schemas.microsoft.com/office/drawing/2014/main" id="{547A992A-C45A-4D38-8577-E63BA3C95D03}"/>
              </a:ext>
            </a:extLst>
          </p:cNvPr>
          <p:cNvCxnSpPr>
            <a:cxnSpLocks/>
          </p:cNvCxnSpPr>
          <p:nvPr/>
        </p:nvCxnSpPr>
        <p:spPr>
          <a:xfrm flipH="1">
            <a:off x="2168975" y="1454602"/>
            <a:ext cx="2" cy="3585479"/>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28" name="Straight Arrow Connector 127">
            <a:extLst>
              <a:ext uri="{FF2B5EF4-FFF2-40B4-BE49-F238E27FC236}">
                <a16:creationId xmlns:a16="http://schemas.microsoft.com/office/drawing/2014/main" id="{F43F455F-66AA-4F19-9369-9EA8DF5C4867}"/>
              </a:ext>
            </a:extLst>
          </p:cNvPr>
          <p:cNvCxnSpPr>
            <a:cxnSpLocks/>
          </p:cNvCxnSpPr>
          <p:nvPr/>
        </p:nvCxnSpPr>
        <p:spPr>
          <a:xfrm flipH="1">
            <a:off x="1658706" y="1440994"/>
            <a:ext cx="2" cy="3585479"/>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30" name="Straight Arrow Connector 129">
            <a:extLst>
              <a:ext uri="{FF2B5EF4-FFF2-40B4-BE49-F238E27FC236}">
                <a16:creationId xmlns:a16="http://schemas.microsoft.com/office/drawing/2014/main" id="{DB5DFDE7-5349-4B4A-BB93-F0BD82C597D8}"/>
              </a:ext>
            </a:extLst>
          </p:cNvPr>
          <p:cNvCxnSpPr>
            <a:cxnSpLocks/>
          </p:cNvCxnSpPr>
          <p:nvPr/>
        </p:nvCxnSpPr>
        <p:spPr>
          <a:xfrm flipH="1">
            <a:off x="1155243" y="1440995"/>
            <a:ext cx="2" cy="3585479"/>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32" name="Straight Arrow Connector 131">
            <a:extLst>
              <a:ext uri="{FF2B5EF4-FFF2-40B4-BE49-F238E27FC236}">
                <a16:creationId xmlns:a16="http://schemas.microsoft.com/office/drawing/2014/main" id="{305AF14D-A70F-4A99-A261-25CB80DFB854}"/>
              </a:ext>
            </a:extLst>
          </p:cNvPr>
          <p:cNvCxnSpPr>
            <a:cxnSpLocks/>
          </p:cNvCxnSpPr>
          <p:nvPr/>
        </p:nvCxnSpPr>
        <p:spPr>
          <a:xfrm flipH="1">
            <a:off x="651778" y="1440994"/>
            <a:ext cx="2" cy="3585479"/>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34" name="Straight Arrow Connector 133">
            <a:extLst>
              <a:ext uri="{FF2B5EF4-FFF2-40B4-BE49-F238E27FC236}">
                <a16:creationId xmlns:a16="http://schemas.microsoft.com/office/drawing/2014/main" id="{D9F763D9-8B7C-46AF-A87E-85CAF6315624}"/>
              </a:ext>
            </a:extLst>
          </p:cNvPr>
          <p:cNvCxnSpPr>
            <a:cxnSpLocks/>
          </p:cNvCxnSpPr>
          <p:nvPr/>
        </p:nvCxnSpPr>
        <p:spPr>
          <a:xfrm flipH="1" flipV="1">
            <a:off x="638171" y="3203115"/>
            <a:ext cx="7341055" cy="20413"/>
          </a:xfrm>
          <a:prstGeom prst="straightConnector1">
            <a:avLst/>
          </a:prstGeom>
          <a:ln w="28575">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36" name="Straight Arrow Connector 135">
            <a:extLst>
              <a:ext uri="{FF2B5EF4-FFF2-40B4-BE49-F238E27FC236}">
                <a16:creationId xmlns:a16="http://schemas.microsoft.com/office/drawing/2014/main" id="{8067B88F-6933-47DD-A1B2-CBCEEE8436E4}"/>
              </a:ext>
            </a:extLst>
          </p:cNvPr>
          <p:cNvCxnSpPr>
            <a:cxnSpLocks/>
          </p:cNvCxnSpPr>
          <p:nvPr/>
        </p:nvCxnSpPr>
        <p:spPr>
          <a:xfrm flipH="1" flipV="1">
            <a:off x="672188" y="2713256"/>
            <a:ext cx="7307037" cy="20413"/>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38" name="Straight Arrow Connector 137">
            <a:extLst>
              <a:ext uri="{FF2B5EF4-FFF2-40B4-BE49-F238E27FC236}">
                <a16:creationId xmlns:a16="http://schemas.microsoft.com/office/drawing/2014/main" id="{79B808DB-836A-44CE-B9AF-B2F38D750382}"/>
              </a:ext>
            </a:extLst>
          </p:cNvPr>
          <p:cNvCxnSpPr>
            <a:cxnSpLocks/>
          </p:cNvCxnSpPr>
          <p:nvPr/>
        </p:nvCxnSpPr>
        <p:spPr>
          <a:xfrm flipH="1" flipV="1">
            <a:off x="631367" y="3699776"/>
            <a:ext cx="7341055" cy="20413"/>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40" name="Straight Arrow Connector 139">
            <a:extLst>
              <a:ext uri="{FF2B5EF4-FFF2-40B4-BE49-F238E27FC236}">
                <a16:creationId xmlns:a16="http://schemas.microsoft.com/office/drawing/2014/main" id="{A9A7A89D-DDF3-481A-889F-0FC63247893D}"/>
              </a:ext>
            </a:extLst>
          </p:cNvPr>
          <p:cNvCxnSpPr>
            <a:cxnSpLocks/>
          </p:cNvCxnSpPr>
          <p:nvPr/>
        </p:nvCxnSpPr>
        <p:spPr>
          <a:xfrm flipH="1" flipV="1">
            <a:off x="644973" y="4210043"/>
            <a:ext cx="7341055" cy="20413"/>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42" name="Straight Arrow Connector 141">
            <a:extLst>
              <a:ext uri="{FF2B5EF4-FFF2-40B4-BE49-F238E27FC236}">
                <a16:creationId xmlns:a16="http://schemas.microsoft.com/office/drawing/2014/main" id="{E4D7AFF5-D755-4305-87F1-9B91209B47C5}"/>
              </a:ext>
            </a:extLst>
          </p:cNvPr>
          <p:cNvCxnSpPr>
            <a:cxnSpLocks/>
          </p:cNvCxnSpPr>
          <p:nvPr/>
        </p:nvCxnSpPr>
        <p:spPr>
          <a:xfrm flipH="1" flipV="1">
            <a:off x="638171" y="4706704"/>
            <a:ext cx="7341055" cy="20413"/>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44" name="Straight Arrow Connector 143">
            <a:extLst>
              <a:ext uri="{FF2B5EF4-FFF2-40B4-BE49-F238E27FC236}">
                <a16:creationId xmlns:a16="http://schemas.microsoft.com/office/drawing/2014/main" id="{F7A5633B-D441-4422-9A55-C0EBCDDF079F}"/>
              </a:ext>
            </a:extLst>
          </p:cNvPr>
          <p:cNvCxnSpPr>
            <a:cxnSpLocks/>
          </p:cNvCxnSpPr>
          <p:nvPr/>
        </p:nvCxnSpPr>
        <p:spPr>
          <a:xfrm flipH="1" flipV="1">
            <a:off x="638171" y="2216596"/>
            <a:ext cx="7341055" cy="20413"/>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46" name="Straight Arrow Connector 145">
            <a:extLst>
              <a:ext uri="{FF2B5EF4-FFF2-40B4-BE49-F238E27FC236}">
                <a16:creationId xmlns:a16="http://schemas.microsoft.com/office/drawing/2014/main" id="{25C9F937-5366-44AF-BCBF-9C2B8A7964B6}"/>
              </a:ext>
            </a:extLst>
          </p:cNvPr>
          <p:cNvCxnSpPr>
            <a:cxnSpLocks/>
          </p:cNvCxnSpPr>
          <p:nvPr/>
        </p:nvCxnSpPr>
        <p:spPr>
          <a:xfrm flipH="1" flipV="1">
            <a:off x="651778" y="1713132"/>
            <a:ext cx="7341055" cy="20413"/>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51" name="Straight Arrow Connector 150">
            <a:extLst>
              <a:ext uri="{FF2B5EF4-FFF2-40B4-BE49-F238E27FC236}">
                <a16:creationId xmlns:a16="http://schemas.microsoft.com/office/drawing/2014/main" id="{49115806-F7FF-4BF8-850F-6982E7E52B14}"/>
              </a:ext>
            </a:extLst>
          </p:cNvPr>
          <p:cNvCxnSpPr>
            <a:cxnSpLocks/>
          </p:cNvCxnSpPr>
          <p:nvPr/>
        </p:nvCxnSpPr>
        <p:spPr>
          <a:xfrm flipH="1">
            <a:off x="7666259" y="1196065"/>
            <a:ext cx="1" cy="3864427"/>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sp>
        <p:nvSpPr>
          <p:cNvPr id="150" name="Rectangle: Rounded Corners 149">
            <a:extLst>
              <a:ext uri="{FF2B5EF4-FFF2-40B4-BE49-F238E27FC236}">
                <a16:creationId xmlns:a16="http://schemas.microsoft.com/office/drawing/2014/main" id="{167E5688-A020-412B-BF75-4783C737E356}"/>
              </a:ext>
            </a:extLst>
          </p:cNvPr>
          <p:cNvSpPr/>
          <p:nvPr/>
        </p:nvSpPr>
        <p:spPr>
          <a:xfrm>
            <a:off x="7421336" y="1277711"/>
            <a:ext cx="489857" cy="176893"/>
          </a:xfrm>
          <a:prstGeom prst="roundRect">
            <a:avLst/>
          </a:prstGeom>
          <a:solidFill>
            <a:srgbClr val="CCF0FF"/>
          </a:solidFill>
          <a:ln>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000">
                <a:solidFill>
                  <a:schemeClr val="tx1"/>
                </a:solidFill>
                <a:cs typeface="Arial"/>
              </a:rPr>
              <a:t>clear</a:t>
            </a:r>
            <a:endParaRPr lang="en-US" sz="1000">
              <a:solidFill>
                <a:schemeClr val="tx1"/>
              </a:solidFill>
            </a:endParaRPr>
          </a:p>
        </p:txBody>
      </p:sp>
      <p:sp>
        <p:nvSpPr>
          <p:cNvPr id="157" name="Rectangle: Rounded Corners 156">
            <a:extLst>
              <a:ext uri="{FF2B5EF4-FFF2-40B4-BE49-F238E27FC236}">
                <a16:creationId xmlns:a16="http://schemas.microsoft.com/office/drawing/2014/main" id="{9B3E511D-BBA2-4417-B491-A754B07D7536}"/>
              </a:ext>
            </a:extLst>
          </p:cNvPr>
          <p:cNvSpPr/>
          <p:nvPr/>
        </p:nvSpPr>
        <p:spPr>
          <a:xfrm>
            <a:off x="6414407" y="1284513"/>
            <a:ext cx="864053" cy="170090"/>
          </a:xfrm>
          <a:prstGeom prst="roundRect">
            <a:avLst/>
          </a:prstGeom>
          <a:solidFill>
            <a:srgbClr val="CCF0FF"/>
          </a:solidFill>
          <a:ln>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000">
                <a:solidFill>
                  <a:schemeClr val="tx1"/>
                </a:solidFill>
                <a:cs typeface="Arial"/>
              </a:rPr>
              <a:t>calculations</a:t>
            </a:r>
            <a:endParaRPr lang="en-US" sz="1000">
              <a:solidFill>
                <a:schemeClr val="tx1"/>
              </a:solidFill>
            </a:endParaRPr>
          </a:p>
        </p:txBody>
      </p:sp>
      <p:cxnSp>
        <p:nvCxnSpPr>
          <p:cNvPr id="166" name="Straight Arrow Connector 165">
            <a:extLst>
              <a:ext uri="{FF2B5EF4-FFF2-40B4-BE49-F238E27FC236}">
                <a16:creationId xmlns:a16="http://schemas.microsoft.com/office/drawing/2014/main" id="{8D39A1CA-7013-4B32-A388-4CB67DA320BF}"/>
              </a:ext>
            </a:extLst>
          </p:cNvPr>
          <p:cNvCxnSpPr>
            <a:cxnSpLocks/>
          </p:cNvCxnSpPr>
          <p:nvPr/>
        </p:nvCxnSpPr>
        <p:spPr>
          <a:xfrm>
            <a:off x="6992710" y="1114425"/>
            <a:ext cx="734786" cy="0"/>
          </a:xfrm>
          <a:prstGeom prst="straightConnector1">
            <a:avLst/>
          </a:prstGeom>
          <a:ln w="12700"/>
        </p:spPr>
        <p:style>
          <a:lnRef idx="1">
            <a:schemeClr val="dk1"/>
          </a:lnRef>
          <a:fillRef idx="0">
            <a:schemeClr val="dk1"/>
          </a:fillRef>
          <a:effectRef idx="0">
            <a:schemeClr val="dk1"/>
          </a:effectRef>
          <a:fontRef idx="minor">
            <a:schemeClr val="tx1"/>
          </a:fontRef>
        </p:style>
      </p:cxnSp>
      <p:sp>
        <p:nvSpPr>
          <p:cNvPr id="167" name="Flowchart: Connector 166">
            <a:extLst>
              <a:ext uri="{FF2B5EF4-FFF2-40B4-BE49-F238E27FC236}">
                <a16:creationId xmlns:a16="http://schemas.microsoft.com/office/drawing/2014/main" id="{C44FC12A-62CB-41F5-8E26-AABEF68180DB}"/>
              </a:ext>
            </a:extLst>
          </p:cNvPr>
          <p:cNvSpPr/>
          <p:nvPr/>
        </p:nvSpPr>
        <p:spPr>
          <a:xfrm>
            <a:off x="7323365" y="1084489"/>
            <a:ext cx="68034" cy="68035"/>
          </a:xfrm>
          <a:prstGeom prst="flowChartConnector">
            <a:avLst/>
          </a:prstGeom>
          <a:solidFill>
            <a:srgbClr val="80D0FF"/>
          </a:solidFill>
          <a:ln>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Flowchart: Connector 167">
            <a:extLst>
              <a:ext uri="{FF2B5EF4-FFF2-40B4-BE49-F238E27FC236}">
                <a16:creationId xmlns:a16="http://schemas.microsoft.com/office/drawing/2014/main" id="{511BEC9F-6BE6-4886-A2B5-669B661C1ABF}"/>
              </a:ext>
            </a:extLst>
          </p:cNvPr>
          <p:cNvSpPr/>
          <p:nvPr/>
        </p:nvSpPr>
        <p:spPr>
          <a:xfrm>
            <a:off x="7690758" y="1077686"/>
            <a:ext cx="68034" cy="68035"/>
          </a:xfrm>
          <a:prstGeom prst="flowChartConnector">
            <a:avLst/>
          </a:prstGeom>
          <a:solidFill>
            <a:schemeClr val="bg1"/>
          </a:solidFill>
          <a:ln>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Flowchart: Connector 168">
            <a:extLst>
              <a:ext uri="{FF2B5EF4-FFF2-40B4-BE49-F238E27FC236}">
                <a16:creationId xmlns:a16="http://schemas.microsoft.com/office/drawing/2014/main" id="{5F1B5680-4D78-481B-ADB9-07AFAA2DDBA6}"/>
              </a:ext>
            </a:extLst>
          </p:cNvPr>
          <p:cNvSpPr/>
          <p:nvPr/>
        </p:nvSpPr>
        <p:spPr>
          <a:xfrm>
            <a:off x="6962776" y="1084490"/>
            <a:ext cx="68034" cy="68035"/>
          </a:xfrm>
          <a:prstGeom prst="flowChartConnector">
            <a:avLst/>
          </a:prstGeom>
          <a:solidFill>
            <a:schemeClr val="bg1"/>
          </a:solidFill>
          <a:ln>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Flowchart: Connector 169">
            <a:extLst>
              <a:ext uri="{FF2B5EF4-FFF2-40B4-BE49-F238E27FC236}">
                <a16:creationId xmlns:a16="http://schemas.microsoft.com/office/drawing/2014/main" id="{B7F5679B-2A5A-49C0-AB1E-122F647AA774}"/>
              </a:ext>
            </a:extLst>
          </p:cNvPr>
          <p:cNvSpPr/>
          <p:nvPr/>
        </p:nvSpPr>
        <p:spPr>
          <a:xfrm>
            <a:off x="7146472" y="1084489"/>
            <a:ext cx="68034" cy="68035"/>
          </a:xfrm>
          <a:prstGeom prst="flowChartConnector">
            <a:avLst/>
          </a:prstGeom>
          <a:solidFill>
            <a:schemeClr val="bg1"/>
          </a:solidFill>
          <a:ln>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Flowchart: Connector 170">
            <a:extLst>
              <a:ext uri="{FF2B5EF4-FFF2-40B4-BE49-F238E27FC236}">
                <a16:creationId xmlns:a16="http://schemas.microsoft.com/office/drawing/2014/main" id="{39648B50-99CB-4BF2-84C8-EA27720FD64C}"/>
              </a:ext>
            </a:extLst>
          </p:cNvPr>
          <p:cNvSpPr/>
          <p:nvPr/>
        </p:nvSpPr>
        <p:spPr>
          <a:xfrm>
            <a:off x="7500257" y="1084489"/>
            <a:ext cx="68034" cy="68035"/>
          </a:xfrm>
          <a:prstGeom prst="flowChartConnector">
            <a:avLst/>
          </a:prstGeom>
          <a:solidFill>
            <a:schemeClr val="bg1"/>
          </a:solidFill>
          <a:ln>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Arrow: Right 160">
            <a:extLst>
              <a:ext uri="{FF2B5EF4-FFF2-40B4-BE49-F238E27FC236}">
                <a16:creationId xmlns:a16="http://schemas.microsoft.com/office/drawing/2014/main" id="{5577C8E4-59C4-428D-A7AB-47139EB751E6}"/>
              </a:ext>
            </a:extLst>
          </p:cNvPr>
          <p:cNvSpPr/>
          <p:nvPr/>
        </p:nvSpPr>
        <p:spPr>
          <a:xfrm rot="8160000">
            <a:off x="1940958" y="712805"/>
            <a:ext cx="259582" cy="104670"/>
          </a:xfrm>
          <a:prstGeom prst="rightArrow">
            <a:avLst/>
          </a:prstGeom>
          <a:solidFill>
            <a:srgbClr val="FF0000"/>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TextBox 172">
            <a:extLst>
              <a:ext uri="{FF2B5EF4-FFF2-40B4-BE49-F238E27FC236}">
                <a16:creationId xmlns:a16="http://schemas.microsoft.com/office/drawing/2014/main" id="{3984CE6E-331A-4F08-BB70-65D81BB5A3FE}"/>
              </a:ext>
            </a:extLst>
          </p:cNvPr>
          <p:cNvSpPr txBox="1"/>
          <p:nvPr/>
        </p:nvSpPr>
        <p:spPr>
          <a:xfrm>
            <a:off x="2162592" y="460129"/>
            <a:ext cx="2743199"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t>Highlighted to let the user know where they currently are</a:t>
            </a:r>
          </a:p>
        </p:txBody>
      </p:sp>
      <p:sp>
        <p:nvSpPr>
          <p:cNvPr id="176" name="Arrow: Right 175">
            <a:extLst>
              <a:ext uri="{FF2B5EF4-FFF2-40B4-BE49-F238E27FC236}">
                <a16:creationId xmlns:a16="http://schemas.microsoft.com/office/drawing/2014/main" id="{6019BF61-DA8D-46A0-A858-ADAEB1E37FB6}"/>
              </a:ext>
            </a:extLst>
          </p:cNvPr>
          <p:cNvSpPr/>
          <p:nvPr/>
        </p:nvSpPr>
        <p:spPr>
          <a:xfrm rot="12600000">
            <a:off x="7860065" y="1100609"/>
            <a:ext cx="259582" cy="104670"/>
          </a:xfrm>
          <a:prstGeom prst="rightArrow">
            <a:avLst/>
          </a:prstGeom>
          <a:solidFill>
            <a:srgbClr val="FF0000"/>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TextBox 176">
            <a:extLst>
              <a:ext uri="{FF2B5EF4-FFF2-40B4-BE49-F238E27FC236}">
                <a16:creationId xmlns:a16="http://schemas.microsoft.com/office/drawing/2014/main" id="{03FA82F9-A581-4AC4-8505-C2FE8A17936C}"/>
              </a:ext>
            </a:extLst>
          </p:cNvPr>
          <p:cNvSpPr txBox="1"/>
          <p:nvPr/>
        </p:nvSpPr>
        <p:spPr>
          <a:xfrm>
            <a:off x="8081698" y="1181308"/>
            <a:ext cx="98107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t>Scale for grid</a:t>
            </a:r>
          </a:p>
        </p:txBody>
      </p:sp>
      <p:sp>
        <p:nvSpPr>
          <p:cNvPr id="178" name="Arrow: Right 177">
            <a:extLst>
              <a:ext uri="{FF2B5EF4-FFF2-40B4-BE49-F238E27FC236}">
                <a16:creationId xmlns:a16="http://schemas.microsoft.com/office/drawing/2014/main" id="{766B51C7-7CDE-4378-8FE4-E54110901831}"/>
              </a:ext>
            </a:extLst>
          </p:cNvPr>
          <p:cNvSpPr/>
          <p:nvPr/>
        </p:nvSpPr>
        <p:spPr>
          <a:xfrm rot="12600000">
            <a:off x="7725329" y="1583662"/>
            <a:ext cx="354831" cy="104670"/>
          </a:xfrm>
          <a:prstGeom prst="rightArrow">
            <a:avLst/>
          </a:prstGeom>
          <a:solidFill>
            <a:srgbClr val="FF0000"/>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TextBox 178">
            <a:extLst>
              <a:ext uri="{FF2B5EF4-FFF2-40B4-BE49-F238E27FC236}">
                <a16:creationId xmlns:a16="http://schemas.microsoft.com/office/drawing/2014/main" id="{AF4C5975-A1E9-40BA-A53D-A146B431D01E}"/>
              </a:ext>
            </a:extLst>
          </p:cNvPr>
          <p:cNvSpPr txBox="1"/>
          <p:nvPr/>
        </p:nvSpPr>
        <p:spPr>
          <a:xfrm>
            <a:off x="8013661" y="1677968"/>
            <a:ext cx="981075"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t>Resets grid and vectors</a:t>
            </a:r>
          </a:p>
        </p:txBody>
      </p:sp>
      <p:sp>
        <p:nvSpPr>
          <p:cNvPr id="180" name="Arrow: Right 179">
            <a:extLst>
              <a:ext uri="{FF2B5EF4-FFF2-40B4-BE49-F238E27FC236}">
                <a16:creationId xmlns:a16="http://schemas.microsoft.com/office/drawing/2014/main" id="{AA636BD7-816B-423D-AD09-BA89C214B979}"/>
              </a:ext>
            </a:extLst>
          </p:cNvPr>
          <p:cNvSpPr/>
          <p:nvPr/>
        </p:nvSpPr>
        <p:spPr>
          <a:xfrm rot="15900000">
            <a:off x="6745615" y="1644894"/>
            <a:ext cx="354831" cy="104670"/>
          </a:xfrm>
          <a:prstGeom prst="rightArrow">
            <a:avLst/>
          </a:prstGeom>
          <a:solidFill>
            <a:srgbClr val="FF0000"/>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TextBox 180">
            <a:extLst>
              <a:ext uri="{FF2B5EF4-FFF2-40B4-BE49-F238E27FC236}">
                <a16:creationId xmlns:a16="http://schemas.microsoft.com/office/drawing/2014/main" id="{A8D336FB-F4D9-4F4D-B509-EC0786439DD6}"/>
              </a:ext>
            </a:extLst>
          </p:cNvPr>
          <p:cNvSpPr txBox="1"/>
          <p:nvPr/>
        </p:nvSpPr>
        <p:spPr>
          <a:xfrm>
            <a:off x="6047428" y="1909290"/>
            <a:ext cx="1804307" cy="861774"/>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t>Bring up a menu that shows detailed calculations about the current vector operations</a:t>
            </a:r>
          </a:p>
          <a:p>
            <a:r>
              <a:rPr lang="en-US" sz="1000"/>
              <a:t>(click grid button to go back to grid)</a:t>
            </a:r>
          </a:p>
        </p:txBody>
      </p:sp>
      <p:sp>
        <p:nvSpPr>
          <p:cNvPr id="182" name="Arrow: Right 181">
            <a:extLst>
              <a:ext uri="{FF2B5EF4-FFF2-40B4-BE49-F238E27FC236}">
                <a16:creationId xmlns:a16="http://schemas.microsoft.com/office/drawing/2014/main" id="{A50B5CD4-FCB9-48EF-AF5F-02604CBADFBD}"/>
              </a:ext>
            </a:extLst>
          </p:cNvPr>
          <p:cNvSpPr/>
          <p:nvPr/>
        </p:nvSpPr>
        <p:spPr>
          <a:xfrm rot="14760000">
            <a:off x="1281011" y="1542841"/>
            <a:ext cx="259582" cy="104670"/>
          </a:xfrm>
          <a:prstGeom prst="rightArrow">
            <a:avLst/>
          </a:prstGeom>
          <a:solidFill>
            <a:srgbClr val="FF0000"/>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TextBox 182">
            <a:extLst>
              <a:ext uri="{FF2B5EF4-FFF2-40B4-BE49-F238E27FC236}">
                <a16:creationId xmlns:a16="http://schemas.microsoft.com/office/drawing/2014/main" id="{840E6A58-026F-440C-99F5-81A9D80EE3C7}"/>
              </a:ext>
            </a:extLst>
          </p:cNvPr>
          <p:cNvSpPr txBox="1"/>
          <p:nvPr/>
        </p:nvSpPr>
        <p:spPr>
          <a:xfrm>
            <a:off x="999179" y="1752807"/>
            <a:ext cx="1103539" cy="246221"/>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t>User clicks here</a:t>
            </a:r>
          </a:p>
        </p:txBody>
      </p:sp>
      <p:sp>
        <p:nvSpPr>
          <p:cNvPr id="54" name="TextBox 53">
            <a:extLst>
              <a:ext uri="{FF2B5EF4-FFF2-40B4-BE49-F238E27FC236}">
                <a16:creationId xmlns:a16="http://schemas.microsoft.com/office/drawing/2014/main" id="{78ECB728-2E40-4E76-ACE8-A02C4D4E0755}"/>
              </a:ext>
            </a:extLst>
          </p:cNvPr>
          <p:cNvSpPr txBox="1"/>
          <p:nvPr/>
        </p:nvSpPr>
        <p:spPr>
          <a:xfrm>
            <a:off x="4135626" y="4828022"/>
            <a:ext cx="98107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t>y</a:t>
            </a:r>
          </a:p>
        </p:txBody>
      </p:sp>
      <p:sp>
        <p:nvSpPr>
          <p:cNvPr id="55" name="TextBox 54">
            <a:extLst>
              <a:ext uri="{FF2B5EF4-FFF2-40B4-BE49-F238E27FC236}">
                <a16:creationId xmlns:a16="http://schemas.microsoft.com/office/drawing/2014/main" id="{87F68006-2A30-46CB-AC79-475BC4834534}"/>
              </a:ext>
            </a:extLst>
          </p:cNvPr>
          <p:cNvSpPr txBox="1"/>
          <p:nvPr/>
        </p:nvSpPr>
        <p:spPr>
          <a:xfrm>
            <a:off x="7802751" y="2984253"/>
            <a:ext cx="98107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t>x</a:t>
            </a:r>
          </a:p>
        </p:txBody>
      </p:sp>
      <p:sp>
        <p:nvSpPr>
          <p:cNvPr id="3" name="TextBox 2">
            <a:extLst>
              <a:ext uri="{FF2B5EF4-FFF2-40B4-BE49-F238E27FC236}">
                <a16:creationId xmlns:a16="http://schemas.microsoft.com/office/drawing/2014/main" id="{CA6A5480-1668-4C6C-A064-8A74B1142BB9}"/>
              </a:ext>
            </a:extLst>
          </p:cNvPr>
          <p:cNvSpPr txBox="1"/>
          <p:nvPr/>
        </p:nvSpPr>
        <p:spPr>
          <a:xfrm>
            <a:off x="6853918" y="928007"/>
            <a:ext cx="2743200" cy="18466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600"/>
              <a:t>1x    1.5x   2x   2.5x   3x</a:t>
            </a:r>
          </a:p>
        </p:txBody>
      </p:sp>
    </p:spTree>
    <p:extLst>
      <p:ext uri="{BB962C8B-B14F-4D97-AF65-F5344CB8AC3E}">
        <p14:creationId xmlns:p14="http://schemas.microsoft.com/office/powerpoint/2010/main" val="972167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5" name="TextBox 4">
            <a:extLst>
              <a:ext uri="{FF2B5EF4-FFF2-40B4-BE49-F238E27FC236}">
                <a16:creationId xmlns:a16="http://schemas.microsoft.com/office/drawing/2014/main" id="{77CF38F4-8643-D742-8F96-0042DD50DC6F}"/>
              </a:ext>
            </a:extLst>
          </p:cNvPr>
          <p:cNvSpPr txBox="1"/>
          <p:nvPr/>
        </p:nvSpPr>
        <p:spPr>
          <a:xfrm>
            <a:off x="1505" y="691"/>
            <a:ext cx="1023037" cy="923330"/>
          </a:xfrm>
          <a:prstGeom prst="rect">
            <a:avLst/>
          </a:prstGeom>
          <a:solidFill>
            <a:schemeClr val="accent4"/>
          </a:solidFill>
        </p:spPr>
        <p:txBody>
          <a:bodyPr wrap="square" lIns="91440" tIns="45720" rIns="91440" bIns="45720" rtlCol="0" anchor="t">
            <a:spAutoFit/>
          </a:bodyPr>
          <a:lstStyle/>
          <a:p>
            <a:r>
              <a:rPr lang="en-US"/>
              <a:t>Prototype</a:t>
            </a:r>
            <a:endParaRPr lang="en-US" sz="4000"/>
          </a:p>
          <a:p>
            <a:r>
              <a:rPr lang="en-US" sz="4000"/>
              <a:t>5</a:t>
            </a:r>
          </a:p>
        </p:txBody>
      </p:sp>
      <p:pic>
        <p:nvPicPr>
          <p:cNvPr id="62" name="Picture 9" descr="Graphical user interface, application&#10;&#10;Description automatically generated">
            <a:extLst>
              <a:ext uri="{FF2B5EF4-FFF2-40B4-BE49-F238E27FC236}">
                <a16:creationId xmlns:a16="http://schemas.microsoft.com/office/drawing/2014/main" id="{A5AFF5D0-0345-4DDB-849E-5679874F28BD}"/>
              </a:ext>
            </a:extLst>
          </p:cNvPr>
          <p:cNvPicPr>
            <a:picLocks noChangeAspect="1"/>
          </p:cNvPicPr>
          <p:nvPr/>
        </p:nvPicPr>
        <p:blipFill>
          <a:blip r:embed="rId3"/>
          <a:stretch>
            <a:fillRect/>
          </a:stretch>
        </p:blipFill>
        <p:spPr>
          <a:xfrm>
            <a:off x="548055" y="384837"/>
            <a:ext cx="7439756" cy="4688361"/>
          </a:xfrm>
          <a:prstGeom prst="rect">
            <a:avLst/>
          </a:prstGeom>
        </p:spPr>
      </p:pic>
      <p:pic>
        <p:nvPicPr>
          <p:cNvPr id="263" name="Google Shape;263;p38"/>
          <p:cNvPicPr preferRelativeResize="0"/>
          <p:nvPr/>
        </p:nvPicPr>
        <p:blipFill>
          <a:blip r:embed="rId4">
            <a:alphaModFix/>
          </a:blip>
          <a:stretch>
            <a:fillRect/>
          </a:stretch>
        </p:blipFill>
        <p:spPr>
          <a:xfrm>
            <a:off x="7753350" y="-6"/>
            <a:ext cx="1390650" cy="966788"/>
          </a:xfrm>
          <a:prstGeom prst="rect">
            <a:avLst/>
          </a:prstGeom>
          <a:noFill/>
          <a:ln>
            <a:noFill/>
          </a:ln>
        </p:spPr>
      </p:pic>
      <p:sp>
        <p:nvSpPr>
          <p:cNvPr id="7" name="TextBox 6">
            <a:extLst>
              <a:ext uri="{FF2B5EF4-FFF2-40B4-BE49-F238E27FC236}">
                <a16:creationId xmlns:a16="http://schemas.microsoft.com/office/drawing/2014/main" id="{B54139A4-F124-4CCD-957D-894CB1ADBE8C}"/>
              </a:ext>
            </a:extLst>
          </p:cNvPr>
          <p:cNvSpPr txBox="1"/>
          <p:nvPr/>
        </p:nvSpPr>
        <p:spPr>
          <a:xfrm>
            <a:off x="545436" y="409365"/>
            <a:ext cx="274319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grid</a:t>
            </a:r>
          </a:p>
        </p:txBody>
      </p:sp>
      <p:sp>
        <p:nvSpPr>
          <p:cNvPr id="10" name="Rectangle 9">
            <a:extLst>
              <a:ext uri="{FF2B5EF4-FFF2-40B4-BE49-F238E27FC236}">
                <a16:creationId xmlns:a16="http://schemas.microsoft.com/office/drawing/2014/main" id="{F091F718-A7A8-4706-98F9-FD3C9B82084B}"/>
              </a:ext>
            </a:extLst>
          </p:cNvPr>
          <p:cNvSpPr/>
          <p:nvPr/>
        </p:nvSpPr>
        <p:spPr>
          <a:xfrm>
            <a:off x="651782" y="964746"/>
            <a:ext cx="7313838" cy="224518"/>
          </a:xfrm>
          <a:prstGeom prst="rect">
            <a:avLst/>
          </a:prstGeom>
          <a:solidFill>
            <a:schemeClr val="bg1"/>
          </a:solidFill>
          <a:ln>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E5EC0C29-6E5E-484A-8E4F-609E675877DC}"/>
              </a:ext>
            </a:extLst>
          </p:cNvPr>
          <p:cNvSpPr txBox="1"/>
          <p:nvPr/>
        </p:nvSpPr>
        <p:spPr>
          <a:xfrm>
            <a:off x="650762" y="966278"/>
            <a:ext cx="885825" cy="2308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900">
                <a:latin typeface="Grandview Display"/>
              </a:rPr>
              <a:t>Instructions</a:t>
            </a:r>
            <a:endParaRPr lang="en-US" sz="900"/>
          </a:p>
        </p:txBody>
      </p:sp>
      <p:sp>
        <p:nvSpPr>
          <p:cNvPr id="22" name="TextBox 21">
            <a:extLst>
              <a:ext uri="{FF2B5EF4-FFF2-40B4-BE49-F238E27FC236}">
                <a16:creationId xmlns:a16="http://schemas.microsoft.com/office/drawing/2014/main" id="{98C6B6E5-1B33-473B-A0AC-91AC251B9687}"/>
              </a:ext>
            </a:extLst>
          </p:cNvPr>
          <p:cNvSpPr txBox="1"/>
          <p:nvPr/>
        </p:nvSpPr>
        <p:spPr>
          <a:xfrm>
            <a:off x="1535226" y="959473"/>
            <a:ext cx="885825" cy="2308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900">
                <a:latin typeface="Grandview Display"/>
              </a:rPr>
              <a:t>Grid</a:t>
            </a:r>
            <a:endParaRPr lang="en-US"/>
          </a:p>
        </p:txBody>
      </p:sp>
      <p:sp>
        <p:nvSpPr>
          <p:cNvPr id="23" name="TextBox 22">
            <a:extLst>
              <a:ext uri="{FF2B5EF4-FFF2-40B4-BE49-F238E27FC236}">
                <a16:creationId xmlns:a16="http://schemas.microsoft.com/office/drawing/2014/main" id="{AB656D05-0F39-43B9-A07C-F090CFC27000}"/>
              </a:ext>
            </a:extLst>
          </p:cNvPr>
          <p:cNvSpPr txBox="1"/>
          <p:nvPr/>
        </p:nvSpPr>
        <p:spPr>
          <a:xfrm>
            <a:off x="2099922" y="959473"/>
            <a:ext cx="885825" cy="2308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900">
                <a:latin typeface="Grandview Display"/>
              </a:rPr>
              <a:t>Cheat Sheet</a:t>
            </a:r>
            <a:endParaRPr lang="en-US"/>
          </a:p>
        </p:txBody>
      </p:sp>
      <p:sp>
        <p:nvSpPr>
          <p:cNvPr id="24" name="Rectangle 23">
            <a:extLst>
              <a:ext uri="{FF2B5EF4-FFF2-40B4-BE49-F238E27FC236}">
                <a16:creationId xmlns:a16="http://schemas.microsoft.com/office/drawing/2014/main" id="{6F1F419E-2D7D-4CC4-96A6-E0BE10EA0BB0}"/>
              </a:ext>
            </a:extLst>
          </p:cNvPr>
          <p:cNvSpPr/>
          <p:nvPr/>
        </p:nvSpPr>
        <p:spPr>
          <a:xfrm>
            <a:off x="651782" y="1196067"/>
            <a:ext cx="3374569" cy="231321"/>
          </a:xfrm>
          <a:prstGeom prst="rect">
            <a:avLst/>
          </a:prstGeom>
          <a:solidFill>
            <a:schemeClr val="bg1"/>
          </a:solidFill>
          <a:ln>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057C634D-16F2-4822-A17E-259F82FD829C}"/>
              </a:ext>
            </a:extLst>
          </p:cNvPr>
          <p:cNvSpPr txBox="1"/>
          <p:nvPr/>
        </p:nvSpPr>
        <p:spPr>
          <a:xfrm>
            <a:off x="650762" y="1211205"/>
            <a:ext cx="1715861"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latin typeface="Grandview Display"/>
              </a:rPr>
              <a:t>Vector Addition + Multiplication</a:t>
            </a:r>
            <a:endParaRPr lang="en-US" sz="800" err="1"/>
          </a:p>
        </p:txBody>
      </p:sp>
      <p:sp>
        <p:nvSpPr>
          <p:cNvPr id="28" name="TextBox 27">
            <a:extLst>
              <a:ext uri="{FF2B5EF4-FFF2-40B4-BE49-F238E27FC236}">
                <a16:creationId xmlns:a16="http://schemas.microsoft.com/office/drawing/2014/main" id="{996732EB-F534-4A54-99CD-B10501C4A070}"/>
              </a:ext>
            </a:extLst>
          </p:cNvPr>
          <p:cNvSpPr txBox="1"/>
          <p:nvPr/>
        </p:nvSpPr>
        <p:spPr>
          <a:xfrm>
            <a:off x="2317637" y="1211204"/>
            <a:ext cx="1110344"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latin typeface="Grandview Display"/>
              </a:rPr>
              <a:t>Vector Operations</a:t>
            </a:r>
            <a:endParaRPr lang="en-US" sz="800" err="1"/>
          </a:p>
        </p:txBody>
      </p:sp>
      <p:sp>
        <p:nvSpPr>
          <p:cNvPr id="21" name="Rectangle 20">
            <a:extLst>
              <a:ext uri="{FF2B5EF4-FFF2-40B4-BE49-F238E27FC236}">
                <a16:creationId xmlns:a16="http://schemas.microsoft.com/office/drawing/2014/main" id="{3D7F5EBE-91BC-4669-B5DB-442CB2747B2F}"/>
              </a:ext>
            </a:extLst>
          </p:cNvPr>
          <p:cNvSpPr/>
          <p:nvPr/>
        </p:nvSpPr>
        <p:spPr>
          <a:xfrm>
            <a:off x="1447800" y="964747"/>
            <a:ext cx="612321" cy="224518"/>
          </a:xfrm>
          <a:prstGeom prst="rect">
            <a:avLst/>
          </a:prstGeom>
          <a:solidFill>
            <a:srgbClr val="C4FFFC">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6" name="Straight Arrow Connector 105">
            <a:extLst>
              <a:ext uri="{FF2B5EF4-FFF2-40B4-BE49-F238E27FC236}">
                <a16:creationId xmlns:a16="http://schemas.microsoft.com/office/drawing/2014/main" id="{9BD820E5-5CBE-45A4-9F01-A1744A1EA5C7}"/>
              </a:ext>
            </a:extLst>
          </p:cNvPr>
          <p:cNvCxnSpPr/>
          <p:nvPr/>
        </p:nvCxnSpPr>
        <p:spPr>
          <a:xfrm flipH="1">
            <a:off x="3665762" y="1440994"/>
            <a:ext cx="1" cy="3626303"/>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08" name="Straight Arrow Connector 107">
            <a:extLst>
              <a:ext uri="{FF2B5EF4-FFF2-40B4-BE49-F238E27FC236}">
                <a16:creationId xmlns:a16="http://schemas.microsoft.com/office/drawing/2014/main" id="{BD71E9B9-2CEF-42F6-B25A-286F430EC668}"/>
              </a:ext>
            </a:extLst>
          </p:cNvPr>
          <p:cNvCxnSpPr>
            <a:cxnSpLocks/>
          </p:cNvCxnSpPr>
          <p:nvPr/>
        </p:nvCxnSpPr>
        <p:spPr>
          <a:xfrm flipH="1">
            <a:off x="4169225" y="1189263"/>
            <a:ext cx="1" cy="3864427"/>
          </a:xfrm>
          <a:prstGeom prst="straightConnector1">
            <a:avLst/>
          </a:prstGeom>
          <a:ln w="28575">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10" name="Straight Arrow Connector 109">
            <a:extLst>
              <a:ext uri="{FF2B5EF4-FFF2-40B4-BE49-F238E27FC236}">
                <a16:creationId xmlns:a16="http://schemas.microsoft.com/office/drawing/2014/main" id="{6D01EF08-1EA3-47FB-A069-10BF9ABD80E9}"/>
              </a:ext>
            </a:extLst>
          </p:cNvPr>
          <p:cNvCxnSpPr>
            <a:cxnSpLocks/>
          </p:cNvCxnSpPr>
          <p:nvPr/>
        </p:nvCxnSpPr>
        <p:spPr>
          <a:xfrm flipH="1">
            <a:off x="4672688" y="1196066"/>
            <a:ext cx="1" cy="3864427"/>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12" name="Straight Arrow Connector 111">
            <a:extLst>
              <a:ext uri="{FF2B5EF4-FFF2-40B4-BE49-F238E27FC236}">
                <a16:creationId xmlns:a16="http://schemas.microsoft.com/office/drawing/2014/main" id="{2DD596BC-9006-4080-966C-E8AA637E9373}"/>
              </a:ext>
            </a:extLst>
          </p:cNvPr>
          <p:cNvCxnSpPr>
            <a:cxnSpLocks/>
          </p:cNvCxnSpPr>
          <p:nvPr/>
        </p:nvCxnSpPr>
        <p:spPr>
          <a:xfrm flipH="1">
            <a:off x="5176153" y="1196066"/>
            <a:ext cx="1" cy="3864427"/>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14" name="Straight Arrow Connector 113">
            <a:extLst>
              <a:ext uri="{FF2B5EF4-FFF2-40B4-BE49-F238E27FC236}">
                <a16:creationId xmlns:a16="http://schemas.microsoft.com/office/drawing/2014/main" id="{6B052B3F-C47D-4AE9-85F0-398194CA27C4}"/>
              </a:ext>
            </a:extLst>
          </p:cNvPr>
          <p:cNvCxnSpPr>
            <a:cxnSpLocks/>
          </p:cNvCxnSpPr>
          <p:nvPr/>
        </p:nvCxnSpPr>
        <p:spPr>
          <a:xfrm flipH="1">
            <a:off x="5672813" y="1196066"/>
            <a:ext cx="1" cy="3864427"/>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16" name="Straight Arrow Connector 115">
            <a:extLst>
              <a:ext uri="{FF2B5EF4-FFF2-40B4-BE49-F238E27FC236}">
                <a16:creationId xmlns:a16="http://schemas.microsoft.com/office/drawing/2014/main" id="{D7B3B873-B06D-43AF-BCAF-FE3108A8AE2A}"/>
              </a:ext>
            </a:extLst>
          </p:cNvPr>
          <p:cNvCxnSpPr>
            <a:cxnSpLocks/>
          </p:cNvCxnSpPr>
          <p:nvPr/>
        </p:nvCxnSpPr>
        <p:spPr>
          <a:xfrm flipH="1">
            <a:off x="6169474" y="1189262"/>
            <a:ext cx="1" cy="3864427"/>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18" name="Straight Arrow Connector 117">
            <a:extLst>
              <a:ext uri="{FF2B5EF4-FFF2-40B4-BE49-F238E27FC236}">
                <a16:creationId xmlns:a16="http://schemas.microsoft.com/office/drawing/2014/main" id="{3713F6C5-FACE-4514-BD68-324C21C3939C}"/>
              </a:ext>
            </a:extLst>
          </p:cNvPr>
          <p:cNvCxnSpPr>
            <a:cxnSpLocks/>
          </p:cNvCxnSpPr>
          <p:nvPr/>
        </p:nvCxnSpPr>
        <p:spPr>
          <a:xfrm flipH="1">
            <a:off x="6672939" y="1189262"/>
            <a:ext cx="1" cy="3864427"/>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20" name="Straight Arrow Connector 119">
            <a:extLst>
              <a:ext uri="{FF2B5EF4-FFF2-40B4-BE49-F238E27FC236}">
                <a16:creationId xmlns:a16="http://schemas.microsoft.com/office/drawing/2014/main" id="{D7F58F7A-5228-4536-B93C-0A148EFD948A}"/>
              </a:ext>
            </a:extLst>
          </p:cNvPr>
          <p:cNvCxnSpPr>
            <a:cxnSpLocks/>
          </p:cNvCxnSpPr>
          <p:nvPr/>
        </p:nvCxnSpPr>
        <p:spPr>
          <a:xfrm flipH="1">
            <a:off x="7169599" y="1189262"/>
            <a:ext cx="1" cy="3864427"/>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22" name="Straight Arrow Connector 121">
            <a:extLst>
              <a:ext uri="{FF2B5EF4-FFF2-40B4-BE49-F238E27FC236}">
                <a16:creationId xmlns:a16="http://schemas.microsoft.com/office/drawing/2014/main" id="{E995EC54-78C5-4139-A605-883B43A9DE58}"/>
              </a:ext>
            </a:extLst>
          </p:cNvPr>
          <p:cNvCxnSpPr>
            <a:cxnSpLocks/>
          </p:cNvCxnSpPr>
          <p:nvPr/>
        </p:nvCxnSpPr>
        <p:spPr>
          <a:xfrm flipH="1">
            <a:off x="3169100" y="1434191"/>
            <a:ext cx="2" cy="3585479"/>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24" name="Straight Arrow Connector 123">
            <a:extLst>
              <a:ext uri="{FF2B5EF4-FFF2-40B4-BE49-F238E27FC236}">
                <a16:creationId xmlns:a16="http://schemas.microsoft.com/office/drawing/2014/main" id="{76D00864-F20D-4A17-806C-649E110AC0FC}"/>
              </a:ext>
            </a:extLst>
          </p:cNvPr>
          <p:cNvCxnSpPr>
            <a:cxnSpLocks/>
          </p:cNvCxnSpPr>
          <p:nvPr/>
        </p:nvCxnSpPr>
        <p:spPr>
          <a:xfrm flipH="1">
            <a:off x="2665635" y="1447797"/>
            <a:ext cx="2" cy="3585479"/>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26" name="Straight Arrow Connector 125">
            <a:extLst>
              <a:ext uri="{FF2B5EF4-FFF2-40B4-BE49-F238E27FC236}">
                <a16:creationId xmlns:a16="http://schemas.microsoft.com/office/drawing/2014/main" id="{547A992A-C45A-4D38-8577-E63BA3C95D03}"/>
              </a:ext>
            </a:extLst>
          </p:cNvPr>
          <p:cNvCxnSpPr>
            <a:cxnSpLocks/>
          </p:cNvCxnSpPr>
          <p:nvPr/>
        </p:nvCxnSpPr>
        <p:spPr>
          <a:xfrm flipH="1">
            <a:off x="2168975" y="1454602"/>
            <a:ext cx="2" cy="3585479"/>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28" name="Straight Arrow Connector 127">
            <a:extLst>
              <a:ext uri="{FF2B5EF4-FFF2-40B4-BE49-F238E27FC236}">
                <a16:creationId xmlns:a16="http://schemas.microsoft.com/office/drawing/2014/main" id="{F43F455F-66AA-4F19-9369-9EA8DF5C4867}"/>
              </a:ext>
            </a:extLst>
          </p:cNvPr>
          <p:cNvCxnSpPr>
            <a:cxnSpLocks/>
          </p:cNvCxnSpPr>
          <p:nvPr/>
        </p:nvCxnSpPr>
        <p:spPr>
          <a:xfrm flipH="1">
            <a:off x="1658706" y="1440994"/>
            <a:ext cx="2" cy="3585479"/>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30" name="Straight Arrow Connector 129">
            <a:extLst>
              <a:ext uri="{FF2B5EF4-FFF2-40B4-BE49-F238E27FC236}">
                <a16:creationId xmlns:a16="http://schemas.microsoft.com/office/drawing/2014/main" id="{DB5DFDE7-5349-4B4A-BB93-F0BD82C597D8}"/>
              </a:ext>
            </a:extLst>
          </p:cNvPr>
          <p:cNvCxnSpPr>
            <a:cxnSpLocks/>
          </p:cNvCxnSpPr>
          <p:nvPr/>
        </p:nvCxnSpPr>
        <p:spPr>
          <a:xfrm flipH="1">
            <a:off x="1155243" y="1440995"/>
            <a:ext cx="2" cy="3585479"/>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34" name="Straight Arrow Connector 133">
            <a:extLst>
              <a:ext uri="{FF2B5EF4-FFF2-40B4-BE49-F238E27FC236}">
                <a16:creationId xmlns:a16="http://schemas.microsoft.com/office/drawing/2014/main" id="{D9F763D9-8B7C-46AF-A87E-85CAF6315624}"/>
              </a:ext>
            </a:extLst>
          </p:cNvPr>
          <p:cNvCxnSpPr>
            <a:cxnSpLocks/>
          </p:cNvCxnSpPr>
          <p:nvPr/>
        </p:nvCxnSpPr>
        <p:spPr>
          <a:xfrm flipH="1" flipV="1">
            <a:off x="638171" y="3203115"/>
            <a:ext cx="7341055" cy="20413"/>
          </a:xfrm>
          <a:prstGeom prst="straightConnector1">
            <a:avLst/>
          </a:prstGeom>
          <a:ln w="28575">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36" name="Straight Arrow Connector 135">
            <a:extLst>
              <a:ext uri="{FF2B5EF4-FFF2-40B4-BE49-F238E27FC236}">
                <a16:creationId xmlns:a16="http://schemas.microsoft.com/office/drawing/2014/main" id="{8067B88F-6933-47DD-A1B2-CBCEEE8436E4}"/>
              </a:ext>
            </a:extLst>
          </p:cNvPr>
          <p:cNvCxnSpPr>
            <a:cxnSpLocks/>
          </p:cNvCxnSpPr>
          <p:nvPr/>
        </p:nvCxnSpPr>
        <p:spPr>
          <a:xfrm flipH="1" flipV="1">
            <a:off x="672188" y="2713256"/>
            <a:ext cx="7307037" cy="20413"/>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38" name="Straight Arrow Connector 137">
            <a:extLst>
              <a:ext uri="{FF2B5EF4-FFF2-40B4-BE49-F238E27FC236}">
                <a16:creationId xmlns:a16="http://schemas.microsoft.com/office/drawing/2014/main" id="{79B808DB-836A-44CE-B9AF-B2F38D750382}"/>
              </a:ext>
            </a:extLst>
          </p:cNvPr>
          <p:cNvCxnSpPr>
            <a:cxnSpLocks/>
          </p:cNvCxnSpPr>
          <p:nvPr/>
        </p:nvCxnSpPr>
        <p:spPr>
          <a:xfrm flipH="1" flipV="1">
            <a:off x="631367" y="3699776"/>
            <a:ext cx="7341055" cy="20413"/>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40" name="Straight Arrow Connector 139">
            <a:extLst>
              <a:ext uri="{FF2B5EF4-FFF2-40B4-BE49-F238E27FC236}">
                <a16:creationId xmlns:a16="http://schemas.microsoft.com/office/drawing/2014/main" id="{A9A7A89D-DDF3-481A-889F-0FC63247893D}"/>
              </a:ext>
            </a:extLst>
          </p:cNvPr>
          <p:cNvCxnSpPr>
            <a:cxnSpLocks/>
          </p:cNvCxnSpPr>
          <p:nvPr/>
        </p:nvCxnSpPr>
        <p:spPr>
          <a:xfrm flipH="1" flipV="1">
            <a:off x="644973" y="4210043"/>
            <a:ext cx="7341055" cy="20413"/>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42" name="Straight Arrow Connector 141">
            <a:extLst>
              <a:ext uri="{FF2B5EF4-FFF2-40B4-BE49-F238E27FC236}">
                <a16:creationId xmlns:a16="http://schemas.microsoft.com/office/drawing/2014/main" id="{E4D7AFF5-D755-4305-87F1-9B91209B47C5}"/>
              </a:ext>
            </a:extLst>
          </p:cNvPr>
          <p:cNvCxnSpPr>
            <a:cxnSpLocks/>
          </p:cNvCxnSpPr>
          <p:nvPr/>
        </p:nvCxnSpPr>
        <p:spPr>
          <a:xfrm flipH="1" flipV="1">
            <a:off x="638171" y="4706704"/>
            <a:ext cx="7341055" cy="20413"/>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44" name="Straight Arrow Connector 143">
            <a:extLst>
              <a:ext uri="{FF2B5EF4-FFF2-40B4-BE49-F238E27FC236}">
                <a16:creationId xmlns:a16="http://schemas.microsoft.com/office/drawing/2014/main" id="{F7A5633B-D441-4422-9A55-C0EBCDDF079F}"/>
              </a:ext>
            </a:extLst>
          </p:cNvPr>
          <p:cNvCxnSpPr>
            <a:cxnSpLocks/>
          </p:cNvCxnSpPr>
          <p:nvPr/>
        </p:nvCxnSpPr>
        <p:spPr>
          <a:xfrm flipH="1" flipV="1">
            <a:off x="638171" y="2216596"/>
            <a:ext cx="7341055" cy="20413"/>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46" name="Straight Arrow Connector 145">
            <a:extLst>
              <a:ext uri="{FF2B5EF4-FFF2-40B4-BE49-F238E27FC236}">
                <a16:creationId xmlns:a16="http://schemas.microsoft.com/office/drawing/2014/main" id="{25C9F937-5366-44AF-BCBF-9C2B8A7964B6}"/>
              </a:ext>
            </a:extLst>
          </p:cNvPr>
          <p:cNvCxnSpPr>
            <a:cxnSpLocks/>
          </p:cNvCxnSpPr>
          <p:nvPr/>
        </p:nvCxnSpPr>
        <p:spPr>
          <a:xfrm flipH="1" flipV="1">
            <a:off x="651778" y="1713132"/>
            <a:ext cx="7341055" cy="20413"/>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51" name="Straight Arrow Connector 150">
            <a:extLst>
              <a:ext uri="{FF2B5EF4-FFF2-40B4-BE49-F238E27FC236}">
                <a16:creationId xmlns:a16="http://schemas.microsoft.com/office/drawing/2014/main" id="{49115806-F7FF-4BF8-850F-6982E7E52B14}"/>
              </a:ext>
            </a:extLst>
          </p:cNvPr>
          <p:cNvCxnSpPr>
            <a:cxnSpLocks/>
          </p:cNvCxnSpPr>
          <p:nvPr/>
        </p:nvCxnSpPr>
        <p:spPr>
          <a:xfrm flipH="1">
            <a:off x="7666259" y="1196065"/>
            <a:ext cx="1" cy="3864427"/>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sp>
        <p:nvSpPr>
          <p:cNvPr id="150" name="Rectangle: Rounded Corners 149">
            <a:extLst>
              <a:ext uri="{FF2B5EF4-FFF2-40B4-BE49-F238E27FC236}">
                <a16:creationId xmlns:a16="http://schemas.microsoft.com/office/drawing/2014/main" id="{167E5688-A020-412B-BF75-4783C737E356}"/>
              </a:ext>
            </a:extLst>
          </p:cNvPr>
          <p:cNvSpPr/>
          <p:nvPr/>
        </p:nvSpPr>
        <p:spPr>
          <a:xfrm>
            <a:off x="7421336" y="1277711"/>
            <a:ext cx="489857" cy="176893"/>
          </a:xfrm>
          <a:prstGeom prst="roundRect">
            <a:avLst/>
          </a:prstGeom>
          <a:solidFill>
            <a:srgbClr val="CCF0FF"/>
          </a:solidFill>
          <a:ln>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000">
                <a:solidFill>
                  <a:schemeClr val="tx1"/>
                </a:solidFill>
                <a:cs typeface="Arial"/>
              </a:rPr>
              <a:t>clear</a:t>
            </a:r>
            <a:endParaRPr lang="en-US" sz="1000">
              <a:solidFill>
                <a:schemeClr val="tx1"/>
              </a:solidFill>
            </a:endParaRPr>
          </a:p>
        </p:txBody>
      </p:sp>
      <p:sp>
        <p:nvSpPr>
          <p:cNvPr id="3" name="Rectangle 2">
            <a:extLst>
              <a:ext uri="{FF2B5EF4-FFF2-40B4-BE49-F238E27FC236}">
                <a16:creationId xmlns:a16="http://schemas.microsoft.com/office/drawing/2014/main" id="{40996EA1-F612-4BD6-9C5D-3DAF8DE4E1EE}"/>
              </a:ext>
            </a:extLst>
          </p:cNvPr>
          <p:cNvSpPr/>
          <p:nvPr/>
        </p:nvSpPr>
        <p:spPr>
          <a:xfrm>
            <a:off x="648361" y="1427307"/>
            <a:ext cx="1666874" cy="2796346"/>
          </a:xfrm>
          <a:prstGeom prst="rect">
            <a:avLst/>
          </a:prstGeom>
          <a:solidFill>
            <a:schemeClr val="bg1"/>
          </a:solidFill>
          <a:ln w="12700">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7" descr="A picture containing text, monitor, screen, screenshot&#10;&#10;Description automatically generated">
            <a:extLst>
              <a:ext uri="{FF2B5EF4-FFF2-40B4-BE49-F238E27FC236}">
                <a16:creationId xmlns:a16="http://schemas.microsoft.com/office/drawing/2014/main" id="{A2C8F40B-950D-4420-9D09-A2B2008EA708}"/>
              </a:ext>
            </a:extLst>
          </p:cNvPr>
          <p:cNvPicPr>
            <a:picLocks noChangeAspect="1"/>
          </p:cNvPicPr>
          <p:nvPr/>
        </p:nvPicPr>
        <p:blipFill>
          <a:blip r:embed="rId5"/>
          <a:stretch>
            <a:fillRect/>
          </a:stretch>
        </p:blipFill>
        <p:spPr>
          <a:xfrm>
            <a:off x="1735590" y="1487259"/>
            <a:ext cx="250375" cy="311606"/>
          </a:xfrm>
          <a:prstGeom prst="rect">
            <a:avLst/>
          </a:prstGeom>
        </p:spPr>
      </p:pic>
      <p:sp>
        <p:nvSpPr>
          <p:cNvPr id="41" name="TextBox 40">
            <a:extLst>
              <a:ext uri="{FF2B5EF4-FFF2-40B4-BE49-F238E27FC236}">
                <a16:creationId xmlns:a16="http://schemas.microsoft.com/office/drawing/2014/main" id="{4A7E1291-EB2E-4A23-8B49-8C164F119AC9}"/>
              </a:ext>
            </a:extLst>
          </p:cNvPr>
          <p:cNvSpPr txBox="1"/>
          <p:nvPr/>
        </p:nvSpPr>
        <p:spPr>
          <a:xfrm>
            <a:off x="854870" y="1537776"/>
            <a:ext cx="957283"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latin typeface="Grandview Display"/>
              </a:rPr>
              <a:t>original vector = </a:t>
            </a:r>
            <a:endParaRPr lang="en-US" sz="800"/>
          </a:p>
        </p:txBody>
      </p:sp>
      <p:sp>
        <p:nvSpPr>
          <p:cNvPr id="6" name="Rectangle 5">
            <a:extLst>
              <a:ext uri="{FF2B5EF4-FFF2-40B4-BE49-F238E27FC236}">
                <a16:creationId xmlns:a16="http://schemas.microsoft.com/office/drawing/2014/main" id="{D1FDC388-79FC-4D17-8D25-87B5EC1041EA}"/>
              </a:ext>
            </a:extLst>
          </p:cNvPr>
          <p:cNvSpPr/>
          <p:nvPr/>
        </p:nvSpPr>
        <p:spPr>
          <a:xfrm>
            <a:off x="753836" y="1971675"/>
            <a:ext cx="95251" cy="88448"/>
          </a:xfrm>
          <a:prstGeom prst="rect">
            <a:avLst/>
          </a:prstGeom>
          <a:solidFill>
            <a:schemeClr val="bg1"/>
          </a:solidFill>
          <a:ln w="12700">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2E8368A5-B9E0-468A-8F30-1D13409070DA}"/>
              </a:ext>
            </a:extLst>
          </p:cNvPr>
          <p:cNvSpPr txBox="1"/>
          <p:nvPr/>
        </p:nvSpPr>
        <p:spPr>
          <a:xfrm>
            <a:off x="861673" y="1911972"/>
            <a:ext cx="953861"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latin typeface="Grandview Display"/>
              </a:rPr>
              <a:t>scalar value 1 = </a:t>
            </a:r>
            <a:endParaRPr lang="en-US" sz="800"/>
          </a:p>
        </p:txBody>
      </p:sp>
      <p:pic>
        <p:nvPicPr>
          <p:cNvPr id="8" name="Picture 8" descr="A picture containing text, monitor, electronics, screen&#10;&#10;Description automatically generated">
            <a:extLst>
              <a:ext uri="{FF2B5EF4-FFF2-40B4-BE49-F238E27FC236}">
                <a16:creationId xmlns:a16="http://schemas.microsoft.com/office/drawing/2014/main" id="{99B763C7-8E1D-411E-80C3-22D142875C9D}"/>
              </a:ext>
            </a:extLst>
          </p:cNvPr>
          <p:cNvPicPr>
            <a:picLocks noChangeAspect="1"/>
          </p:cNvPicPr>
          <p:nvPr/>
        </p:nvPicPr>
        <p:blipFill>
          <a:blip r:embed="rId6"/>
          <a:stretch>
            <a:fillRect/>
          </a:stretch>
        </p:blipFill>
        <p:spPr>
          <a:xfrm>
            <a:off x="1732869" y="1889352"/>
            <a:ext cx="249013" cy="242208"/>
          </a:xfrm>
          <a:prstGeom prst="rect">
            <a:avLst/>
          </a:prstGeom>
        </p:spPr>
      </p:pic>
      <p:sp>
        <p:nvSpPr>
          <p:cNvPr id="45" name="TextBox 44">
            <a:extLst>
              <a:ext uri="{FF2B5EF4-FFF2-40B4-BE49-F238E27FC236}">
                <a16:creationId xmlns:a16="http://schemas.microsoft.com/office/drawing/2014/main" id="{6163D14D-C4A9-4138-809D-BDBC91856521}"/>
              </a:ext>
            </a:extLst>
          </p:cNvPr>
          <p:cNvSpPr txBox="1"/>
          <p:nvPr/>
        </p:nvSpPr>
        <p:spPr>
          <a:xfrm>
            <a:off x="854869" y="2299776"/>
            <a:ext cx="953861"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latin typeface="Grandview Display"/>
              </a:rPr>
              <a:t>second vector = </a:t>
            </a:r>
            <a:endParaRPr lang="en-US" sz="800"/>
          </a:p>
        </p:txBody>
      </p:sp>
      <p:pic>
        <p:nvPicPr>
          <p:cNvPr id="46" name="Picture 7" descr="A picture containing text, monitor, screen, screenshot&#10;&#10;Description automatically generated">
            <a:extLst>
              <a:ext uri="{FF2B5EF4-FFF2-40B4-BE49-F238E27FC236}">
                <a16:creationId xmlns:a16="http://schemas.microsoft.com/office/drawing/2014/main" id="{CE165165-7864-47A5-8934-6182F8742B28}"/>
              </a:ext>
            </a:extLst>
          </p:cNvPr>
          <p:cNvPicPr>
            <a:picLocks noChangeAspect="1"/>
          </p:cNvPicPr>
          <p:nvPr/>
        </p:nvPicPr>
        <p:blipFill>
          <a:blip r:embed="rId5"/>
          <a:stretch>
            <a:fillRect/>
          </a:stretch>
        </p:blipFill>
        <p:spPr>
          <a:xfrm>
            <a:off x="1735590" y="2242456"/>
            <a:ext cx="250375" cy="311606"/>
          </a:xfrm>
          <a:prstGeom prst="rect">
            <a:avLst/>
          </a:prstGeom>
        </p:spPr>
      </p:pic>
      <p:sp>
        <p:nvSpPr>
          <p:cNvPr id="47" name="Rectangle 46">
            <a:extLst>
              <a:ext uri="{FF2B5EF4-FFF2-40B4-BE49-F238E27FC236}">
                <a16:creationId xmlns:a16="http://schemas.microsoft.com/office/drawing/2014/main" id="{39EB8DBA-FB7A-4800-8C54-A712D88665C7}"/>
              </a:ext>
            </a:extLst>
          </p:cNvPr>
          <p:cNvSpPr/>
          <p:nvPr/>
        </p:nvSpPr>
        <p:spPr>
          <a:xfrm>
            <a:off x="760639" y="2359479"/>
            <a:ext cx="95251" cy="88448"/>
          </a:xfrm>
          <a:prstGeom prst="rect">
            <a:avLst/>
          </a:prstGeom>
          <a:solidFill>
            <a:schemeClr val="bg1"/>
          </a:solidFill>
          <a:ln w="12700">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8" name="Picture 8" descr="A picture containing text, monitor, electronics, screen&#10;&#10;Description automatically generated">
            <a:extLst>
              <a:ext uri="{FF2B5EF4-FFF2-40B4-BE49-F238E27FC236}">
                <a16:creationId xmlns:a16="http://schemas.microsoft.com/office/drawing/2014/main" id="{697CD7B6-5F78-4A21-8058-696773645234}"/>
              </a:ext>
            </a:extLst>
          </p:cNvPr>
          <p:cNvPicPr>
            <a:picLocks noChangeAspect="1"/>
          </p:cNvPicPr>
          <p:nvPr/>
        </p:nvPicPr>
        <p:blipFill>
          <a:blip r:embed="rId6"/>
          <a:stretch>
            <a:fillRect/>
          </a:stretch>
        </p:blipFill>
        <p:spPr>
          <a:xfrm>
            <a:off x="1732869" y="2678565"/>
            <a:ext cx="249013" cy="242208"/>
          </a:xfrm>
          <a:prstGeom prst="rect">
            <a:avLst/>
          </a:prstGeom>
        </p:spPr>
      </p:pic>
      <p:sp>
        <p:nvSpPr>
          <p:cNvPr id="49" name="TextBox 48">
            <a:extLst>
              <a:ext uri="{FF2B5EF4-FFF2-40B4-BE49-F238E27FC236}">
                <a16:creationId xmlns:a16="http://schemas.microsoft.com/office/drawing/2014/main" id="{0A4B26BA-C68B-469F-8988-CAECC21AAB33}"/>
              </a:ext>
            </a:extLst>
          </p:cNvPr>
          <p:cNvSpPr txBox="1"/>
          <p:nvPr/>
        </p:nvSpPr>
        <p:spPr>
          <a:xfrm>
            <a:off x="861673" y="2687579"/>
            <a:ext cx="953861"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latin typeface="Grandview Display"/>
              </a:rPr>
              <a:t>scalar value 2 = </a:t>
            </a:r>
            <a:endParaRPr lang="en-US" sz="800"/>
          </a:p>
        </p:txBody>
      </p:sp>
      <p:sp>
        <p:nvSpPr>
          <p:cNvPr id="50" name="Rectangle 49">
            <a:extLst>
              <a:ext uri="{FF2B5EF4-FFF2-40B4-BE49-F238E27FC236}">
                <a16:creationId xmlns:a16="http://schemas.microsoft.com/office/drawing/2014/main" id="{A326AC42-315C-406B-B39F-7E23743E5E2D}"/>
              </a:ext>
            </a:extLst>
          </p:cNvPr>
          <p:cNvSpPr/>
          <p:nvPr/>
        </p:nvSpPr>
        <p:spPr>
          <a:xfrm>
            <a:off x="767443" y="2747281"/>
            <a:ext cx="95251" cy="88448"/>
          </a:xfrm>
          <a:prstGeom prst="rect">
            <a:avLst/>
          </a:prstGeom>
          <a:solidFill>
            <a:schemeClr val="bg1"/>
          </a:solidFill>
          <a:ln w="12700">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 name="Picture 7" descr="A picture containing text, monitor, screen, screenshot&#10;&#10;Description automatically generated">
            <a:extLst>
              <a:ext uri="{FF2B5EF4-FFF2-40B4-BE49-F238E27FC236}">
                <a16:creationId xmlns:a16="http://schemas.microsoft.com/office/drawing/2014/main" id="{2C0CC446-1321-411A-BB8D-829F1997F2E8}"/>
              </a:ext>
            </a:extLst>
          </p:cNvPr>
          <p:cNvPicPr>
            <a:picLocks noChangeAspect="1"/>
          </p:cNvPicPr>
          <p:nvPr/>
        </p:nvPicPr>
        <p:blipFill>
          <a:blip r:embed="rId5"/>
          <a:stretch>
            <a:fillRect/>
          </a:stretch>
        </p:blipFill>
        <p:spPr>
          <a:xfrm>
            <a:off x="1735590" y="3018063"/>
            <a:ext cx="250375" cy="311606"/>
          </a:xfrm>
          <a:prstGeom prst="rect">
            <a:avLst/>
          </a:prstGeom>
        </p:spPr>
      </p:pic>
      <p:sp>
        <p:nvSpPr>
          <p:cNvPr id="52" name="TextBox 51">
            <a:extLst>
              <a:ext uri="{FF2B5EF4-FFF2-40B4-BE49-F238E27FC236}">
                <a16:creationId xmlns:a16="http://schemas.microsoft.com/office/drawing/2014/main" id="{BFF8A866-00DC-427E-A810-BEEF4B66CD21}"/>
              </a:ext>
            </a:extLst>
          </p:cNvPr>
          <p:cNvSpPr txBox="1"/>
          <p:nvPr/>
        </p:nvSpPr>
        <p:spPr>
          <a:xfrm>
            <a:off x="861673" y="3082187"/>
            <a:ext cx="994683" cy="20774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750">
                <a:latin typeface="Grandview Display"/>
              </a:rPr>
              <a:t>resultant vector = </a:t>
            </a:r>
            <a:endParaRPr lang="en-US" sz="750"/>
          </a:p>
        </p:txBody>
      </p:sp>
      <p:sp>
        <p:nvSpPr>
          <p:cNvPr id="53" name="Rectangle 52">
            <a:extLst>
              <a:ext uri="{FF2B5EF4-FFF2-40B4-BE49-F238E27FC236}">
                <a16:creationId xmlns:a16="http://schemas.microsoft.com/office/drawing/2014/main" id="{D413BAB5-4C8C-472C-804A-0A8C1D7EF806}"/>
              </a:ext>
            </a:extLst>
          </p:cNvPr>
          <p:cNvSpPr/>
          <p:nvPr/>
        </p:nvSpPr>
        <p:spPr>
          <a:xfrm>
            <a:off x="767442" y="3135084"/>
            <a:ext cx="95251" cy="88448"/>
          </a:xfrm>
          <a:prstGeom prst="rect">
            <a:avLst/>
          </a:prstGeom>
          <a:solidFill>
            <a:schemeClr val="bg1"/>
          </a:solidFill>
          <a:ln w="12700">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864C8424-FAFA-4BBF-B4BD-FAC416AF29E3}"/>
              </a:ext>
            </a:extLst>
          </p:cNvPr>
          <p:cNvSpPr/>
          <p:nvPr/>
        </p:nvSpPr>
        <p:spPr>
          <a:xfrm>
            <a:off x="658586" y="1209675"/>
            <a:ext cx="1666873" cy="217715"/>
          </a:xfrm>
          <a:prstGeom prst="rect">
            <a:avLst/>
          </a:prstGeom>
          <a:solidFill>
            <a:srgbClr val="C4FFFC">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A2FEE96-8CCD-4380-A97D-EE3B9BEC4EB3}"/>
              </a:ext>
            </a:extLst>
          </p:cNvPr>
          <p:cNvSpPr/>
          <p:nvPr/>
        </p:nvSpPr>
        <p:spPr>
          <a:xfrm>
            <a:off x="760640" y="1604281"/>
            <a:ext cx="95251" cy="88448"/>
          </a:xfrm>
          <a:prstGeom prst="rect">
            <a:avLst/>
          </a:prstGeom>
          <a:solidFill>
            <a:srgbClr val="C4FFFC">
              <a:alpha val="45000"/>
            </a:srgbClr>
          </a:solidFill>
          <a:ln w="12700">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Rounded Corners 56">
            <a:extLst>
              <a:ext uri="{FF2B5EF4-FFF2-40B4-BE49-F238E27FC236}">
                <a16:creationId xmlns:a16="http://schemas.microsoft.com/office/drawing/2014/main" id="{379E189F-FDFB-48F6-91DB-15645ED7B355}"/>
              </a:ext>
            </a:extLst>
          </p:cNvPr>
          <p:cNvSpPr/>
          <p:nvPr/>
        </p:nvSpPr>
        <p:spPr>
          <a:xfrm>
            <a:off x="6414407" y="1284513"/>
            <a:ext cx="864053" cy="170090"/>
          </a:xfrm>
          <a:prstGeom prst="roundRect">
            <a:avLst/>
          </a:prstGeom>
          <a:solidFill>
            <a:srgbClr val="CCF0FF"/>
          </a:solidFill>
          <a:ln>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000">
                <a:solidFill>
                  <a:schemeClr val="tx1"/>
                </a:solidFill>
                <a:cs typeface="Arial"/>
              </a:rPr>
              <a:t>calculations</a:t>
            </a:r>
            <a:endParaRPr lang="en-US" sz="1000">
              <a:solidFill>
                <a:schemeClr val="tx1"/>
              </a:solidFill>
            </a:endParaRPr>
          </a:p>
        </p:txBody>
      </p:sp>
      <p:cxnSp>
        <p:nvCxnSpPr>
          <p:cNvPr id="11" name="Straight Arrow Connector 10">
            <a:extLst>
              <a:ext uri="{FF2B5EF4-FFF2-40B4-BE49-F238E27FC236}">
                <a16:creationId xmlns:a16="http://schemas.microsoft.com/office/drawing/2014/main" id="{56584B48-F3A4-4F84-B479-D2A148670A74}"/>
              </a:ext>
            </a:extLst>
          </p:cNvPr>
          <p:cNvCxnSpPr>
            <a:cxnSpLocks/>
          </p:cNvCxnSpPr>
          <p:nvPr/>
        </p:nvCxnSpPr>
        <p:spPr>
          <a:xfrm>
            <a:off x="6992710" y="1114424"/>
            <a:ext cx="734786" cy="0"/>
          </a:xfrm>
          <a:prstGeom prst="straightConnector1">
            <a:avLst/>
          </a:prstGeom>
          <a:ln w="12700"/>
        </p:spPr>
        <p:style>
          <a:lnRef idx="1">
            <a:schemeClr val="dk1"/>
          </a:lnRef>
          <a:fillRef idx="0">
            <a:schemeClr val="dk1"/>
          </a:fillRef>
          <a:effectRef idx="0">
            <a:schemeClr val="dk1"/>
          </a:effectRef>
          <a:fontRef idx="minor">
            <a:schemeClr val="tx1"/>
          </a:fontRef>
        </p:style>
      </p:cxnSp>
      <p:sp>
        <p:nvSpPr>
          <p:cNvPr id="12" name="Flowchart: Connector 11">
            <a:extLst>
              <a:ext uri="{FF2B5EF4-FFF2-40B4-BE49-F238E27FC236}">
                <a16:creationId xmlns:a16="http://schemas.microsoft.com/office/drawing/2014/main" id="{4057DFEA-2404-427E-814D-6AC8AAFE8580}"/>
              </a:ext>
            </a:extLst>
          </p:cNvPr>
          <p:cNvSpPr/>
          <p:nvPr/>
        </p:nvSpPr>
        <p:spPr>
          <a:xfrm>
            <a:off x="7323365" y="1084489"/>
            <a:ext cx="68034" cy="68035"/>
          </a:xfrm>
          <a:prstGeom prst="flowChartConnector">
            <a:avLst/>
          </a:prstGeom>
          <a:solidFill>
            <a:srgbClr val="80D0FF"/>
          </a:solidFill>
          <a:ln>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lowchart: Connector 12">
            <a:extLst>
              <a:ext uri="{FF2B5EF4-FFF2-40B4-BE49-F238E27FC236}">
                <a16:creationId xmlns:a16="http://schemas.microsoft.com/office/drawing/2014/main" id="{C4B86F20-9CD7-4DBC-B638-3199275CAB88}"/>
              </a:ext>
            </a:extLst>
          </p:cNvPr>
          <p:cNvSpPr/>
          <p:nvPr/>
        </p:nvSpPr>
        <p:spPr>
          <a:xfrm>
            <a:off x="7690758" y="1084489"/>
            <a:ext cx="68034" cy="68035"/>
          </a:xfrm>
          <a:prstGeom prst="flowChartConnector">
            <a:avLst/>
          </a:prstGeom>
          <a:solidFill>
            <a:schemeClr val="bg1"/>
          </a:solidFill>
          <a:ln>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lowchart: Connector 13">
            <a:extLst>
              <a:ext uri="{FF2B5EF4-FFF2-40B4-BE49-F238E27FC236}">
                <a16:creationId xmlns:a16="http://schemas.microsoft.com/office/drawing/2014/main" id="{30009A99-F07F-44B5-8591-7BECD1DF6CAA}"/>
              </a:ext>
            </a:extLst>
          </p:cNvPr>
          <p:cNvSpPr/>
          <p:nvPr/>
        </p:nvSpPr>
        <p:spPr>
          <a:xfrm>
            <a:off x="6962776" y="1084489"/>
            <a:ext cx="68034" cy="68035"/>
          </a:xfrm>
          <a:prstGeom prst="flowChartConnector">
            <a:avLst/>
          </a:prstGeom>
          <a:solidFill>
            <a:schemeClr val="bg1"/>
          </a:solidFill>
          <a:ln>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lowchart: Connector 14">
            <a:extLst>
              <a:ext uri="{FF2B5EF4-FFF2-40B4-BE49-F238E27FC236}">
                <a16:creationId xmlns:a16="http://schemas.microsoft.com/office/drawing/2014/main" id="{132C280F-5E2F-43ED-8237-02A28FDBCE8D}"/>
              </a:ext>
            </a:extLst>
          </p:cNvPr>
          <p:cNvSpPr/>
          <p:nvPr/>
        </p:nvSpPr>
        <p:spPr>
          <a:xfrm>
            <a:off x="7146472" y="1084489"/>
            <a:ext cx="68034" cy="68035"/>
          </a:xfrm>
          <a:prstGeom prst="flowChartConnector">
            <a:avLst/>
          </a:prstGeom>
          <a:solidFill>
            <a:schemeClr val="bg1"/>
          </a:solidFill>
          <a:ln>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lowchart: Connector 15">
            <a:extLst>
              <a:ext uri="{FF2B5EF4-FFF2-40B4-BE49-F238E27FC236}">
                <a16:creationId xmlns:a16="http://schemas.microsoft.com/office/drawing/2014/main" id="{3574B8E6-A992-4565-970F-7FAF55B1278E}"/>
              </a:ext>
            </a:extLst>
          </p:cNvPr>
          <p:cNvSpPr/>
          <p:nvPr/>
        </p:nvSpPr>
        <p:spPr>
          <a:xfrm>
            <a:off x="7500257" y="1084489"/>
            <a:ext cx="68034" cy="68035"/>
          </a:xfrm>
          <a:prstGeom prst="flowChartConnector">
            <a:avLst/>
          </a:prstGeom>
          <a:solidFill>
            <a:schemeClr val="bg1"/>
          </a:solidFill>
          <a:ln>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FC9F5AA4-520C-4717-AB81-C8BCAC01617F}"/>
              </a:ext>
            </a:extLst>
          </p:cNvPr>
          <p:cNvSpPr txBox="1"/>
          <p:nvPr/>
        </p:nvSpPr>
        <p:spPr>
          <a:xfrm>
            <a:off x="-62177" y="698255"/>
            <a:ext cx="695325" cy="584775"/>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t>opened and highlighted menu</a:t>
            </a:r>
          </a:p>
        </p:txBody>
      </p:sp>
      <p:sp>
        <p:nvSpPr>
          <p:cNvPr id="17" name="Arrow: Right 16">
            <a:extLst>
              <a:ext uri="{FF2B5EF4-FFF2-40B4-BE49-F238E27FC236}">
                <a16:creationId xmlns:a16="http://schemas.microsoft.com/office/drawing/2014/main" id="{21579ECA-285C-4BE5-B419-CD6868BADAD5}"/>
              </a:ext>
            </a:extLst>
          </p:cNvPr>
          <p:cNvSpPr/>
          <p:nvPr/>
        </p:nvSpPr>
        <p:spPr>
          <a:xfrm rot="1800000">
            <a:off x="369333" y="1202662"/>
            <a:ext cx="259582" cy="104670"/>
          </a:xfrm>
          <a:prstGeom prst="rightArrow">
            <a:avLst/>
          </a:prstGeom>
          <a:solidFill>
            <a:srgbClr val="FF0000"/>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Arrow: Right 73">
            <a:extLst>
              <a:ext uri="{FF2B5EF4-FFF2-40B4-BE49-F238E27FC236}">
                <a16:creationId xmlns:a16="http://schemas.microsoft.com/office/drawing/2014/main" id="{7DAB880A-1A43-4FB4-821D-87B7EE6B0FCF}"/>
              </a:ext>
            </a:extLst>
          </p:cNvPr>
          <p:cNvSpPr/>
          <p:nvPr/>
        </p:nvSpPr>
        <p:spPr>
          <a:xfrm rot="-1380000">
            <a:off x="416957" y="3243734"/>
            <a:ext cx="259582" cy="104670"/>
          </a:xfrm>
          <a:prstGeom prst="rightArrow">
            <a:avLst/>
          </a:prstGeom>
          <a:solidFill>
            <a:srgbClr val="FF0000"/>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TextBox 74">
            <a:extLst>
              <a:ext uri="{FF2B5EF4-FFF2-40B4-BE49-F238E27FC236}">
                <a16:creationId xmlns:a16="http://schemas.microsoft.com/office/drawing/2014/main" id="{CA23DCB9-40A3-4E72-B8F2-5F16505A29CF}"/>
              </a:ext>
            </a:extLst>
          </p:cNvPr>
          <p:cNvSpPr txBox="1"/>
          <p:nvPr/>
        </p:nvSpPr>
        <p:spPr>
          <a:xfrm>
            <a:off x="-436375" y="3399274"/>
            <a:ext cx="1062718" cy="707886"/>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t>User can decide what is displayed on grid</a:t>
            </a:r>
          </a:p>
        </p:txBody>
      </p:sp>
      <p:sp>
        <p:nvSpPr>
          <p:cNvPr id="76" name="Arrow: Right 75">
            <a:extLst>
              <a:ext uri="{FF2B5EF4-FFF2-40B4-BE49-F238E27FC236}">
                <a16:creationId xmlns:a16="http://schemas.microsoft.com/office/drawing/2014/main" id="{6D702229-BA2A-4BC0-B6AD-AF534E3F41FE}"/>
              </a:ext>
            </a:extLst>
          </p:cNvPr>
          <p:cNvSpPr/>
          <p:nvPr/>
        </p:nvSpPr>
        <p:spPr>
          <a:xfrm rot="-2400000">
            <a:off x="491795" y="1746948"/>
            <a:ext cx="259582" cy="104670"/>
          </a:xfrm>
          <a:prstGeom prst="rightArrow">
            <a:avLst/>
          </a:prstGeom>
          <a:solidFill>
            <a:srgbClr val="FF0000"/>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TextBox 76">
            <a:extLst>
              <a:ext uri="{FF2B5EF4-FFF2-40B4-BE49-F238E27FC236}">
                <a16:creationId xmlns:a16="http://schemas.microsoft.com/office/drawing/2014/main" id="{CC91AC56-6850-4C2E-A9D3-6272DDEB3C45}"/>
              </a:ext>
            </a:extLst>
          </p:cNvPr>
          <p:cNvSpPr txBox="1"/>
          <p:nvPr/>
        </p:nvSpPr>
        <p:spPr>
          <a:xfrm>
            <a:off x="-48573" y="1929702"/>
            <a:ext cx="695325" cy="400110"/>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t>Checked off box</a:t>
            </a:r>
          </a:p>
        </p:txBody>
      </p:sp>
      <p:sp>
        <p:nvSpPr>
          <p:cNvPr id="78" name="TextBox 77">
            <a:extLst>
              <a:ext uri="{FF2B5EF4-FFF2-40B4-BE49-F238E27FC236}">
                <a16:creationId xmlns:a16="http://schemas.microsoft.com/office/drawing/2014/main" id="{33C68EAF-8230-44F2-929F-46D88ACDC16D}"/>
              </a:ext>
            </a:extLst>
          </p:cNvPr>
          <p:cNvSpPr txBox="1"/>
          <p:nvPr/>
        </p:nvSpPr>
        <p:spPr>
          <a:xfrm>
            <a:off x="1698513" y="1456135"/>
            <a:ext cx="32793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900">
                <a:latin typeface="Grandview Display"/>
              </a:rPr>
              <a:t>0</a:t>
            </a:r>
          </a:p>
          <a:p>
            <a:pPr algn="ctr"/>
            <a:r>
              <a:rPr lang="en-US" sz="900">
                <a:latin typeface="Grandview Display"/>
              </a:rPr>
              <a:t>10</a:t>
            </a:r>
          </a:p>
        </p:txBody>
      </p:sp>
      <p:cxnSp>
        <p:nvCxnSpPr>
          <p:cNvPr id="20" name="Straight Arrow Connector 19">
            <a:extLst>
              <a:ext uri="{FF2B5EF4-FFF2-40B4-BE49-F238E27FC236}">
                <a16:creationId xmlns:a16="http://schemas.microsoft.com/office/drawing/2014/main" id="{C35F5A16-205A-41D9-B2CD-6B9EEB900FDD}"/>
              </a:ext>
            </a:extLst>
          </p:cNvPr>
          <p:cNvCxnSpPr/>
          <p:nvPr/>
        </p:nvCxnSpPr>
        <p:spPr>
          <a:xfrm flipV="1">
            <a:off x="4169229" y="2729592"/>
            <a:ext cx="2721" cy="49393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80" name="Arrow: Right 79">
            <a:extLst>
              <a:ext uri="{FF2B5EF4-FFF2-40B4-BE49-F238E27FC236}">
                <a16:creationId xmlns:a16="http://schemas.microsoft.com/office/drawing/2014/main" id="{4EADB2A4-5E2F-41DA-AB83-BFC9A54E862F}"/>
              </a:ext>
            </a:extLst>
          </p:cNvPr>
          <p:cNvSpPr/>
          <p:nvPr/>
        </p:nvSpPr>
        <p:spPr>
          <a:xfrm rot="12780000">
            <a:off x="2233510" y="1433983"/>
            <a:ext cx="259582" cy="104670"/>
          </a:xfrm>
          <a:prstGeom prst="rightArrow">
            <a:avLst/>
          </a:prstGeom>
          <a:solidFill>
            <a:srgbClr val="FF0000"/>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TextBox 80">
            <a:extLst>
              <a:ext uri="{FF2B5EF4-FFF2-40B4-BE49-F238E27FC236}">
                <a16:creationId xmlns:a16="http://schemas.microsoft.com/office/drawing/2014/main" id="{276A42C5-E03A-45F3-8187-2120854307BF}"/>
              </a:ext>
            </a:extLst>
          </p:cNvPr>
          <p:cNvSpPr txBox="1"/>
          <p:nvPr/>
        </p:nvSpPr>
        <p:spPr>
          <a:xfrm>
            <a:off x="2339479" y="1603130"/>
            <a:ext cx="1702253" cy="246221"/>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t>Click again to close menu</a:t>
            </a:r>
          </a:p>
        </p:txBody>
      </p:sp>
      <p:sp>
        <p:nvSpPr>
          <p:cNvPr id="70" name="TextBox 69">
            <a:extLst>
              <a:ext uri="{FF2B5EF4-FFF2-40B4-BE49-F238E27FC236}">
                <a16:creationId xmlns:a16="http://schemas.microsoft.com/office/drawing/2014/main" id="{21163A61-9DAA-4C4E-B313-16034E497FB6}"/>
              </a:ext>
            </a:extLst>
          </p:cNvPr>
          <p:cNvSpPr txBox="1"/>
          <p:nvPr/>
        </p:nvSpPr>
        <p:spPr>
          <a:xfrm>
            <a:off x="861673" y="3395149"/>
            <a:ext cx="953861"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latin typeface="Grandview Display"/>
              </a:rPr>
              <a:t>multiply vectors</a:t>
            </a:r>
            <a:endParaRPr lang="en-US"/>
          </a:p>
        </p:txBody>
      </p:sp>
      <p:sp>
        <p:nvSpPr>
          <p:cNvPr id="71" name="TextBox 70">
            <a:extLst>
              <a:ext uri="{FF2B5EF4-FFF2-40B4-BE49-F238E27FC236}">
                <a16:creationId xmlns:a16="http://schemas.microsoft.com/office/drawing/2014/main" id="{32AF274C-D537-4B62-BB52-B495A5B25939}"/>
              </a:ext>
            </a:extLst>
          </p:cNvPr>
          <p:cNvSpPr txBox="1"/>
          <p:nvPr/>
        </p:nvSpPr>
        <p:spPr>
          <a:xfrm>
            <a:off x="854870" y="3633275"/>
            <a:ext cx="1130753"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latin typeface="Grandview Display"/>
              </a:rPr>
              <a:t>add vectors together</a:t>
            </a:r>
            <a:endParaRPr lang="en-US" sz="800"/>
          </a:p>
        </p:txBody>
      </p:sp>
      <p:sp>
        <p:nvSpPr>
          <p:cNvPr id="72" name="Rectangle 71">
            <a:extLst>
              <a:ext uri="{FF2B5EF4-FFF2-40B4-BE49-F238E27FC236}">
                <a16:creationId xmlns:a16="http://schemas.microsoft.com/office/drawing/2014/main" id="{758BD54E-6E1E-4727-AB51-B4A41AD57383}"/>
              </a:ext>
            </a:extLst>
          </p:cNvPr>
          <p:cNvSpPr/>
          <p:nvPr/>
        </p:nvSpPr>
        <p:spPr>
          <a:xfrm>
            <a:off x="767441" y="3454852"/>
            <a:ext cx="95251" cy="88448"/>
          </a:xfrm>
          <a:prstGeom prst="rect">
            <a:avLst/>
          </a:prstGeom>
          <a:solidFill>
            <a:schemeClr val="bg1"/>
          </a:solidFill>
          <a:ln w="12700">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AF60358B-A420-4C44-A8FF-C4B4A0C1B01D}"/>
              </a:ext>
            </a:extLst>
          </p:cNvPr>
          <p:cNvSpPr/>
          <p:nvPr/>
        </p:nvSpPr>
        <p:spPr>
          <a:xfrm>
            <a:off x="767441" y="3692977"/>
            <a:ext cx="95251" cy="88448"/>
          </a:xfrm>
          <a:prstGeom prst="rect">
            <a:avLst/>
          </a:prstGeom>
          <a:solidFill>
            <a:schemeClr val="bg1"/>
          </a:solidFill>
          <a:ln w="12700">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Arrow: Right 82">
            <a:extLst>
              <a:ext uri="{FF2B5EF4-FFF2-40B4-BE49-F238E27FC236}">
                <a16:creationId xmlns:a16="http://schemas.microsoft.com/office/drawing/2014/main" id="{A08E66D0-A5AB-4BD9-8389-5BBB65AC878A}"/>
              </a:ext>
            </a:extLst>
          </p:cNvPr>
          <p:cNvSpPr/>
          <p:nvPr/>
        </p:nvSpPr>
        <p:spPr>
          <a:xfrm rot="8760000">
            <a:off x="2233509" y="2195982"/>
            <a:ext cx="259582" cy="104670"/>
          </a:xfrm>
          <a:prstGeom prst="rightArrow">
            <a:avLst/>
          </a:prstGeom>
          <a:solidFill>
            <a:srgbClr val="FF0000"/>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TextBox 83">
            <a:extLst>
              <a:ext uri="{FF2B5EF4-FFF2-40B4-BE49-F238E27FC236}">
                <a16:creationId xmlns:a16="http://schemas.microsoft.com/office/drawing/2014/main" id="{13744A13-3988-4A57-84F4-317A28299AB4}"/>
              </a:ext>
            </a:extLst>
          </p:cNvPr>
          <p:cNvSpPr txBox="1"/>
          <p:nvPr/>
        </p:nvSpPr>
        <p:spPr>
          <a:xfrm>
            <a:off x="2523175" y="2011345"/>
            <a:ext cx="1552575" cy="400110"/>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t>click to open menu and customize vector</a:t>
            </a:r>
          </a:p>
        </p:txBody>
      </p:sp>
      <p:sp>
        <p:nvSpPr>
          <p:cNvPr id="86" name="Rectangle: Rounded Corners 85">
            <a:extLst>
              <a:ext uri="{FF2B5EF4-FFF2-40B4-BE49-F238E27FC236}">
                <a16:creationId xmlns:a16="http://schemas.microsoft.com/office/drawing/2014/main" id="{72DD6B53-720E-48E4-AA28-51974A78010F}"/>
              </a:ext>
            </a:extLst>
          </p:cNvPr>
          <p:cNvSpPr/>
          <p:nvPr/>
        </p:nvSpPr>
        <p:spPr>
          <a:xfrm>
            <a:off x="957943" y="3917495"/>
            <a:ext cx="1068160" cy="190500"/>
          </a:xfrm>
          <a:prstGeom prst="roundRect">
            <a:avLst/>
          </a:prstGeom>
          <a:solidFill>
            <a:srgbClr val="CCF0FF"/>
          </a:solidFill>
          <a:ln>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800">
                <a:solidFill>
                  <a:schemeClr val="tx1"/>
                </a:solidFill>
                <a:cs typeface="Arial"/>
              </a:rPr>
              <a:t>create new vector</a:t>
            </a:r>
            <a:endParaRPr lang="en-US" sz="800">
              <a:solidFill>
                <a:schemeClr val="tx1"/>
              </a:solidFill>
            </a:endParaRPr>
          </a:p>
        </p:txBody>
      </p:sp>
      <p:sp>
        <p:nvSpPr>
          <p:cNvPr id="88" name="Arrow: Right 87">
            <a:extLst>
              <a:ext uri="{FF2B5EF4-FFF2-40B4-BE49-F238E27FC236}">
                <a16:creationId xmlns:a16="http://schemas.microsoft.com/office/drawing/2014/main" id="{92092AE8-479E-426A-89AA-7E72B68610E7}"/>
              </a:ext>
            </a:extLst>
          </p:cNvPr>
          <p:cNvSpPr/>
          <p:nvPr/>
        </p:nvSpPr>
        <p:spPr>
          <a:xfrm rot="12780000">
            <a:off x="2015795" y="4169018"/>
            <a:ext cx="259582" cy="104670"/>
          </a:xfrm>
          <a:prstGeom prst="rightArrow">
            <a:avLst/>
          </a:prstGeom>
          <a:solidFill>
            <a:srgbClr val="FF0000"/>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TextBox 88">
            <a:extLst>
              <a:ext uri="{FF2B5EF4-FFF2-40B4-BE49-F238E27FC236}">
                <a16:creationId xmlns:a16="http://schemas.microsoft.com/office/drawing/2014/main" id="{86A44382-8965-43BD-BCFC-A8E7B4CF67FB}"/>
              </a:ext>
            </a:extLst>
          </p:cNvPr>
          <p:cNvSpPr txBox="1"/>
          <p:nvPr/>
        </p:nvSpPr>
        <p:spPr>
          <a:xfrm>
            <a:off x="2312264" y="4276934"/>
            <a:ext cx="1702253" cy="400110"/>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t>create a new vector to display</a:t>
            </a:r>
          </a:p>
        </p:txBody>
      </p:sp>
      <p:sp>
        <p:nvSpPr>
          <p:cNvPr id="26" name="TextBox 25">
            <a:extLst>
              <a:ext uri="{FF2B5EF4-FFF2-40B4-BE49-F238E27FC236}">
                <a16:creationId xmlns:a16="http://schemas.microsoft.com/office/drawing/2014/main" id="{D4651DA8-476D-4BE1-9624-A2B46542C141}"/>
              </a:ext>
            </a:extLst>
          </p:cNvPr>
          <p:cNvSpPr txBox="1"/>
          <p:nvPr/>
        </p:nvSpPr>
        <p:spPr>
          <a:xfrm>
            <a:off x="7802751" y="2984253"/>
            <a:ext cx="98107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t>x</a:t>
            </a:r>
          </a:p>
        </p:txBody>
      </p:sp>
      <p:sp>
        <p:nvSpPr>
          <p:cNvPr id="27" name="TextBox 26">
            <a:extLst>
              <a:ext uri="{FF2B5EF4-FFF2-40B4-BE49-F238E27FC236}">
                <a16:creationId xmlns:a16="http://schemas.microsoft.com/office/drawing/2014/main" id="{9749471C-CEF1-4FD0-B3A7-34CA68D41069}"/>
              </a:ext>
            </a:extLst>
          </p:cNvPr>
          <p:cNvSpPr txBox="1"/>
          <p:nvPr/>
        </p:nvSpPr>
        <p:spPr>
          <a:xfrm>
            <a:off x="4135626" y="4828022"/>
            <a:ext cx="98107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t>y</a:t>
            </a:r>
          </a:p>
        </p:txBody>
      </p:sp>
      <p:sp>
        <p:nvSpPr>
          <p:cNvPr id="29" name="TextBox 28">
            <a:extLst>
              <a:ext uri="{FF2B5EF4-FFF2-40B4-BE49-F238E27FC236}">
                <a16:creationId xmlns:a16="http://schemas.microsoft.com/office/drawing/2014/main" id="{BA348E1D-96D7-4759-BCE4-7EE4AB7B5BC2}"/>
              </a:ext>
            </a:extLst>
          </p:cNvPr>
          <p:cNvSpPr txBox="1"/>
          <p:nvPr/>
        </p:nvSpPr>
        <p:spPr>
          <a:xfrm>
            <a:off x="6853918" y="928007"/>
            <a:ext cx="2743200" cy="18466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600"/>
              <a:t>1x    1.5x   2x   2.5x   3x</a:t>
            </a:r>
          </a:p>
        </p:txBody>
      </p:sp>
      <p:pic>
        <p:nvPicPr>
          <p:cNvPr id="30" name="Picture 3">
            <a:extLst>
              <a:ext uri="{FF2B5EF4-FFF2-40B4-BE49-F238E27FC236}">
                <a16:creationId xmlns:a16="http://schemas.microsoft.com/office/drawing/2014/main" id="{EC24CAAF-1E1D-453D-A405-42A3B36DD173}"/>
              </a:ext>
            </a:extLst>
          </p:cNvPr>
          <p:cNvPicPr>
            <a:picLocks noChangeAspect="1"/>
          </p:cNvPicPr>
          <p:nvPr/>
        </p:nvPicPr>
        <p:blipFill>
          <a:blip r:embed="rId7"/>
          <a:stretch>
            <a:fillRect/>
          </a:stretch>
        </p:blipFill>
        <p:spPr>
          <a:xfrm flipH="1">
            <a:off x="2072367" y="1560738"/>
            <a:ext cx="155122" cy="151040"/>
          </a:xfrm>
          <a:prstGeom prst="rect">
            <a:avLst/>
          </a:prstGeom>
        </p:spPr>
      </p:pic>
      <p:pic>
        <p:nvPicPr>
          <p:cNvPr id="92" name="Picture 3">
            <a:extLst>
              <a:ext uri="{FF2B5EF4-FFF2-40B4-BE49-F238E27FC236}">
                <a16:creationId xmlns:a16="http://schemas.microsoft.com/office/drawing/2014/main" id="{58C2CEFC-30EB-4DD0-8956-9D8B0238EEC4}"/>
              </a:ext>
            </a:extLst>
          </p:cNvPr>
          <p:cNvPicPr>
            <a:picLocks noChangeAspect="1"/>
          </p:cNvPicPr>
          <p:nvPr/>
        </p:nvPicPr>
        <p:blipFill>
          <a:blip r:embed="rId7"/>
          <a:stretch>
            <a:fillRect/>
          </a:stretch>
        </p:blipFill>
        <p:spPr>
          <a:xfrm flipH="1">
            <a:off x="2072366" y="2322737"/>
            <a:ext cx="155122" cy="151040"/>
          </a:xfrm>
          <a:prstGeom prst="rect">
            <a:avLst/>
          </a:prstGeom>
        </p:spPr>
      </p:pic>
    </p:spTree>
    <p:extLst>
      <p:ext uri="{BB962C8B-B14F-4D97-AF65-F5344CB8AC3E}">
        <p14:creationId xmlns:p14="http://schemas.microsoft.com/office/powerpoint/2010/main" val="134674806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5" name="TextBox 4">
            <a:extLst>
              <a:ext uri="{FF2B5EF4-FFF2-40B4-BE49-F238E27FC236}">
                <a16:creationId xmlns:a16="http://schemas.microsoft.com/office/drawing/2014/main" id="{77CF38F4-8643-D742-8F96-0042DD50DC6F}"/>
              </a:ext>
            </a:extLst>
          </p:cNvPr>
          <p:cNvSpPr txBox="1"/>
          <p:nvPr/>
        </p:nvSpPr>
        <p:spPr>
          <a:xfrm>
            <a:off x="1505" y="691"/>
            <a:ext cx="1023037" cy="923330"/>
          </a:xfrm>
          <a:prstGeom prst="rect">
            <a:avLst/>
          </a:prstGeom>
          <a:solidFill>
            <a:schemeClr val="accent4"/>
          </a:solidFill>
        </p:spPr>
        <p:txBody>
          <a:bodyPr wrap="square" lIns="91440" tIns="45720" rIns="91440" bIns="45720" rtlCol="0" anchor="t">
            <a:spAutoFit/>
          </a:bodyPr>
          <a:lstStyle/>
          <a:p>
            <a:r>
              <a:rPr lang="en-US"/>
              <a:t>Prototype</a:t>
            </a:r>
            <a:endParaRPr lang="en-US" sz="4000"/>
          </a:p>
          <a:p>
            <a:r>
              <a:rPr lang="en-US" sz="4000"/>
              <a:t>5</a:t>
            </a:r>
          </a:p>
        </p:txBody>
      </p:sp>
      <p:pic>
        <p:nvPicPr>
          <p:cNvPr id="62" name="Picture 9" descr="Graphical user interface, application&#10;&#10;Description automatically generated">
            <a:extLst>
              <a:ext uri="{FF2B5EF4-FFF2-40B4-BE49-F238E27FC236}">
                <a16:creationId xmlns:a16="http://schemas.microsoft.com/office/drawing/2014/main" id="{A5AFF5D0-0345-4DDB-849E-5679874F28BD}"/>
              </a:ext>
            </a:extLst>
          </p:cNvPr>
          <p:cNvPicPr>
            <a:picLocks noChangeAspect="1"/>
          </p:cNvPicPr>
          <p:nvPr/>
        </p:nvPicPr>
        <p:blipFill>
          <a:blip r:embed="rId3"/>
          <a:stretch>
            <a:fillRect/>
          </a:stretch>
        </p:blipFill>
        <p:spPr>
          <a:xfrm>
            <a:off x="548055" y="384837"/>
            <a:ext cx="7439756" cy="4688361"/>
          </a:xfrm>
          <a:prstGeom prst="rect">
            <a:avLst/>
          </a:prstGeom>
        </p:spPr>
      </p:pic>
      <p:pic>
        <p:nvPicPr>
          <p:cNvPr id="263" name="Google Shape;263;p38"/>
          <p:cNvPicPr preferRelativeResize="0"/>
          <p:nvPr/>
        </p:nvPicPr>
        <p:blipFill>
          <a:blip r:embed="rId4">
            <a:alphaModFix/>
          </a:blip>
          <a:stretch>
            <a:fillRect/>
          </a:stretch>
        </p:blipFill>
        <p:spPr>
          <a:xfrm>
            <a:off x="7753350" y="-6"/>
            <a:ext cx="1390650" cy="966788"/>
          </a:xfrm>
          <a:prstGeom prst="rect">
            <a:avLst/>
          </a:prstGeom>
          <a:noFill/>
          <a:ln>
            <a:noFill/>
          </a:ln>
        </p:spPr>
      </p:pic>
      <p:sp>
        <p:nvSpPr>
          <p:cNvPr id="7" name="TextBox 6">
            <a:extLst>
              <a:ext uri="{FF2B5EF4-FFF2-40B4-BE49-F238E27FC236}">
                <a16:creationId xmlns:a16="http://schemas.microsoft.com/office/drawing/2014/main" id="{B54139A4-F124-4CCD-957D-894CB1ADBE8C}"/>
              </a:ext>
            </a:extLst>
          </p:cNvPr>
          <p:cNvSpPr txBox="1"/>
          <p:nvPr/>
        </p:nvSpPr>
        <p:spPr>
          <a:xfrm>
            <a:off x="545436" y="409365"/>
            <a:ext cx="274319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err="1"/>
              <a:t>homescreen</a:t>
            </a:r>
          </a:p>
        </p:txBody>
      </p:sp>
      <p:sp>
        <p:nvSpPr>
          <p:cNvPr id="10" name="Rectangle 9">
            <a:extLst>
              <a:ext uri="{FF2B5EF4-FFF2-40B4-BE49-F238E27FC236}">
                <a16:creationId xmlns:a16="http://schemas.microsoft.com/office/drawing/2014/main" id="{F091F718-A7A8-4706-98F9-FD3C9B82084B}"/>
              </a:ext>
            </a:extLst>
          </p:cNvPr>
          <p:cNvSpPr/>
          <p:nvPr/>
        </p:nvSpPr>
        <p:spPr>
          <a:xfrm>
            <a:off x="651782" y="964746"/>
            <a:ext cx="7313838" cy="224518"/>
          </a:xfrm>
          <a:prstGeom prst="rect">
            <a:avLst/>
          </a:prstGeom>
          <a:solidFill>
            <a:schemeClr val="bg1"/>
          </a:solidFill>
          <a:ln>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E5EC0C29-6E5E-484A-8E4F-609E675877DC}"/>
              </a:ext>
            </a:extLst>
          </p:cNvPr>
          <p:cNvSpPr txBox="1"/>
          <p:nvPr/>
        </p:nvSpPr>
        <p:spPr>
          <a:xfrm>
            <a:off x="650762" y="966278"/>
            <a:ext cx="885825" cy="2308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900">
                <a:latin typeface="Grandview Display"/>
              </a:rPr>
              <a:t>Instructions</a:t>
            </a:r>
            <a:endParaRPr lang="en-US" sz="900"/>
          </a:p>
        </p:txBody>
      </p:sp>
      <p:sp>
        <p:nvSpPr>
          <p:cNvPr id="22" name="TextBox 21">
            <a:extLst>
              <a:ext uri="{FF2B5EF4-FFF2-40B4-BE49-F238E27FC236}">
                <a16:creationId xmlns:a16="http://schemas.microsoft.com/office/drawing/2014/main" id="{98C6B6E5-1B33-473B-A0AC-91AC251B9687}"/>
              </a:ext>
            </a:extLst>
          </p:cNvPr>
          <p:cNvSpPr txBox="1"/>
          <p:nvPr/>
        </p:nvSpPr>
        <p:spPr>
          <a:xfrm>
            <a:off x="1535226" y="959473"/>
            <a:ext cx="885825" cy="2308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900">
                <a:latin typeface="Grandview Display"/>
              </a:rPr>
              <a:t>Grid</a:t>
            </a:r>
            <a:endParaRPr lang="en-US"/>
          </a:p>
        </p:txBody>
      </p:sp>
      <p:sp>
        <p:nvSpPr>
          <p:cNvPr id="23" name="TextBox 22">
            <a:extLst>
              <a:ext uri="{FF2B5EF4-FFF2-40B4-BE49-F238E27FC236}">
                <a16:creationId xmlns:a16="http://schemas.microsoft.com/office/drawing/2014/main" id="{AB656D05-0F39-43B9-A07C-F090CFC27000}"/>
              </a:ext>
            </a:extLst>
          </p:cNvPr>
          <p:cNvSpPr txBox="1"/>
          <p:nvPr/>
        </p:nvSpPr>
        <p:spPr>
          <a:xfrm>
            <a:off x="2099922" y="959473"/>
            <a:ext cx="885825" cy="2308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900">
                <a:latin typeface="Grandview Display"/>
              </a:rPr>
              <a:t>Cheat Sheet</a:t>
            </a:r>
            <a:endParaRPr lang="en-US"/>
          </a:p>
        </p:txBody>
      </p:sp>
      <p:sp>
        <p:nvSpPr>
          <p:cNvPr id="24" name="Rectangle 23">
            <a:extLst>
              <a:ext uri="{FF2B5EF4-FFF2-40B4-BE49-F238E27FC236}">
                <a16:creationId xmlns:a16="http://schemas.microsoft.com/office/drawing/2014/main" id="{6F1F419E-2D7D-4CC4-96A6-E0BE10EA0BB0}"/>
              </a:ext>
            </a:extLst>
          </p:cNvPr>
          <p:cNvSpPr/>
          <p:nvPr/>
        </p:nvSpPr>
        <p:spPr>
          <a:xfrm>
            <a:off x="651782" y="1196067"/>
            <a:ext cx="3374569" cy="231321"/>
          </a:xfrm>
          <a:prstGeom prst="rect">
            <a:avLst/>
          </a:prstGeom>
          <a:solidFill>
            <a:schemeClr val="bg1"/>
          </a:solidFill>
          <a:ln>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057C634D-16F2-4822-A17E-259F82FD829C}"/>
              </a:ext>
            </a:extLst>
          </p:cNvPr>
          <p:cNvSpPr txBox="1"/>
          <p:nvPr/>
        </p:nvSpPr>
        <p:spPr>
          <a:xfrm>
            <a:off x="650762" y="1211205"/>
            <a:ext cx="1715861" cy="215444"/>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latin typeface="Grandview Display"/>
              </a:rPr>
              <a:t>Vector Addition + Multiplication</a:t>
            </a:r>
            <a:endParaRPr lang="en-US" sz="800" err="1"/>
          </a:p>
        </p:txBody>
      </p:sp>
      <p:sp>
        <p:nvSpPr>
          <p:cNvPr id="28" name="TextBox 27">
            <a:extLst>
              <a:ext uri="{FF2B5EF4-FFF2-40B4-BE49-F238E27FC236}">
                <a16:creationId xmlns:a16="http://schemas.microsoft.com/office/drawing/2014/main" id="{996732EB-F534-4A54-99CD-B10501C4A070}"/>
              </a:ext>
            </a:extLst>
          </p:cNvPr>
          <p:cNvSpPr txBox="1"/>
          <p:nvPr/>
        </p:nvSpPr>
        <p:spPr>
          <a:xfrm>
            <a:off x="2317637" y="1211204"/>
            <a:ext cx="1110344"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latin typeface="Grandview Display"/>
              </a:rPr>
              <a:t>Vector Operations</a:t>
            </a:r>
            <a:endParaRPr lang="en-US" sz="800" err="1"/>
          </a:p>
        </p:txBody>
      </p:sp>
      <p:sp>
        <p:nvSpPr>
          <p:cNvPr id="21" name="Rectangle 20">
            <a:extLst>
              <a:ext uri="{FF2B5EF4-FFF2-40B4-BE49-F238E27FC236}">
                <a16:creationId xmlns:a16="http://schemas.microsoft.com/office/drawing/2014/main" id="{3D7F5EBE-91BC-4669-B5DB-442CB2747B2F}"/>
              </a:ext>
            </a:extLst>
          </p:cNvPr>
          <p:cNvSpPr/>
          <p:nvPr/>
        </p:nvSpPr>
        <p:spPr>
          <a:xfrm>
            <a:off x="1447800" y="964747"/>
            <a:ext cx="612321" cy="224518"/>
          </a:xfrm>
          <a:prstGeom prst="rect">
            <a:avLst/>
          </a:prstGeom>
          <a:solidFill>
            <a:srgbClr val="D6FCFF">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6" name="Straight Arrow Connector 105">
            <a:extLst>
              <a:ext uri="{FF2B5EF4-FFF2-40B4-BE49-F238E27FC236}">
                <a16:creationId xmlns:a16="http://schemas.microsoft.com/office/drawing/2014/main" id="{9BD820E5-5CBE-45A4-9F01-A1744A1EA5C7}"/>
              </a:ext>
            </a:extLst>
          </p:cNvPr>
          <p:cNvCxnSpPr/>
          <p:nvPr/>
        </p:nvCxnSpPr>
        <p:spPr>
          <a:xfrm flipH="1">
            <a:off x="3665762" y="1440994"/>
            <a:ext cx="1" cy="3626303"/>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08" name="Straight Arrow Connector 107">
            <a:extLst>
              <a:ext uri="{FF2B5EF4-FFF2-40B4-BE49-F238E27FC236}">
                <a16:creationId xmlns:a16="http://schemas.microsoft.com/office/drawing/2014/main" id="{BD71E9B9-2CEF-42F6-B25A-286F430EC668}"/>
              </a:ext>
            </a:extLst>
          </p:cNvPr>
          <p:cNvCxnSpPr>
            <a:cxnSpLocks/>
          </p:cNvCxnSpPr>
          <p:nvPr/>
        </p:nvCxnSpPr>
        <p:spPr>
          <a:xfrm flipH="1">
            <a:off x="4169225" y="1189263"/>
            <a:ext cx="1" cy="3864427"/>
          </a:xfrm>
          <a:prstGeom prst="straightConnector1">
            <a:avLst/>
          </a:prstGeom>
          <a:ln w="28575">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10" name="Straight Arrow Connector 109">
            <a:extLst>
              <a:ext uri="{FF2B5EF4-FFF2-40B4-BE49-F238E27FC236}">
                <a16:creationId xmlns:a16="http://schemas.microsoft.com/office/drawing/2014/main" id="{6D01EF08-1EA3-47FB-A069-10BF9ABD80E9}"/>
              </a:ext>
            </a:extLst>
          </p:cNvPr>
          <p:cNvCxnSpPr>
            <a:cxnSpLocks/>
          </p:cNvCxnSpPr>
          <p:nvPr/>
        </p:nvCxnSpPr>
        <p:spPr>
          <a:xfrm flipH="1">
            <a:off x="4672688" y="1196066"/>
            <a:ext cx="1" cy="3864427"/>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12" name="Straight Arrow Connector 111">
            <a:extLst>
              <a:ext uri="{FF2B5EF4-FFF2-40B4-BE49-F238E27FC236}">
                <a16:creationId xmlns:a16="http://schemas.microsoft.com/office/drawing/2014/main" id="{2DD596BC-9006-4080-966C-E8AA637E9373}"/>
              </a:ext>
            </a:extLst>
          </p:cNvPr>
          <p:cNvCxnSpPr>
            <a:cxnSpLocks/>
          </p:cNvCxnSpPr>
          <p:nvPr/>
        </p:nvCxnSpPr>
        <p:spPr>
          <a:xfrm flipH="1">
            <a:off x="5176153" y="1196066"/>
            <a:ext cx="1" cy="3864427"/>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14" name="Straight Arrow Connector 113">
            <a:extLst>
              <a:ext uri="{FF2B5EF4-FFF2-40B4-BE49-F238E27FC236}">
                <a16:creationId xmlns:a16="http://schemas.microsoft.com/office/drawing/2014/main" id="{6B052B3F-C47D-4AE9-85F0-398194CA27C4}"/>
              </a:ext>
            </a:extLst>
          </p:cNvPr>
          <p:cNvCxnSpPr>
            <a:cxnSpLocks/>
          </p:cNvCxnSpPr>
          <p:nvPr/>
        </p:nvCxnSpPr>
        <p:spPr>
          <a:xfrm flipH="1">
            <a:off x="5672813" y="1196066"/>
            <a:ext cx="1" cy="3864427"/>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16" name="Straight Arrow Connector 115">
            <a:extLst>
              <a:ext uri="{FF2B5EF4-FFF2-40B4-BE49-F238E27FC236}">
                <a16:creationId xmlns:a16="http://schemas.microsoft.com/office/drawing/2014/main" id="{D7B3B873-B06D-43AF-BCAF-FE3108A8AE2A}"/>
              </a:ext>
            </a:extLst>
          </p:cNvPr>
          <p:cNvCxnSpPr>
            <a:cxnSpLocks/>
          </p:cNvCxnSpPr>
          <p:nvPr/>
        </p:nvCxnSpPr>
        <p:spPr>
          <a:xfrm flipH="1">
            <a:off x="6169474" y="1189262"/>
            <a:ext cx="1" cy="3864427"/>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18" name="Straight Arrow Connector 117">
            <a:extLst>
              <a:ext uri="{FF2B5EF4-FFF2-40B4-BE49-F238E27FC236}">
                <a16:creationId xmlns:a16="http://schemas.microsoft.com/office/drawing/2014/main" id="{3713F6C5-FACE-4514-BD68-324C21C3939C}"/>
              </a:ext>
            </a:extLst>
          </p:cNvPr>
          <p:cNvCxnSpPr>
            <a:cxnSpLocks/>
          </p:cNvCxnSpPr>
          <p:nvPr/>
        </p:nvCxnSpPr>
        <p:spPr>
          <a:xfrm flipH="1">
            <a:off x="6672939" y="1189262"/>
            <a:ext cx="1" cy="3864427"/>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20" name="Straight Arrow Connector 119">
            <a:extLst>
              <a:ext uri="{FF2B5EF4-FFF2-40B4-BE49-F238E27FC236}">
                <a16:creationId xmlns:a16="http://schemas.microsoft.com/office/drawing/2014/main" id="{D7F58F7A-5228-4536-B93C-0A148EFD948A}"/>
              </a:ext>
            </a:extLst>
          </p:cNvPr>
          <p:cNvCxnSpPr>
            <a:cxnSpLocks/>
          </p:cNvCxnSpPr>
          <p:nvPr/>
        </p:nvCxnSpPr>
        <p:spPr>
          <a:xfrm flipH="1">
            <a:off x="7169599" y="1189262"/>
            <a:ext cx="1" cy="3864427"/>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22" name="Straight Arrow Connector 121">
            <a:extLst>
              <a:ext uri="{FF2B5EF4-FFF2-40B4-BE49-F238E27FC236}">
                <a16:creationId xmlns:a16="http://schemas.microsoft.com/office/drawing/2014/main" id="{E995EC54-78C5-4139-A605-883B43A9DE58}"/>
              </a:ext>
            </a:extLst>
          </p:cNvPr>
          <p:cNvCxnSpPr>
            <a:cxnSpLocks/>
          </p:cNvCxnSpPr>
          <p:nvPr/>
        </p:nvCxnSpPr>
        <p:spPr>
          <a:xfrm flipH="1">
            <a:off x="3169100" y="1434191"/>
            <a:ext cx="2" cy="3585479"/>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24" name="Straight Arrow Connector 123">
            <a:extLst>
              <a:ext uri="{FF2B5EF4-FFF2-40B4-BE49-F238E27FC236}">
                <a16:creationId xmlns:a16="http://schemas.microsoft.com/office/drawing/2014/main" id="{76D00864-F20D-4A17-806C-649E110AC0FC}"/>
              </a:ext>
            </a:extLst>
          </p:cNvPr>
          <p:cNvCxnSpPr>
            <a:cxnSpLocks/>
          </p:cNvCxnSpPr>
          <p:nvPr/>
        </p:nvCxnSpPr>
        <p:spPr>
          <a:xfrm flipH="1">
            <a:off x="2665635" y="1447797"/>
            <a:ext cx="2" cy="3585479"/>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26" name="Straight Arrow Connector 125">
            <a:extLst>
              <a:ext uri="{FF2B5EF4-FFF2-40B4-BE49-F238E27FC236}">
                <a16:creationId xmlns:a16="http://schemas.microsoft.com/office/drawing/2014/main" id="{547A992A-C45A-4D38-8577-E63BA3C95D03}"/>
              </a:ext>
            </a:extLst>
          </p:cNvPr>
          <p:cNvCxnSpPr>
            <a:cxnSpLocks/>
          </p:cNvCxnSpPr>
          <p:nvPr/>
        </p:nvCxnSpPr>
        <p:spPr>
          <a:xfrm flipH="1">
            <a:off x="2168975" y="1454602"/>
            <a:ext cx="2" cy="3585479"/>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28" name="Straight Arrow Connector 127">
            <a:extLst>
              <a:ext uri="{FF2B5EF4-FFF2-40B4-BE49-F238E27FC236}">
                <a16:creationId xmlns:a16="http://schemas.microsoft.com/office/drawing/2014/main" id="{F43F455F-66AA-4F19-9369-9EA8DF5C4867}"/>
              </a:ext>
            </a:extLst>
          </p:cNvPr>
          <p:cNvCxnSpPr>
            <a:cxnSpLocks/>
          </p:cNvCxnSpPr>
          <p:nvPr/>
        </p:nvCxnSpPr>
        <p:spPr>
          <a:xfrm flipH="1">
            <a:off x="1658706" y="1440994"/>
            <a:ext cx="2" cy="3585479"/>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30" name="Straight Arrow Connector 129">
            <a:extLst>
              <a:ext uri="{FF2B5EF4-FFF2-40B4-BE49-F238E27FC236}">
                <a16:creationId xmlns:a16="http://schemas.microsoft.com/office/drawing/2014/main" id="{DB5DFDE7-5349-4B4A-BB93-F0BD82C597D8}"/>
              </a:ext>
            </a:extLst>
          </p:cNvPr>
          <p:cNvCxnSpPr>
            <a:cxnSpLocks/>
          </p:cNvCxnSpPr>
          <p:nvPr/>
        </p:nvCxnSpPr>
        <p:spPr>
          <a:xfrm flipH="1">
            <a:off x="1155243" y="1440995"/>
            <a:ext cx="2" cy="3585479"/>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32" name="Straight Arrow Connector 131">
            <a:extLst>
              <a:ext uri="{FF2B5EF4-FFF2-40B4-BE49-F238E27FC236}">
                <a16:creationId xmlns:a16="http://schemas.microsoft.com/office/drawing/2014/main" id="{305AF14D-A70F-4A99-A261-25CB80DFB854}"/>
              </a:ext>
            </a:extLst>
          </p:cNvPr>
          <p:cNvCxnSpPr>
            <a:cxnSpLocks/>
          </p:cNvCxnSpPr>
          <p:nvPr/>
        </p:nvCxnSpPr>
        <p:spPr>
          <a:xfrm flipH="1">
            <a:off x="651778" y="1440994"/>
            <a:ext cx="2" cy="3585479"/>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34" name="Straight Arrow Connector 133">
            <a:extLst>
              <a:ext uri="{FF2B5EF4-FFF2-40B4-BE49-F238E27FC236}">
                <a16:creationId xmlns:a16="http://schemas.microsoft.com/office/drawing/2014/main" id="{D9F763D9-8B7C-46AF-A87E-85CAF6315624}"/>
              </a:ext>
            </a:extLst>
          </p:cNvPr>
          <p:cNvCxnSpPr>
            <a:cxnSpLocks/>
          </p:cNvCxnSpPr>
          <p:nvPr/>
        </p:nvCxnSpPr>
        <p:spPr>
          <a:xfrm flipH="1" flipV="1">
            <a:off x="638171" y="3203115"/>
            <a:ext cx="7341055" cy="20413"/>
          </a:xfrm>
          <a:prstGeom prst="straightConnector1">
            <a:avLst/>
          </a:prstGeom>
          <a:ln w="28575">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36" name="Straight Arrow Connector 135">
            <a:extLst>
              <a:ext uri="{FF2B5EF4-FFF2-40B4-BE49-F238E27FC236}">
                <a16:creationId xmlns:a16="http://schemas.microsoft.com/office/drawing/2014/main" id="{8067B88F-6933-47DD-A1B2-CBCEEE8436E4}"/>
              </a:ext>
            </a:extLst>
          </p:cNvPr>
          <p:cNvCxnSpPr>
            <a:cxnSpLocks/>
          </p:cNvCxnSpPr>
          <p:nvPr/>
        </p:nvCxnSpPr>
        <p:spPr>
          <a:xfrm flipH="1" flipV="1">
            <a:off x="672188" y="2713256"/>
            <a:ext cx="7307037" cy="20413"/>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38" name="Straight Arrow Connector 137">
            <a:extLst>
              <a:ext uri="{FF2B5EF4-FFF2-40B4-BE49-F238E27FC236}">
                <a16:creationId xmlns:a16="http://schemas.microsoft.com/office/drawing/2014/main" id="{79B808DB-836A-44CE-B9AF-B2F38D750382}"/>
              </a:ext>
            </a:extLst>
          </p:cNvPr>
          <p:cNvCxnSpPr>
            <a:cxnSpLocks/>
          </p:cNvCxnSpPr>
          <p:nvPr/>
        </p:nvCxnSpPr>
        <p:spPr>
          <a:xfrm flipH="1" flipV="1">
            <a:off x="631367" y="3699776"/>
            <a:ext cx="7341055" cy="20413"/>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40" name="Straight Arrow Connector 139">
            <a:extLst>
              <a:ext uri="{FF2B5EF4-FFF2-40B4-BE49-F238E27FC236}">
                <a16:creationId xmlns:a16="http://schemas.microsoft.com/office/drawing/2014/main" id="{A9A7A89D-DDF3-481A-889F-0FC63247893D}"/>
              </a:ext>
            </a:extLst>
          </p:cNvPr>
          <p:cNvCxnSpPr>
            <a:cxnSpLocks/>
          </p:cNvCxnSpPr>
          <p:nvPr/>
        </p:nvCxnSpPr>
        <p:spPr>
          <a:xfrm flipH="1" flipV="1">
            <a:off x="644973" y="4210043"/>
            <a:ext cx="7341055" cy="20413"/>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42" name="Straight Arrow Connector 141">
            <a:extLst>
              <a:ext uri="{FF2B5EF4-FFF2-40B4-BE49-F238E27FC236}">
                <a16:creationId xmlns:a16="http://schemas.microsoft.com/office/drawing/2014/main" id="{E4D7AFF5-D755-4305-87F1-9B91209B47C5}"/>
              </a:ext>
            </a:extLst>
          </p:cNvPr>
          <p:cNvCxnSpPr>
            <a:cxnSpLocks/>
          </p:cNvCxnSpPr>
          <p:nvPr/>
        </p:nvCxnSpPr>
        <p:spPr>
          <a:xfrm flipH="1" flipV="1">
            <a:off x="638171" y="4706704"/>
            <a:ext cx="7341055" cy="20413"/>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44" name="Straight Arrow Connector 143">
            <a:extLst>
              <a:ext uri="{FF2B5EF4-FFF2-40B4-BE49-F238E27FC236}">
                <a16:creationId xmlns:a16="http://schemas.microsoft.com/office/drawing/2014/main" id="{F7A5633B-D441-4422-9A55-C0EBCDDF079F}"/>
              </a:ext>
            </a:extLst>
          </p:cNvPr>
          <p:cNvCxnSpPr>
            <a:cxnSpLocks/>
          </p:cNvCxnSpPr>
          <p:nvPr/>
        </p:nvCxnSpPr>
        <p:spPr>
          <a:xfrm flipH="1" flipV="1">
            <a:off x="638171" y="2216596"/>
            <a:ext cx="7341055" cy="20413"/>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46" name="Straight Arrow Connector 145">
            <a:extLst>
              <a:ext uri="{FF2B5EF4-FFF2-40B4-BE49-F238E27FC236}">
                <a16:creationId xmlns:a16="http://schemas.microsoft.com/office/drawing/2014/main" id="{25C9F937-5366-44AF-BCBF-9C2B8A7964B6}"/>
              </a:ext>
            </a:extLst>
          </p:cNvPr>
          <p:cNvCxnSpPr>
            <a:cxnSpLocks/>
          </p:cNvCxnSpPr>
          <p:nvPr/>
        </p:nvCxnSpPr>
        <p:spPr>
          <a:xfrm flipH="1" flipV="1">
            <a:off x="651778" y="1713132"/>
            <a:ext cx="7341055" cy="20413"/>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51" name="Straight Arrow Connector 150">
            <a:extLst>
              <a:ext uri="{FF2B5EF4-FFF2-40B4-BE49-F238E27FC236}">
                <a16:creationId xmlns:a16="http://schemas.microsoft.com/office/drawing/2014/main" id="{49115806-F7FF-4BF8-850F-6982E7E52B14}"/>
              </a:ext>
            </a:extLst>
          </p:cNvPr>
          <p:cNvCxnSpPr>
            <a:cxnSpLocks/>
          </p:cNvCxnSpPr>
          <p:nvPr/>
        </p:nvCxnSpPr>
        <p:spPr>
          <a:xfrm flipH="1">
            <a:off x="7666259" y="1196065"/>
            <a:ext cx="1" cy="3864427"/>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sp>
        <p:nvSpPr>
          <p:cNvPr id="150" name="Rectangle: Rounded Corners 149">
            <a:extLst>
              <a:ext uri="{FF2B5EF4-FFF2-40B4-BE49-F238E27FC236}">
                <a16:creationId xmlns:a16="http://schemas.microsoft.com/office/drawing/2014/main" id="{167E5688-A020-412B-BF75-4783C737E356}"/>
              </a:ext>
            </a:extLst>
          </p:cNvPr>
          <p:cNvSpPr/>
          <p:nvPr/>
        </p:nvSpPr>
        <p:spPr>
          <a:xfrm>
            <a:off x="7421336" y="1277711"/>
            <a:ext cx="489857" cy="176893"/>
          </a:xfrm>
          <a:prstGeom prst="roundRect">
            <a:avLst/>
          </a:prstGeom>
          <a:solidFill>
            <a:srgbClr val="CCF0FF"/>
          </a:solidFill>
          <a:ln>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000">
                <a:solidFill>
                  <a:schemeClr val="tx1"/>
                </a:solidFill>
                <a:cs typeface="Arial"/>
              </a:rPr>
              <a:t>clear</a:t>
            </a:r>
            <a:endParaRPr lang="en-US" sz="1000">
              <a:solidFill>
                <a:schemeClr val="tx1"/>
              </a:solidFill>
            </a:endParaRPr>
          </a:p>
        </p:txBody>
      </p:sp>
      <p:sp>
        <p:nvSpPr>
          <p:cNvPr id="3" name="Rectangle 2">
            <a:extLst>
              <a:ext uri="{FF2B5EF4-FFF2-40B4-BE49-F238E27FC236}">
                <a16:creationId xmlns:a16="http://schemas.microsoft.com/office/drawing/2014/main" id="{3B4F4EE4-ED1E-4EE6-BAFF-BA17EF7C0DB5}"/>
              </a:ext>
            </a:extLst>
          </p:cNvPr>
          <p:cNvSpPr/>
          <p:nvPr/>
        </p:nvSpPr>
        <p:spPr>
          <a:xfrm>
            <a:off x="2362201" y="1443716"/>
            <a:ext cx="1666874" cy="2354034"/>
          </a:xfrm>
          <a:prstGeom prst="rect">
            <a:avLst/>
          </a:prstGeom>
          <a:solidFill>
            <a:schemeClr val="bg1"/>
          </a:solidFill>
          <a:ln w="12700">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DEB058E3-FDEE-43CE-ACC8-99FD470CB35E}"/>
              </a:ext>
            </a:extLst>
          </p:cNvPr>
          <p:cNvSpPr/>
          <p:nvPr/>
        </p:nvSpPr>
        <p:spPr>
          <a:xfrm>
            <a:off x="2359479" y="1209675"/>
            <a:ext cx="1666873" cy="217715"/>
          </a:xfrm>
          <a:prstGeom prst="rect">
            <a:avLst/>
          </a:prstGeom>
          <a:solidFill>
            <a:srgbClr val="D6FCFF">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D981DA50-364A-4A94-9CFB-088BA4011497}"/>
              </a:ext>
            </a:extLst>
          </p:cNvPr>
          <p:cNvSpPr txBox="1"/>
          <p:nvPr/>
        </p:nvSpPr>
        <p:spPr>
          <a:xfrm>
            <a:off x="2610191" y="1537776"/>
            <a:ext cx="953861"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latin typeface="Grandview Display"/>
              </a:rPr>
              <a:t>original vector = </a:t>
            </a:r>
            <a:endParaRPr lang="en-US" sz="800"/>
          </a:p>
        </p:txBody>
      </p:sp>
      <p:sp>
        <p:nvSpPr>
          <p:cNvPr id="11" name="Rectangle 10">
            <a:extLst>
              <a:ext uri="{FF2B5EF4-FFF2-40B4-BE49-F238E27FC236}">
                <a16:creationId xmlns:a16="http://schemas.microsoft.com/office/drawing/2014/main" id="{DF0D7199-EAD2-4115-8DA7-D8389291D6D9}"/>
              </a:ext>
            </a:extLst>
          </p:cNvPr>
          <p:cNvSpPr/>
          <p:nvPr/>
        </p:nvSpPr>
        <p:spPr>
          <a:xfrm>
            <a:off x="2481944" y="1597478"/>
            <a:ext cx="95251" cy="88448"/>
          </a:xfrm>
          <a:prstGeom prst="rect">
            <a:avLst/>
          </a:prstGeom>
          <a:solidFill>
            <a:schemeClr val="bg1"/>
          </a:solidFill>
          <a:ln w="12700">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7" descr="A picture containing text, monitor, screen, screenshot&#10;&#10;Description automatically generated">
            <a:extLst>
              <a:ext uri="{FF2B5EF4-FFF2-40B4-BE49-F238E27FC236}">
                <a16:creationId xmlns:a16="http://schemas.microsoft.com/office/drawing/2014/main" id="{6394F015-FC81-4861-8F3D-2A7D1F06E69C}"/>
              </a:ext>
            </a:extLst>
          </p:cNvPr>
          <p:cNvPicPr>
            <a:picLocks noChangeAspect="1"/>
          </p:cNvPicPr>
          <p:nvPr/>
        </p:nvPicPr>
        <p:blipFill>
          <a:blip r:embed="rId5"/>
          <a:stretch>
            <a:fillRect/>
          </a:stretch>
        </p:blipFill>
        <p:spPr>
          <a:xfrm>
            <a:off x="3518126" y="1487259"/>
            <a:ext cx="250375" cy="311606"/>
          </a:xfrm>
          <a:prstGeom prst="rect">
            <a:avLst/>
          </a:prstGeom>
        </p:spPr>
      </p:pic>
      <p:sp>
        <p:nvSpPr>
          <p:cNvPr id="56" name="TextBox 55">
            <a:extLst>
              <a:ext uri="{FF2B5EF4-FFF2-40B4-BE49-F238E27FC236}">
                <a16:creationId xmlns:a16="http://schemas.microsoft.com/office/drawing/2014/main" id="{8FC1CB5A-6744-4786-BD47-8603616C6C2C}"/>
              </a:ext>
            </a:extLst>
          </p:cNvPr>
          <p:cNvSpPr txBox="1"/>
          <p:nvPr/>
        </p:nvSpPr>
        <p:spPr>
          <a:xfrm>
            <a:off x="2610190" y="1823527"/>
            <a:ext cx="953861"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latin typeface="Grandview Display"/>
              </a:rPr>
              <a:t>horizontal shear factor = </a:t>
            </a:r>
            <a:endParaRPr lang="en-US" sz="800"/>
          </a:p>
        </p:txBody>
      </p:sp>
      <p:pic>
        <p:nvPicPr>
          <p:cNvPr id="15" name="Picture 8" descr="A picture containing text, monitor, electronics, screen&#10;&#10;Description automatically generated">
            <a:extLst>
              <a:ext uri="{FF2B5EF4-FFF2-40B4-BE49-F238E27FC236}">
                <a16:creationId xmlns:a16="http://schemas.microsoft.com/office/drawing/2014/main" id="{80765EC6-B417-4CE9-8FAD-F3A2B13B8283}"/>
              </a:ext>
            </a:extLst>
          </p:cNvPr>
          <p:cNvPicPr>
            <a:picLocks noChangeAspect="1"/>
          </p:cNvPicPr>
          <p:nvPr/>
        </p:nvPicPr>
        <p:blipFill>
          <a:blip r:embed="rId6"/>
          <a:stretch>
            <a:fillRect/>
          </a:stretch>
        </p:blipFill>
        <p:spPr>
          <a:xfrm>
            <a:off x="3515405" y="1848531"/>
            <a:ext cx="249013" cy="242208"/>
          </a:xfrm>
          <a:prstGeom prst="rect">
            <a:avLst/>
          </a:prstGeom>
        </p:spPr>
      </p:pic>
      <p:sp>
        <p:nvSpPr>
          <p:cNvPr id="59" name="TextBox 58">
            <a:extLst>
              <a:ext uri="{FF2B5EF4-FFF2-40B4-BE49-F238E27FC236}">
                <a16:creationId xmlns:a16="http://schemas.microsoft.com/office/drawing/2014/main" id="{4A98CE4F-56A5-49E2-B2DE-15BCADDAE355}"/>
              </a:ext>
            </a:extLst>
          </p:cNvPr>
          <p:cNvSpPr txBox="1"/>
          <p:nvPr/>
        </p:nvSpPr>
        <p:spPr>
          <a:xfrm>
            <a:off x="2610189" y="2102473"/>
            <a:ext cx="953861"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latin typeface="Grandview Display"/>
              </a:rPr>
              <a:t>vertical shear factor = </a:t>
            </a:r>
            <a:endParaRPr lang="en-US" sz="800"/>
          </a:p>
        </p:txBody>
      </p:sp>
      <p:pic>
        <p:nvPicPr>
          <p:cNvPr id="60" name="Picture 8" descr="A picture containing text, monitor, electronics, screen&#10;&#10;Description automatically generated">
            <a:extLst>
              <a:ext uri="{FF2B5EF4-FFF2-40B4-BE49-F238E27FC236}">
                <a16:creationId xmlns:a16="http://schemas.microsoft.com/office/drawing/2014/main" id="{9401026A-D4DA-4DCE-9828-A318CCEC6C0A}"/>
              </a:ext>
            </a:extLst>
          </p:cNvPr>
          <p:cNvPicPr>
            <a:picLocks noChangeAspect="1"/>
          </p:cNvPicPr>
          <p:nvPr/>
        </p:nvPicPr>
        <p:blipFill>
          <a:blip r:embed="rId6"/>
          <a:stretch>
            <a:fillRect/>
          </a:stretch>
        </p:blipFill>
        <p:spPr>
          <a:xfrm>
            <a:off x="3515405" y="2141084"/>
            <a:ext cx="249013" cy="242208"/>
          </a:xfrm>
          <a:prstGeom prst="rect">
            <a:avLst/>
          </a:prstGeom>
        </p:spPr>
      </p:pic>
      <p:pic>
        <p:nvPicPr>
          <p:cNvPr id="61" name="Picture 8" descr="A picture containing text, monitor, electronics, screen&#10;&#10;Description automatically generated">
            <a:extLst>
              <a:ext uri="{FF2B5EF4-FFF2-40B4-BE49-F238E27FC236}">
                <a16:creationId xmlns:a16="http://schemas.microsoft.com/office/drawing/2014/main" id="{175F81FC-280E-46E9-A183-28F27C6A558B}"/>
              </a:ext>
            </a:extLst>
          </p:cNvPr>
          <p:cNvPicPr>
            <a:picLocks noChangeAspect="1"/>
          </p:cNvPicPr>
          <p:nvPr/>
        </p:nvPicPr>
        <p:blipFill>
          <a:blip r:embed="rId6"/>
          <a:stretch>
            <a:fillRect/>
          </a:stretch>
        </p:blipFill>
        <p:spPr>
          <a:xfrm>
            <a:off x="3515405" y="2426832"/>
            <a:ext cx="249013" cy="242208"/>
          </a:xfrm>
          <a:prstGeom prst="rect">
            <a:avLst/>
          </a:prstGeom>
        </p:spPr>
      </p:pic>
      <p:sp>
        <p:nvSpPr>
          <p:cNvPr id="63" name="TextBox 62">
            <a:extLst>
              <a:ext uri="{FF2B5EF4-FFF2-40B4-BE49-F238E27FC236}">
                <a16:creationId xmlns:a16="http://schemas.microsoft.com/office/drawing/2014/main" id="{6CD34817-BA11-45E7-A900-56BC7FFB338E}"/>
              </a:ext>
            </a:extLst>
          </p:cNvPr>
          <p:cNvSpPr txBox="1"/>
          <p:nvPr/>
        </p:nvSpPr>
        <p:spPr>
          <a:xfrm>
            <a:off x="2610190" y="2442651"/>
            <a:ext cx="953861"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latin typeface="Grandview Display"/>
              </a:rPr>
              <a:t>determinant  = </a:t>
            </a:r>
            <a:endParaRPr lang="en-US" sz="800"/>
          </a:p>
        </p:txBody>
      </p:sp>
      <p:sp>
        <p:nvSpPr>
          <p:cNvPr id="64" name="TextBox 63">
            <a:extLst>
              <a:ext uri="{FF2B5EF4-FFF2-40B4-BE49-F238E27FC236}">
                <a16:creationId xmlns:a16="http://schemas.microsoft.com/office/drawing/2014/main" id="{AA9FD07A-663E-45F2-AAE7-15334A02E353}"/>
              </a:ext>
            </a:extLst>
          </p:cNvPr>
          <p:cNvSpPr txBox="1"/>
          <p:nvPr/>
        </p:nvSpPr>
        <p:spPr>
          <a:xfrm>
            <a:off x="2610189" y="2728403"/>
            <a:ext cx="1055914"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750">
                <a:latin typeface="Grandview Display"/>
              </a:rPr>
              <a:t>eigenvalue  = </a:t>
            </a:r>
            <a:endParaRPr lang="en-US" sz="750"/>
          </a:p>
        </p:txBody>
      </p:sp>
      <p:pic>
        <p:nvPicPr>
          <p:cNvPr id="66" name="Picture 8" descr="A picture containing text, monitor, electronics, screen&#10;&#10;Description automatically generated">
            <a:extLst>
              <a:ext uri="{FF2B5EF4-FFF2-40B4-BE49-F238E27FC236}">
                <a16:creationId xmlns:a16="http://schemas.microsoft.com/office/drawing/2014/main" id="{01895970-5FD7-462C-8ADA-50E6A4EBD76F}"/>
              </a:ext>
            </a:extLst>
          </p:cNvPr>
          <p:cNvPicPr>
            <a:picLocks noChangeAspect="1"/>
          </p:cNvPicPr>
          <p:nvPr/>
        </p:nvPicPr>
        <p:blipFill>
          <a:blip r:embed="rId6"/>
          <a:stretch>
            <a:fillRect/>
          </a:stretch>
        </p:blipFill>
        <p:spPr>
          <a:xfrm>
            <a:off x="3515405" y="2712582"/>
            <a:ext cx="249013" cy="242208"/>
          </a:xfrm>
          <a:prstGeom prst="rect">
            <a:avLst/>
          </a:prstGeom>
        </p:spPr>
      </p:pic>
      <p:pic>
        <p:nvPicPr>
          <p:cNvPr id="67" name="Picture 7" descr="A picture containing text, monitor, screen, screenshot&#10;&#10;Description automatically generated">
            <a:extLst>
              <a:ext uri="{FF2B5EF4-FFF2-40B4-BE49-F238E27FC236}">
                <a16:creationId xmlns:a16="http://schemas.microsoft.com/office/drawing/2014/main" id="{53BC3EB2-41AB-4F8C-BCC2-A8348BCCACE4}"/>
              </a:ext>
            </a:extLst>
          </p:cNvPr>
          <p:cNvPicPr>
            <a:picLocks noChangeAspect="1"/>
          </p:cNvPicPr>
          <p:nvPr/>
        </p:nvPicPr>
        <p:blipFill>
          <a:blip r:embed="rId5"/>
          <a:stretch>
            <a:fillRect/>
          </a:stretch>
        </p:blipFill>
        <p:spPr>
          <a:xfrm>
            <a:off x="3518125" y="3004455"/>
            <a:ext cx="250375" cy="311606"/>
          </a:xfrm>
          <a:prstGeom prst="rect">
            <a:avLst/>
          </a:prstGeom>
        </p:spPr>
      </p:pic>
      <p:sp>
        <p:nvSpPr>
          <p:cNvPr id="68" name="TextBox 67">
            <a:extLst>
              <a:ext uri="{FF2B5EF4-FFF2-40B4-BE49-F238E27FC236}">
                <a16:creationId xmlns:a16="http://schemas.microsoft.com/office/drawing/2014/main" id="{66155966-E8D2-457C-AF92-4E68D2302448}"/>
              </a:ext>
            </a:extLst>
          </p:cNvPr>
          <p:cNvSpPr txBox="1"/>
          <p:nvPr/>
        </p:nvSpPr>
        <p:spPr>
          <a:xfrm>
            <a:off x="2610189" y="3061777"/>
            <a:ext cx="1055914"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750">
                <a:latin typeface="Grandview Display"/>
              </a:rPr>
              <a:t>rotate vector  = </a:t>
            </a:r>
            <a:endParaRPr lang="en-US" sz="750"/>
          </a:p>
        </p:txBody>
      </p:sp>
      <p:sp>
        <p:nvSpPr>
          <p:cNvPr id="69" name="Rectangle 68">
            <a:extLst>
              <a:ext uri="{FF2B5EF4-FFF2-40B4-BE49-F238E27FC236}">
                <a16:creationId xmlns:a16="http://schemas.microsoft.com/office/drawing/2014/main" id="{D356B036-830C-45E8-A65E-5563BB088CBE}"/>
              </a:ext>
            </a:extLst>
          </p:cNvPr>
          <p:cNvSpPr/>
          <p:nvPr/>
        </p:nvSpPr>
        <p:spPr>
          <a:xfrm>
            <a:off x="2481944" y="1924049"/>
            <a:ext cx="95251" cy="88448"/>
          </a:xfrm>
          <a:prstGeom prst="rect">
            <a:avLst/>
          </a:prstGeom>
          <a:solidFill>
            <a:schemeClr val="bg1"/>
          </a:solidFill>
          <a:ln w="12700">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0574AA51-362A-4156-B30F-AC0E5DB39D5B}"/>
              </a:ext>
            </a:extLst>
          </p:cNvPr>
          <p:cNvSpPr/>
          <p:nvPr/>
        </p:nvSpPr>
        <p:spPr>
          <a:xfrm>
            <a:off x="2481944" y="2223407"/>
            <a:ext cx="95251" cy="88448"/>
          </a:xfrm>
          <a:prstGeom prst="rect">
            <a:avLst/>
          </a:prstGeom>
          <a:solidFill>
            <a:schemeClr val="bg1"/>
          </a:solidFill>
          <a:ln w="12700">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a:extLst>
              <a:ext uri="{FF2B5EF4-FFF2-40B4-BE49-F238E27FC236}">
                <a16:creationId xmlns:a16="http://schemas.microsoft.com/office/drawing/2014/main" id="{532599AA-B7B2-4DEF-807A-A7363AD51882}"/>
              </a:ext>
            </a:extLst>
          </p:cNvPr>
          <p:cNvSpPr/>
          <p:nvPr/>
        </p:nvSpPr>
        <p:spPr>
          <a:xfrm>
            <a:off x="2481944" y="2509157"/>
            <a:ext cx="95251" cy="88448"/>
          </a:xfrm>
          <a:prstGeom prst="rect">
            <a:avLst/>
          </a:prstGeom>
          <a:solidFill>
            <a:schemeClr val="bg1"/>
          </a:solidFill>
          <a:ln w="12700">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a:extLst>
              <a:ext uri="{FF2B5EF4-FFF2-40B4-BE49-F238E27FC236}">
                <a16:creationId xmlns:a16="http://schemas.microsoft.com/office/drawing/2014/main" id="{012D7D55-8B9A-497E-8566-D85B605CE9D3}"/>
              </a:ext>
            </a:extLst>
          </p:cNvPr>
          <p:cNvSpPr/>
          <p:nvPr/>
        </p:nvSpPr>
        <p:spPr>
          <a:xfrm>
            <a:off x="2481944" y="2794907"/>
            <a:ext cx="95251" cy="88448"/>
          </a:xfrm>
          <a:prstGeom prst="rect">
            <a:avLst/>
          </a:prstGeom>
          <a:solidFill>
            <a:schemeClr val="bg1"/>
          </a:solidFill>
          <a:ln w="12700">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ACC050CD-AF37-4C79-A8F2-CBA5100A6E7F}"/>
              </a:ext>
            </a:extLst>
          </p:cNvPr>
          <p:cNvSpPr/>
          <p:nvPr/>
        </p:nvSpPr>
        <p:spPr>
          <a:xfrm>
            <a:off x="2481944" y="3121478"/>
            <a:ext cx="95251" cy="88448"/>
          </a:xfrm>
          <a:prstGeom prst="rect">
            <a:avLst/>
          </a:prstGeom>
          <a:solidFill>
            <a:schemeClr val="bg1"/>
          </a:solidFill>
          <a:ln w="12700">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0CD49C68-91A0-4DEB-8167-79B6BDC61509}"/>
              </a:ext>
            </a:extLst>
          </p:cNvPr>
          <p:cNvSpPr/>
          <p:nvPr/>
        </p:nvSpPr>
        <p:spPr>
          <a:xfrm>
            <a:off x="2481944" y="3400424"/>
            <a:ext cx="95251" cy="88448"/>
          </a:xfrm>
          <a:prstGeom prst="rect">
            <a:avLst/>
          </a:prstGeom>
          <a:solidFill>
            <a:schemeClr val="bg1"/>
          </a:solidFill>
          <a:ln w="12700">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TextBox 74">
            <a:extLst>
              <a:ext uri="{FF2B5EF4-FFF2-40B4-BE49-F238E27FC236}">
                <a16:creationId xmlns:a16="http://schemas.microsoft.com/office/drawing/2014/main" id="{63662AC0-B005-4E78-9098-35DB6A8BFCF3}"/>
              </a:ext>
            </a:extLst>
          </p:cNvPr>
          <p:cNvSpPr txBox="1"/>
          <p:nvPr/>
        </p:nvSpPr>
        <p:spPr>
          <a:xfrm>
            <a:off x="2610189" y="3340723"/>
            <a:ext cx="1055914"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750">
                <a:latin typeface="Grandview Display"/>
              </a:rPr>
              <a:t>x-axis reflection</a:t>
            </a:r>
            <a:endParaRPr lang="en-US" sz="750"/>
          </a:p>
        </p:txBody>
      </p:sp>
      <p:sp>
        <p:nvSpPr>
          <p:cNvPr id="76" name="TextBox 75">
            <a:extLst>
              <a:ext uri="{FF2B5EF4-FFF2-40B4-BE49-F238E27FC236}">
                <a16:creationId xmlns:a16="http://schemas.microsoft.com/office/drawing/2014/main" id="{064F3F24-EA92-453A-BBDB-4B63668597C5}"/>
              </a:ext>
            </a:extLst>
          </p:cNvPr>
          <p:cNvSpPr txBox="1"/>
          <p:nvPr/>
        </p:nvSpPr>
        <p:spPr>
          <a:xfrm>
            <a:off x="2610189" y="3558438"/>
            <a:ext cx="1055914"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750">
                <a:latin typeface="Grandview Display"/>
              </a:rPr>
              <a:t>y-axis reflection</a:t>
            </a:r>
            <a:endParaRPr lang="en-US" sz="750"/>
          </a:p>
        </p:txBody>
      </p:sp>
      <p:sp>
        <p:nvSpPr>
          <p:cNvPr id="77" name="Rectangle 76">
            <a:extLst>
              <a:ext uri="{FF2B5EF4-FFF2-40B4-BE49-F238E27FC236}">
                <a16:creationId xmlns:a16="http://schemas.microsoft.com/office/drawing/2014/main" id="{D634727E-E6ED-4EDA-9230-16499746F5ED}"/>
              </a:ext>
            </a:extLst>
          </p:cNvPr>
          <p:cNvSpPr/>
          <p:nvPr/>
        </p:nvSpPr>
        <p:spPr>
          <a:xfrm>
            <a:off x="2481944" y="3618137"/>
            <a:ext cx="95251" cy="88448"/>
          </a:xfrm>
          <a:prstGeom prst="rect">
            <a:avLst/>
          </a:prstGeom>
          <a:solidFill>
            <a:schemeClr val="bg1"/>
          </a:solidFill>
          <a:ln w="12700">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15">
            <a:extLst>
              <a:ext uri="{FF2B5EF4-FFF2-40B4-BE49-F238E27FC236}">
                <a16:creationId xmlns:a16="http://schemas.microsoft.com/office/drawing/2014/main" id="{A24D2F56-62DF-48E3-954C-9872A7A43C3B}"/>
              </a:ext>
            </a:extLst>
          </p:cNvPr>
          <p:cNvSpPr/>
          <p:nvPr/>
        </p:nvSpPr>
        <p:spPr>
          <a:xfrm>
            <a:off x="6414407" y="1284513"/>
            <a:ext cx="864053" cy="170090"/>
          </a:xfrm>
          <a:prstGeom prst="roundRect">
            <a:avLst/>
          </a:prstGeom>
          <a:solidFill>
            <a:srgbClr val="CCF0FF"/>
          </a:solidFill>
          <a:ln>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000">
                <a:solidFill>
                  <a:schemeClr val="tx1"/>
                </a:solidFill>
                <a:cs typeface="Arial"/>
              </a:rPr>
              <a:t>calculations</a:t>
            </a:r>
            <a:endParaRPr lang="en-US" sz="1000">
              <a:solidFill>
                <a:schemeClr val="tx1"/>
              </a:solidFill>
            </a:endParaRPr>
          </a:p>
        </p:txBody>
      </p:sp>
      <p:cxnSp>
        <p:nvCxnSpPr>
          <p:cNvPr id="17" name="Straight Arrow Connector 16">
            <a:extLst>
              <a:ext uri="{FF2B5EF4-FFF2-40B4-BE49-F238E27FC236}">
                <a16:creationId xmlns:a16="http://schemas.microsoft.com/office/drawing/2014/main" id="{0982E4B6-6BFD-4F85-8390-4E1275AD1837}"/>
              </a:ext>
            </a:extLst>
          </p:cNvPr>
          <p:cNvCxnSpPr>
            <a:cxnSpLocks/>
          </p:cNvCxnSpPr>
          <p:nvPr/>
        </p:nvCxnSpPr>
        <p:spPr>
          <a:xfrm>
            <a:off x="6992710" y="1114424"/>
            <a:ext cx="734786" cy="0"/>
          </a:xfrm>
          <a:prstGeom prst="straightConnector1">
            <a:avLst/>
          </a:prstGeom>
          <a:ln w="12700"/>
        </p:spPr>
        <p:style>
          <a:lnRef idx="1">
            <a:schemeClr val="dk1"/>
          </a:lnRef>
          <a:fillRef idx="0">
            <a:schemeClr val="dk1"/>
          </a:fillRef>
          <a:effectRef idx="0">
            <a:schemeClr val="dk1"/>
          </a:effectRef>
          <a:fontRef idx="minor">
            <a:schemeClr val="tx1"/>
          </a:fontRef>
        </p:style>
      </p:cxnSp>
      <p:sp>
        <p:nvSpPr>
          <p:cNvPr id="18" name="Flowchart: Connector 17">
            <a:extLst>
              <a:ext uri="{FF2B5EF4-FFF2-40B4-BE49-F238E27FC236}">
                <a16:creationId xmlns:a16="http://schemas.microsoft.com/office/drawing/2014/main" id="{E28538E8-D7F2-4617-9CA4-0262C826ABE4}"/>
              </a:ext>
            </a:extLst>
          </p:cNvPr>
          <p:cNvSpPr/>
          <p:nvPr/>
        </p:nvSpPr>
        <p:spPr>
          <a:xfrm>
            <a:off x="7323365" y="1084489"/>
            <a:ext cx="68034" cy="68035"/>
          </a:xfrm>
          <a:prstGeom prst="flowChartConnector">
            <a:avLst/>
          </a:prstGeom>
          <a:solidFill>
            <a:srgbClr val="80D0FF"/>
          </a:solidFill>
          <a:ln>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lowchart: Connector 19">
            <a:extLst>
              <a:ext uri="{FF2B5EF4-FFF2-40B4-BE49-F238E27FC236}">
                <a16:creationId xmlns:a16="http://schemas.microsoft.com/office/drawing/2014/main" id="{B8CF2332-98C8-49D3-823D-AE54A1BEAB3F}"/>
              </a:ext>
            </a:extLst>
          </p:cNvPr>
          <p:cNvSpPr/>
          <p:nvPr/>
        </p:nvSpPr>
        <p:spPr>
          <a:xfrm>
            <a:off x="7690758" y="1084489"/>
            <a:ext cx="68034" cy="68035"/>
          </a:xfrm>
          <a:prstGeom prst="flowChartConnector">
            <a:avLst/>
          </a:prstGeom>
          <a:solidFill>
            <a:schemeClr val="bg1"/>
          </a:solidFill>
          <a:ln>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lowchart: Connector 25">
            <a:extLst>
              <a:ext uri="{FF2B5EF4-FFF2-40B4-BE49-F238E27FC236}">
                <a16:creationId xmlns:a16="http://schemas.microsoft.com/office/drawing/2014/main" id="{A6235FF4-961E-41C8-9531-FC71C0244CC6}"/>
              </a:ext>
            </a:extLst>
          </p:cNvPr>
          <p:cNvSpPr/>
          <p:nvPr/>
        </p:nvSpPr>
        <p:spPr>
          <a:xfrm>
            <a:off x="6962776" y="1084489"/>
            <a:ext cx="68034" cy="68035"/>
          </a:xfrm>
          <a:prstGeom prst="flowChartConnector">
            <a:avLst/>
          </a:prstGeom>
          <a:solidFill>
            <a:schemeClr val="bg1"/>
          </a:solidFill>
          <a:ln>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lowchart: Connector 26">
            <a:extLst>
              <a:ext uri="{FF2B5EF4-FFF2-40B4-BE49-F238E27FC236}">
                <a16:creationId xmlns:a16="http://schemas.microsoft.com/office/drawing/2014/main" id="{119F516F-FE7C-4380-89F3-E177F4E0A4F6}"/>
              </a:ext>
            </a:extLst>
          </p:cNvPr>
          <p:cNvSpPr/>
          <p:nvPr/>
        </p:nvSpPr>
        <p:spPr>
          <a:xfrm>
            <a:off x="7146472" y="1084489"/>
            <a:ext cx="68034" cy="68035"/>
          </a:xfrm>
          <a:prstGeom prst="flowChartConnector">
            <a:avLst/>
          </a:prstGeom>
          <a:solidFill>
            <a:schemeClr val="bg1"/>
          </a:solidFill>
          <a:ln>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lowchart: Connector 28">
            <a:extLst>
              <a:ext uri="{FF2B5EF4-FFF2-40B4-BE49-F238E27FC236}">
                <a16:creationId xmlns:a16="http://schemas.microsoft.com/office/drawing/2014/main" id="{77C84C09-52E7-4B54-A667-63C6BBFF1418}"/>
              </a:ext>
            </a:extLst>
          </p:cNvPr>
          <p:cNvSpPr/>
          <p:nvPr/>
        </p:nvSpPr>
        <p:spPr>
          <a:xfrm>
            <a:off x="7500257" y="1084489"/>
            <a:ext cx="68034" cy="68035"/>
          </a:xfrm>
          <a:prstGeom prst="flowChartConnector">
            <a:avLst/>
          </a:prstGeom>
          <a:solidFill>
            <a:schemeClr val="bg1"/>
          </a:solidFill>
          <a:ln>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Arrow: Right 29">
            <a:extLst>
              <a:ext uri="{FF2B5EF4-FFF2-40B4-BE49-F238E27FC236}">
                <a16:creationId xmlns:a16="http://schemas.microsoft.com/office/drawing/2014/main" id="{1119BDC3-BCD0-4394-BADB-541DB2352D21}"/>
              </a:ext>
            </a:extLst>
          </p:cNvPr>
          <p:cNvSpPr/>
          <p:nvPr/>
        </p:nvSpPr>
        <p:spPr>
          <a:xfrm rot="7080000">
            <a:off x="3757510" y="1080197"/>
            <a:ext cx="259582" cy="104670"/>
          </a:xfrm>
          <a:prstGeom prst="rightArrow">
            <a:avLst/>
          </a:prstGeom>
          <a:solidFill>
            <a:srgbClr val="FF0000"/>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3B49C48F-682C-4CDD-9200-09E59D663A7D}"/>
              </a:ext>
            </a:extLst>
          </p:cNvPr>
          <p:cNvSpPr txBox="1"/>
          <p:nvPr/>
        </p:nvSpPr>
        <p:spPr>
          <a:xfrm>
            <a:off x="3958729" y="745881"/>
            <a:ext cx="1273628" cy="246221"/>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t>Click to open menu</a:t>
            </a:r>
          </a:p>
        </p:txBody>
      </p:sp>
      <p:sp>
        <p:nvSpPr>
          <p:cNvPr id="78" name="Arrow: Right 77">
            <a:extLst>
              <a:ext uri="{FF2B5EF4-FFF2-40B4-BE49-F238E27FC236}">
                <a16:creationId xmlns:a16="http://schemas.microsoft.com/office/drawing/2014/main" id="{9273766F-F607-4C18-BC7E-12A2CB5C928C}"/>
              </a:ext>
            </a:extLst>
          </p:cNvPr>
          <p:cNvSpPr/>
          <p:nvPr/>
        </p:nvSpPr>
        <p:spPr>
          <a:xfrm rot="11580000">
            <a:off x="4982154" y="2073518"/>
            <a:ext cx="259582" cy="104670"/>
          </a:xfrm>
          <a:prstGeom prst="rightArrow">
            <a:avLst/>
          </a:prstGeom>
          <a:solidFill>
            <a:srgbClr val="FF0000"/>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en-US"/>
          </a:p>
        </p:txBody>
      </p:sp>
      <p:sp>
        <p:nvSpPr>
          <p:cNvPr id="79" name="TextBox 78">
            <a:extLst>
              <a:ext uri="{FF2B5EF4-FFF2-40B4-BE49-F238E27FC236}">
                <a16:creationId xmlns:a16="http://schemas.microsoft.com/office/drawing/2014/main" id="{ED5077C7-2102-45E8-AB1A-C73BC67ABF78}"/>
              </a:ext>
            </a:extLst>
          </p:cNvPr>
          <p:cNvSpPr txBox="1"/>
          <p:nvPr/>
        </p:nvSpPr>
        <p:spPr>
          <a:xfrm>
            <a:off x="5285424" y="2099791"/>
            <a:ext cx="1205593" cy="246221"/>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t>Customize vector</a:t>
            </a:r>
          </a:p>
        </p:txBody>
      </p:sp>
      <p:sp>
        <p:nvSpPr>
          <p:cNvPr id="4" name="TextBox 3">
            <a:extLst>
              <a:ext uri="{FF2B5EF4-FFF2-40B4-BE49-F238E27FC236}">
                <a16:creationId xmlns:a16="http://schemas.microsoft.com/office/drawing/2014/main" id="{8041B754-4081-4CDD-9902-31C8A3D6239F}"/>
              </a:ext>
            </a:extLst>
          </p:cNvPr>
          <p:cNvSpPr txBox="1"/>
          <p:nvPr/>
        </p:nvSpPr>
        <p:spPr>
          <a:xfrm>
            <a:off x="7802751" y="2984253"/>
            <a:ext cx="98107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t>x</a:t>
            </a:r>
          </a:p>
        </p:txBody>
      </p:sp>
      <p:sp>
        <p:nvSpPr>
          <p:cNvPr id="8" name="TextBox 7">
            <a:extLst>
              <a:ext uri="{FF2B5EF4-FFF2-40B4-BE49-F238E27FC236}">
                <a16:creationId xmlns:a16="http://schemas.microsoft.com/office/drawing/2014/main" id="{377085D6-B037-443C-9804-1309DB1F41BA}"/>
              </a:ext>
            </a:extLst>
          </p:cNvPr>
          <p:cNvSpPr txBox="1"/>
          <p:nvPr/>
        </p:nvSpPr>
        <p:spPr>
          <a:xfrm>
            <a:off x="4135626" y="4828022"/>
            <a:ext cx="98107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t>y</a:t>
            </a:r>
          </a:p>
        </p:txBody>
      </p:sp>
      <p:sp>
        <p:nvSpPr>
          <p:cNvPr id="12" name="TextBox 11">
            <a:extLst>
              <a:ext uri="{FF2B5EF4-FFF2-40B4-BE49-F238E27FC236}">
                <a16:creationId xmlns:a16="http://schemas.microsoft.com/office/drawing/2014/main" id="{88E45F6D-0B91-4C76-9A03-C1FCC1F23422}"/>
              </a:ext>
            </a:extLst>
          </p:cNvPr>
          <p:cNvSpPr txBox="1"/>
          <p:nvPr/>
        </p:nvSpPr>
        <p:spPr>
          <a:xfrm>
            <a:off x="6853918" y="928007"/>
            <a:ext cx="2743200" cy="18466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600"/>
              <a:t>1x    1.5x   2x   2.5x   3x</a:t>
            </a:r>
          </a:p>
        </p:txBody>
      </p:sp>
      <p:pic>
        <p:nvPicPr>
          <p:cNvPr id="13" name="Picture 3">
            <a:extLst>
              <a:ext uri="{FF2B5EF4-FFF2-40B4-BE49-F238E27FC236}">
                <a16:creationId xmlns:a16="http://schemas.microsoft.com/office/drawing/2014/main" id="{00F59A2C-B3A9-440B-9D9A-9113C50B195A}"/>
              </a:ext>
            </a:extLst>
          </p:cNvPr>
          <p:cNvPicPr>
            <a:picLocks noChangeAspect="1"/>
          </p:cNvPicPr>
          <p:nvPr/>
        </p:nvPicPr>
        <p:blipFill>
          <a:blip r:embed="rId7"/>
          <a:stretch>
            <a:fillRect/>
          </a:stretch>
        </p:blipFill>
        <p:spPr>
          <a:xfrm flipH="1">
            <a:off x="3807278" y="1560738"/>
            <a:ext cx="155122" cy="151040"/>
          </a:xfrm>
          <a:prstGeom prst="rect">
            <a:avLst/>
          </a:prstGeom>
        </p:spPr>
      </p:pic>
      <p:sp>
        <p:nvSpPr>
          <p:cNvPr id="32" name="Rectangle 31">
            <a:extLst>
              <a:ext uri="{FF2B5EF4-FFF2-40B4-BE49-F238E27FC236}">
                <a16:creationId xmlns:a16="http://schemas.microsoft.com/office/drawing/2014/main" id="{48CD8042-DC11-4396-B49D-C64826C9EA83}"/>
              </a:ext>
            </a:extLst>
          </p:cNvPr>
          <p:cNvSpPr/>
          <p:nvPr/>
        </p:nvSpPr>
        <p:spPr>
          <a:xfrm>
            <a:off x="4026354" y="1549853"/>
            <a:ext cx="911678" cy="911678"/>
          </a:xfrm>
          <a:prstGeom prst="rect">
            <a:avLst/>
          </a:prstGeom>
          <a:solidFill>
            <a:schemeClr val="bg1"/>
          </a:solidFill>
          <a:ln w="12700">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7519CBC8-A19C-48CC-ADE4-63BDF71D4356}"/>
              </a:ext>
            </a:extLst>
          </p:cNvPr>
          <p:cNvSpPr/>
          <p:nvPr/>
        </p:nvSpPr>
        <p:spPr>
          <a:xfrm>
            <a:off x="4114799" y="1645102"/>
            <a:ext cx="108857" cy="108857"/>
          </a:xfrm>
          <a:prstGeom prst="ellipse">
            <a:avLst/>
          </a:prstGeom>
          <a:solidFill>
            <a:srgbClr val="80D0FF"/>
          </a:solidFill>
          <a:ln>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8CC1E7DC-33C1-4A3E-A4E9-A6103C6E1D5C}"/>
              </a:ext>
            </a:extLst>
          </p:cNvPr>
          <p:cNvSpPr/>
          <p:nvPr/>
        </p:nvSpPr>
        <p:spPr>
          <a:xfrm>
            <a:off x="4427762" y="1645102"/>
            <a:ext cx="108857" cy="108857"/>
          </a:xfrm>
          <a:prstGeom prst="ellipse">
            <a:avLst/>
          </a:prstGeom>
          <a:solidFill>
            <a:srgbClr val="FCD2D2"/>
          </a:solidFill>
          <a:ln>
            <a:solidFill>
              <a:srgbClr val="FCD2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a:extLst>
              <a:ext uri="{FF2B5EF4-FFF2-40B4-BE49-F238E27FC236}">
                <a16:creationId xmlns:a16="http://schemas.microsoft.com/office/drawing/2014/main" id="{19B92FA1-C8CE-414E-9E33-F6D2210C40FD}"/>
              </a:ext>
            </a:extLst>
          </p:cNvPr>
          <p:cNvSpPr/>
          <p:nvPr/>
        </p:nvSpPr>
        <p:spPr>
          <a:xfrm>
            <a:off x="4733922" y="1645102"/>
            <a:ext cx="108857" cy="108857"/>
          </a:xfrm>
          <a:prstGeom prst="ellipse">
            <a:avLst/>
          </a:prstGeom>
          <a:solidFill>
            <a:srgbClr val="D1FFE6"/>
          </a:solidFill>
          <a:ln>
            <a:solidFill>
              <a:srgbClr val="D1FF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a:extLst>
              <a:ext uri="{FF2B5EF4-FFF2-40B4-BE49-F238E27FC236}">
                <a16:creationId xmlns:a16="http://schemas.microsoft.com/office/drawing/2014/main" id="{7E748F8B-34C9-4FC2-A4A3-866629C5908B}"/>
              </a:ext>
            </a:extLst>
          </p:cNvPr>
          <p:cNvSpPr/>
          <p:nvPr/>
        </p:nvSpPr>
        <p:spPr>
          <a:xfrm>
            <a:off x="4733922" y="1883227"/>
            <a:ext cx="108857" cy="108857"/>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064A89CF-F0A4-40E6-829E-811D46E1D0AD}"/>
              </a:ext>
            </a:extLst>
          </p:cNvPr>
          <p:cNvSpPr/>
          <p:nvPr/>
        </p:nvSpPr>
        <p:spPr>
          <a:xfrm>
            <a:off x="4427761" y="1883227"/>
            <a:ext cx="108857" cy="108857"/>
          </a:xfrm>
          <a:prstGeom prst="ellipse">
            <a:avLst/>
          </a:prstGeom>
          <a:solidFill>
            <a:srgbClr val="D6CFFF"/>
          </a:solidFill>
          <a:ln>
            <a:solidFill>
              <a:srgbClr val="D6C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a:extLst>
              <a:ext uri="{FF2B5EF4-FFF2-40B4-BE49-F238E27FC236}">
                <a16:creationId xmlns:a16="http://schemas.microsoft.com/office/drawing/2014/main" id="{E1C7FCED-0091-443E-8B0B-DC6ABB888386}"/>
              </a:ext>
            </a:extLst>
          </p:cNvPr>
          <p:cNvSpPr/>
          <p:nvPr/>
        </p:nvSpPr>
        <p:spPr>
          <a:xfrm>
            <a:off x="4114797" y="1883227"/>
            <a:ext cx="108857" cy="108857"/>
          </a:xfrm>
          <a:prstGeom prst="ellipse">
            <a:avLst/>
          </a:prstGeom>
          <a:solidFill>
            <a:srgbClr val="FFD8A1"/>
          </a:solidFill>
          <a:ln>
            <a:solidFill>
              <a:srgbClr val="FFD8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4" name="Straight Arrow Connector 33">
            <a:extLst>
              <a:ext uri="{FF2B5EF4-FFF2-40B4-BE49-F238E27FC236}">
                <a16:creationId xmlns:a16="http://schemas.microsoft.com/office/drawing/2014/main" id="{66B16842-3D01-401F-883F-DC77898A0721}"/>
              </a:ext>
            </a:extLst>
          </p:cNvPr>
          <p:cNvCxnSpPr/>
          <p:nvPr/>
        </p:nvCxnSpPr>
        <p:spPr>
          <a:xfrm flipV="1">
            <a:off x="4135209" y="2121353"/>
            <a:ext cx="707572" cy="6803"/>
          </a:xfrm>
          <a:prstGeom prst="straightConnector1">
            <a:avLst/>
          </a:prstGeom>
          <a:ln>
            <a:prstDash val="sysDot"/>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53DAEFDE-A8F6-4198-93C5-09358F60F7AE}"/>
              </a:ext>
            </a:extLst>
          </p:cNvPr>
          <p:cNvCxnSpPr>
            <a:cxnSpLocks/>
          </p:cNvCxnSpPr>
          <p:nvPr/>
        </p:nvCxnSpPr>
        <p:spPr>
          <a:xfrm flipV="1">
            <a:off x="4135209" y="2230210"/>
            <a:ext cx="707572" cy="6803"/>
          </a:xfrm>
          <a:prstGeom prst="straightConnector1">
            <a:avLst/>
          </a:prstGeom>
          <a:ln>
            <a:prstDash val="dash"/>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53A19A8A-9C66-4C6C-987E-77CD28FBF7FC}"/>
              </a:ext>
            </a:extLst>
          </p:cNvPr>
          <p:cNvCxnSpPr/>
          <p:nvPr/>
        </p:nvCxnSpPr>
        <p:spPr>
          <a:xfrm flipV="1">
            <a:off x="4135209" y="2345871"/>
            <a:ext cx="707572" cy="6803"/>
          </a:xfrm>
          <a:prstGeom prst="straightConnector1">
            <a:avLst/>
          </a:prstGeom>
          <a:ln>
            <a:solidFill>
              <a:srgbClr val="80D0FF"/>
            </a:solidFill>
            <a:prstDash val="solid"/>
          </a:ln>
        </p:spPr>
        <p:style>
          <a:lnRef idx="1">
            <a:schemeClr val="accent1"/>
          </a:lnRef>
          <a:fillRef idx="0">
            <a:schemeClr val="accent1"/>
          </a:fillRef>
          <a:effectRef idx="0">
            <a:schemeClr val="accent1"/>
          </a:effectRef>
          <a:fontRef idx="minor">
            <a:schemeClr val="tx1"/>
          </a:fontRef>
        </p:style>
      </p:cxnSp>
      <p:sp>
        <p:nvSpPr>
          <p:cNvPr id="93" name="Arrow: Right 92">
            <a:extLst>
              <a:ext uri="{FF2B5EF4-FFF2-40B4-BE49-F238E27FC236}">
                <a16:creationId xmlns:a16="http://schemas.microsoft.com/office/drawing/2014/main" id="{27C4BCBF-CEF3-401F-BDAB-E96D69B31C44}"/>
              </a:ext>
            </a:extLst>
          </p:cNvPr>
          <p:cNvSpPr/>
          <p:nvPr/>
        </p:nvSpPr>
        <p:spPr>
          <a:xfrm rot="8100000">
            <a:off x="3948010" y="1413571"/>
            <a:ext cx="259582" cy="104670"/>
          </a:xfrm>
          <a:prstGeom prst="rightArrow">
            <a:avLst/>
          </a:prstGeom>
          <a:solidFill>
            <a:srgbClr val="FF0000"/>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en-US"/>
          </a:p>
        </p:txBody>
      </p:sp>
      <p:sp>
        <p:nvSpPr>
          <p:cNvPr id="94" name="TextBox 93">
            <a:extLst>
              <a:ext uri="{FF2B5EF4-FFF2-40B4-BE49-F238E27FC236}">
                <a16:creationId xmlns:a16="http://schemas.microsoft.com/office/drawing/2014/main" id="{4854BE1A-1D47-43BB-980D-573A3A685164}"/>
              </a:ext>
            </a:extLst>
          </p:cNvPr>
          <p:cNvSpPr txBox="1"/>
          <p:nvPr/>
        </p:nvSpPr>
        <p:spPr>
          <a:xfrm>
            <a:off x="4217264" y="1249344"/>
            <a:ext cx="1851931" cy="246221"/>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t>Click to open and close menu</a:t>
            </a:r>
          </a:p>
        </p:txBody>
      </p:sp>
      <p:sp>
        <p:nvSpPr>
          <p:cNvPr id="36" name="Arrow: Right 35">
            <a:extLst>
              <a:ext uri="{FF2B5EF4-FFF2-40B4-BE49-F238E27FC236}">
                <a16:creationId xmlns:a16="http://schemas.microsoft.com/office/drawing/2014/main" id="{0301AC5C-0567-4E4E-A51D-1A1A2F7ACD0E}"/>
              </a:ext>
            </a:extLst>
          </p:cNvPr>
          <p:cNvSpPr/>
          <p:nvPr/>
        </p:nvSpPr>
        <p:spPr>
          <a:xfrm rot="1440000" flipH="1">
            <a:off x="4928014" y="2627711"/>
            <a:ext cx="1755908" cy="477647"/>
          </a:xfrm>
          <a:prstGeom prst="rightArrow">
            <a:avLst/>
          </a:prstGeom>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cs typeface="Arial"/>
              </a:rPr>
              <a:t>Also led to this</a:t>
            </a:r>
          </a:p>
        </p:txBody>
      </p:sp>
    </p:spTree>
    <p:extLst>
      <p:ext uri="{BB962C8B-B14F-4D97-AF65-F5344CB8AC3E}">
        <p14:creationId xmlns:p14="http://schemas.microsoft.com/office/powerpoint/2010/main" val="282433744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38"/>
          <p:cNvSpPr txBox="1"/>
          <p:nvPr/>
        </p:nvSpPr>
        <p:spPr>
          <a:xfrm>
            <a:off x="527790" y="964535"/>
            <a:ext cx="7808400" cy="3970800"/>
          </a:xfrm>
          <a:prstGeom prst="rect">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ln>
            <a:noFill/>
          </a:ln>
        </p:spPr>
        <p:txBody>
          <a:bodyPr spcFirstLastPara="1" wrap="square" lIns="91425" tIns="91425" rIns="91425" bIns="91425" anchor="t" anchorCtr="0">
            <a:noAutofit/>
          </a:bodyPr>
          <a:lstStyle/>
          <a:p>
            <a:r>
              <a:rPr lang="en-US" sz="1300">
                <a:latin typeface="Helvetica Neue"/>
                <a:ea typeface="Helvetica Neue"/>
                <a:cs typeface="Helvetica Neue"/>
              </a:rPr>
              <a:t>Our goal is to help first year university students taking linear algebra fully grasp the concept of vectors and the operations that are associated with them.</a:t>
            </a:r>
          </a:p>
          <a:p>
            <a:endParaRPr lang="en-US" sz="1300">
              <a:latin typeface="Helvetica Neue"/>
              <a:ea typeface="Helvetica Neue"/>
              <a:cs typeface="Helvetica Neue"/>
            </a:endParaRPr>
          </a:p>
          <a:p>
            <a:r>
              <a:rPr lang="en-US" sz="1300">
                <a:latin typeface="Helvetica Neue"/>
                <a:ea typeface="Helvetica Neue"/>
                <a:cs typeface="Helvetica Neue"/>
              </a:rPr>
              <a:t>Our solution is to create a vector visualizer app where the user will be able to perform vector operations on 2D vectors of their choice. The app will contain definitions and key formulas that the user can easily access to refresh/learn information regarding vector operations (eigenvalues, determinant etc.). It will also include detailed explanations on how the operations on the vectors were computed.</a:t>
            </a:r>
          </a:p>
          <a:p>
            <a:endParaRPr lang="en-US" sz="1300">
              <a:latin typeface="Helvetica Neue"/>
              <a:ea typeface="Helvetica Neue"/>
              <a:cs typeface="Helvetica Neue"/>
            </a:endParaRPr>
          </a:p>
          <a:p>
            <a:r>
              <a:rPr lang="en-US" sz="1300">
                <a:latin typeface="Helvetica Neue"/>
                <a:ea typeface="Helvetica Neue"/>
                <a:cs typeface="Helvetica Neue"/>
              </a:rPr>
              <a:t>Through this experience, we have learned the importance of prototyping and getting feedback on these prototypes before the product itself is coded. By creating prototypes, we can flush out our ideas, and see what users would and wouldn't like. This helps to create new ideas for our app and also allows us to identify future issues and mitigate them before the final product is created.</a:t>
            </a:r>
          </a:p>
          <a:p>
            <a:endParaRPr lang="en-US" sz="1300">
              <a:latin typeface="Helvetica Neue"/>
              <a:ea typeface="Helvetica Neue"/>
              <a:cs typeface="Helvetica Neue"/>
            </a:endParaRPr>
          </a:p>
          <a:p>
            <a:r>
              <a:rPr lang="en-US" sz="1300">
                <a:latin typeface="Helvetica Neue"/>
                <a:ea typeface="Helvetica Neue"/>
                <a:cs typeface="Helvetica Neue"/>
              </a:rPr>
              <a:t>A major future challenge for this app would be expanding it to allow 3D vectors. This would require a 3D vector space and would need much more computing/processing speed. With the current information we’ve learned as well as out current resources, it can be said that a 3D vector space would lag the GUI heavily, making the app unusable.</a:t>
            </a:r>
          </a:p>
          <a:p>
            <a:endParaRPr lang="en-US" sz="1300">
              <a:latin typeface="Helvetica Neue"/>
              <a:ea typeface="Helvetica Neue"/>
              <a:cs typeface="Helvetica Neue"/>
            </a:endParaRPr>
          </a:p>
          <a:p>
            <a:endParaRPr lang="en-US" sz="1300">
              <a:latin typeface="Helvetica Neue"/>
              <a:ea typeface="Helvetica Neue"/>
              <a:cs typeface="Helvetica Neue"/>
            </a:endParaRPr>
          </a:p>
        </p:txBody>
      </p:sp>
      <p:pic>
        <p:nvPicPr>
          <p:cNvPr id="263" name="Google Shape;263;p38"/>
          <p:cNvPicPr preferRelativeResize="0"/>
          <p:nvPr/>
        </p:nvPicPr>
        <p:blipFill>
          <a:blip r:embed="rId3">
            <a:alphaModFix/>
          </a:blip>
          <a:stretch>
            <a:fillRect/>
          </a:stretch>
        </p:blipFill>
        <p:spPr>
          <a:xfrm>
            <a:off x="7753350" y="-6"/>
            <a:ext cx="1390650" cy="966788"/>
          </a:xfrm>
          <a:prstGeom prst="rect">
            <a:avLst/>
          </a:prstGeom>
          <a:noFill/>
          <a:ln>
            <a:noFill/>
          </a:ln>
        </p:spPr>
      </p:pic>
      <p:sp>
        <p:nvSpPr>
          <p:cNvPr id="5" name="Google Shape;286;p40">
            <a:extLst>
              <a:ext uri="{FF2B5EF4-FFF2-40B4-BE49-F238E27FC236}">
                <a16:creationId xmlns:a16="http://schemas.microsoft.com/office/drawing/2014/main" id="{0F96AA60-54D0-7540-9F83-EA2067805DEE}"/>
              </a:ext>
            </a:extLst>
          </p:cNvPr>
          <p:cNvSpPr txBox="1">
            <a:spLocks/>
          </p:cNvSpPr>
          <p:nvPr/>
        </p:nvSpPr>
        <p:spPr>
          <a:xfrm>
            <a:off x="669727" y="133945"/>
            <a:ext cx="7804500" cy="1138500"/>
          </a:xfrm>
          <a:prstGeom prst="rect">
            <a:avLst/>
          </a:prstGeom>
        </p:spPr>
        <p:txBody>
          <a:bodyPr spcFirstLastPara="1" wrap="square" lIns="32750" tIns="32750" rIns="32750" bIns="3275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CA" sz="2800"/>
              <a:t>DT Slides Presentation 1</a:t>
            </a:r>
          </a:p>
        </p:txBody>
      </p:sp>
    </p:spTree>
    <p:extLst>
      <p:ext uri="{BB962C8B-B14F-4D97-AF65-F5344CB8AC3E}">
        <p14:creationId xmlns:p14="http://schemas.microsoft.com/office/powerpoint/2010/main" val="202163017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p40"/>
          <p:cNvSpPr txBox="1">
            <a:spLocks noGrp="1"/>
          </p:cNvSpPr>
          <p:nvPr>
            <p:ph type="title"/>
          </p:nvPr>
        </p:nvSpPr>
        <p:spPr>
          <a:xfrm>
            <a:off x="669727" y="133945"/>
            <a:ext cx="7804500" cy="1138500"/>
          </a:xfrm>
          <a:prstGeom prst="rect">
            <a:avLst/>
          </a:prstGeom>
        </p:spPr>
        <p:txBody>
          <a:bodyPr spcFirstLastPara="1" wrap="square" lIns="32750" tIns="32750" rIns="32750" bIns="32750" anchor="ctr" anchorCtr="0">
            <a:noAutofit/>
          </a:bodyPr>
          <a:lstStyle/>
          <a:p>
            <a:r>
              <a:rPr lang="en"/>
              <a:t>Peer Feedback</a:t>
            </a:r>
            <a:endParaRPr lang="en-US"/>
          </a:p>
        </p:txBody>
      </p:sp>
      <p:graphicFrame>
        <p:nvGraphicFramePr>
          <p:cNvPr id="288" name="Google Shape;288;p40"/>
          <p:cNvGraphicFramePr/>
          <p:nvPr>
            <p:extLst>
              <p:ext uri="{D42A27DB-BD31-4B8C-83A1-F6EECF244321}">
                <p14:modId xmlns:p14="http://schemas.microsoft.com/office/powerpoint/2010/main" val="1210129805"/>
              </p:ext>
            </p:extLst>
          </p:nvPr>
        </p:nvGraphicFramePr>
        <p:xfrm>
          <a:off x="850446" y="1258661"/>
          <a:ext cx="7239000" cy="3703200"/>
        </p:xfrm>
        <a:graphic>
          <a:graphicData uri="http://schemas.openxmlformats.org/drawingml/2006/table">
            <a:tbl>
              <a:tblPr>
                <a:noFill/>
                <a:tableStyleId>{1F80AF68-5743-4459-B11A-37F9AA1FBC22}</a:tableStyleId>
              </a:tblPr>
              <a:tblGrid>
                <a:gridCol w="3619500">
                  <a:extLst>
                    <a:ext uri="{9D8B030D-6E8A-4147-A177-3AD203B41FA5}">
                      <a16:colId xmlns:a16="http://schemas.microsoft.com/office/drawing/2014/main" val="20000"/>
                    </a:ext>
                  </a:extLst>
                </a:gridCol>
                <a:gridCol w="3619500">
                  <a:extLst>
                    <a:ext uri="{9D8B030D-6E8A-4147-A177-3AD203B41FA5}">
                      <a16:colId xmlns:a16="http://schemas.microsoft.com/office/drawing/2014/main" val="20001"/>
                    </a:ext>
                  </a:extLst>
                </a:gridCol>
              </a:tblGrid>
              <a:tr h="523525">
                <a:tc>
                  <a:txBody>
                    <a:bodyPr/>
                    <a:lstStyle/>
                    <a:p>
                      <a:pPr marL="0" lvl="0" indent="0" algn="l">
                        <a:spcBef>
                          <a:spcPts val="0"/>
                        </a:spcBef>
                        <a:spcAft>
                          <a:spcPts val="0"/>
                        </a:spcAft>
                        <a:buNone/>
                      </a:pPr>
                      <a:r>
                        <a:rPr lang="en" sz="1300"/>
                        <a:t>What did audience question, where did explanations come out wrong, etc.</a:t>
                      </a:r>
                    </a:p>
                  </a:txBody>
                  <a:tcPr marL="91425" marR="91425" marT="91425" marB="91425"/>
                </a:tc>
                <a:tc>
                  <a:txBody>
                    <a:bodyPr/>
                    <a:lstStyle/>
                    <a:p>
                      <a:pPr marL="0" lvl="0" indent="0" algn="l">
                        <a:spcBef>
                          <a:spcPts val="0"/>
                        </a:spcBef>
                        <a:spcAft>
                          <a:spcPts val="0"/>
                        </a:spcAft>
                        <a:buNone/>
                      </a:pPr>
                      <a:r>
                        <a:rPr lang="en" sz="1300"/>
                        <a:t>What will we do about it?</a:t>
                      </a:r>
                    </a:p>
                  </a:txBody>
                  <a:tcPr marL="91425" marR="91425" marT="91425" marB="91425"/>
                </a:tc>
                <a:extLst>
                  <a:ext uri="{0D108BD9-81ED-4DB2-BD59-A6C34878D82A}">
                    <a16:rowId xmlns:a16="http://schemas.microsoft.com/office/drawing/2014/main" val="10000"/>
                  </a:ext>
                </a:extLst>
              </a:tr>
              <a:tr h="888226">
                <a:tc>
                  <a:txBody>
                    <a:bodyPr/>
                    <a:lstStyle/>
                    <a:p>
                      <a:pPr marL="0" lvl="0" indent="0" algn="l" rtl="0">
                        <a:spcBef>
                          <a:spcPts val="0"/>
                        </a:spcBef>
                        <a:spcAft>
                          <a:spcPts val="0"/>
                        </a:spcAft>
                        <a:buNone/>
                      </a:pPr>
                      <a:r>
                        <a:rPr lang="en-US" sz="1300"/>
                        <a:t>Often times, when we presented our prototype, the audience/interviewees would ask about more details regarding our instruction/cheat sheet button</a:t>
                      </a:r>
                      <a:endParaRPr sz="1300"/>
                    </a:p>
                  </a:txBody>
                  <a:tcPr marL="91425" marR="91425" marT="91425" marB="91425"/>
                </a:tc>
                <a:tc>
                  <a:txBody>
                    <a:bodyPr/>
                    <a:lstStyle/>
                    <a:p>
                      <a:pPr marL="0" lvl="0" indent="0" algn="l" rtl="0">
                        <a:spcBef>
                          <a:spcPts val="0"/>
                        </a:spcBef>
                        <a:spcAft>
                          <a:spcPts val="0"/>
                        </a:spcAft>
                        <a:buNone/>
                      </a:pPr>
                      <a:r>
                        <a:rPr lang="en-US" sz="1300"/>
                        <a:t>When presenting our prototype, we need to give more context and go into more detail regarding what we plan for our software to do, so that the user is not confused </a:t>
                      </a:r>
                      <a:endParaRPr sz="1300"/>
                    </a:p>
                  </a:txBody>
                  <a:tcPr marL="91425" marR="91425" marT="91425" marB="91425"/>
                </a:tc>
                <a:extLst>
                  <a:ext uri="{0D108BD9-81ED-4DB2-BD59-A6C34878D82A}">
                    <a16:rowId xmlns:a16="http://schemas.microsoft.com/office/drawing/2014/main" val="10001"/>
                  </a:ext>
                </a:extLst>
              </a:tr>
              <a:tr h="1070582">
                <a:tc>
                  <a:txBody>
                    <a:bodyPr/>
                    <a:lstStyle/>
                    <a:p>
                      <a:pPr marL="0" lvl="0" indent="0" algn="l" rtl="0">
                        <a:spcBef>
                          <a:spcPts val="0"/>
                        </a:spcBef>
                        <a:spcAft>
                          <a:spcPts val="0"/>
                        </a:spcAft>
                        <a:buNone/>
                      </a:pPr>
                      <a:r>
                        <a:rPr lang="en-US" sz="1300"/>
                        <a:t>Almost everyone we interviewed/presented to suggested that we expanded our horizons to cover 3D vectors</a:t>
                      </a:r>
                      <a:endParaRPr sz="1300"/>
                    </a:p>
                  </a:txBody>
                  <a:tcPr marL="91425" marR="91425" marT="91425" marB="91425"/>
                </a:tc>
                <a:tc>
                  <a:txBody>
                    <a:bodyPr/>
                    <a:lstStyle/>
                    <a:p>
                      <a:pPr marL="0" lvl="0" indent="0" algn="l" rtl="0">
                        <a:spcBef>
                          <a:spcPts val="0"/>
                        </a:spcBef>
                        <a:spcAft>
                          <a:spcPts val="0"/>
                        </a:spcAft>
                        <a:buNone/>
                      </a:pPr>
                      <a:r>
                        <a:rPr lang="en-US" sz="1300"/>
                        <a:t>We will look into whether this is something we can complete/update our app to look like, however, at the moment, given our time and resources, we would not be able to create a usable app</a:t>
                      </a:r>
                      <a:endParaRPr sz="1300"/>
                    </a:p>
                  </a:txBody>
                  <a:tcPr marL="91425" marR="91425" marT="91425" marB="91425"/>
                </a:tc>
                <a:extLst>
                  <a:ext uri="{0D108BD9-81ED-4DB2-BD59-A6C34878D82A}">
                    <a16:rowId xmlns:a16="http://schemas.microsoft.com/office/drawing/2014/main" val="10002"/>
                  </a:ext>
                </a:extLst>
              </a:tr>
              <a:tr h="688228">
                <a:tc>
                  <a:txBody>
                    <a:bodyPr/>
                    <a:lstStyle/>
                    <a:p>
                      <a:pPr marL="0" lvl="0" indent="0" algn="l" rtl="0">
                        <a:spcBef>
                          <a:spcPts val="0"/>
                        </a:spcBef>
                        <a:spcAft>
                          <a:spcPts val="0"/>
                        </a:spcAft>
                        <a:buNone/>
                      </a:pPr>
                      <a:r>
                        <a:rPr lang="en-US" sz="1300"/>
                        <a:t>Often times, the interviewee would say "I don't know what to change" when they needed to give feedback</a:t>
                      </a:r>
                      <a:endParaRPr sz="1300"/>
                    </a:p>
                  </a:txBody>
                  <a:tcPr marL="91425" marR="91425" marT="91425" marB="91425"/>
                </a:tc>
                <a:tc>
                  <a:txBody>
                    <a:bodyPr/>
                    <a:lstStyle/>
                    <a:p>
                      <a:pPr marL="0" lvl="0" indent="0" algn="l" rtl="0">
                        <a:spcBef>
                          <a:spcPts val="0"/>
                        </a:spcBef>
                        <a:spcAft>
                          <a:spcPts val="0"/>
                        </a:spcAft>
                        <a:buNone/>
                      </a:pPr>
                      <a:r>
                        <a:rPr lang="en-US" sz="1300"/>
                        <a:t>Instead of being as direct, we can try to ease into a conversation with questions such as "if you were to use a vector visualizer, what would you like to see in the app?</a:t>
                      </a:r>
                      <a:endParaRPr sz="1300"/>
                    </a:p>
                  </a:txBody>
                  <a:tcPr marL="91425" marR="91425" marT="91425" marB="91425"/>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0134553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30"/>
          <p:cNvSpPr txBox="1">
            <a:spLocks noGrp="1"/>
          </p:cNvSpPr>
          <p:nvPr>
            <p:ph type="title"/>
          </p:nvPr>
        </p:nvSpPr>
        <p:spPr>
          <a:xfrm>
            <a:off x="669727" y="133945"/>
            <a:ext cx="7804500" cy="1138500"/>
          </a:xfrm>
          <a:prstGeom prst="rect">
            <a:avLst/>
          </a:prstGeom>
        </p:spPr>
        <p:txBody>
          <a:bodyPr spcFirstLastPara="1" wrap="square" lIns="32750" tIns="32750" rIns="32750" bIns="32750" anchor="ctr" anchorCtr="0">
            <a:noAutofit/>
          </a:bodyPr>
          <a:lstStyle/>
          <a:p>
            <a:pPr marL="0" lvl="0" indent="0" algn="ctr" rtl="0">
              <a:spcBef>
                <a:spcPts val="0"/>
              </a:spcBef>
              <a:spcAft>
                <a:spcPts val="0"/>
              </a:spcAft>
              <a:buNone/>
            </a:pPr>
            <a:r>
              <a:rPr lang="en"/>
              <a:t>Our Focus</a:t>
            </a:r>
            <a:endParaRPr/>
          </a:p>
        </p:txBody>
      </p:sp>
      <p:sp>
        <p:nvSpPr>
          <p:cNvPr id="126" name="Google Shape;126;p30"/>
          <p:cNvSpPr txBox="1">
            <a:spLocks noGrp="1"/>
          </p:cNvSpPr>
          <p:nvPr>
            <p:ph type="body" idx="1"/>
          </p:nvPr>
        </p:nvSpPr>
        <p:spPr>
          <a:xfrm>
            <a:off x="669725" y="874675"/>
            <a:ext cx="8117400" cy="3732600"/>
          </a:xfrm>
          <a:prstGeom prst="rect">
            <a:avLst/>
          </a:prstGeom>
        </p:spPr>
        <p:txBody>
          <a:bodyPr spcFirstLastPara="1" wrap="square" lIns="32750" tIns="32750" rIns="32750" bIns="32750" anchor="t" anchorCtr="0">
            <a:noAutofit/>
          </a:bodyPr>
          <a:lstStyle/>
          <a:p>
            <a:pPr marL="800100" indent="-342900">
              <a:buAutoNum type="arabicPeriod"/>
            </a:pPr>
            <a:endParaRPr lang="en-US" sz="1400"/>
          </a:p>
          <a:p>
            <a:pPr marL="800100" indent="-342900">
              <a:buAutoNum type="arabicPeriod"/>
            </a:pPr>
            <a:r>
              <a:rPr lang="en-US" sz="1400"/>
              <a:t>Target users: first year undergraduate university engineering students / math and stats students</a:t>
            </a:r>
          </a:p>
          <a:p>
            <a:pPr marL="800100" indent="-342900">
              <a:buAutoNum type="arabicPeriod"/>
            </a:pPr>
            <a:r>
              <a:rPr lang="en-US" sz="1400"/>
              <a:t>General problem area:  linear algebra learning with visual presentation to assist understanding</a:t>
            </a:r>
            <a:endParaRPr lang="en-US"/>
          </a:p>
        </p:txBody>
      </p:sp>
      <p:pic>
        <p:nvPicPr>
          <p:cNvPr id="127" name="Google Shape;127;p30"/>
          <p:cNvPicPr preferRelativeResize="0"/>
          <p:nvPr/>
        </p:nvPicPr>
        <p:blipFill>
          <a:blip r:embed="rId3">
            <a:alphaModFix/>
          </a:blip>
          <a:stretch>
            <a:fillRect/>
          </a:stretch>
        </p:blipFill>
        <p:spPr>
          <a:xfrm>
            <a:off x="8045900" y="0"/>
            <a:ext cx="1098099" cy="796950"/>
          </a:xfrm>
          <a:prstGeom prst="rect">
            <a:avLst/>
          </a:prstGeom>
          <a:noFill/>
          <a:ln>
            <a:noFill/>
          </a:ln>
        </p:spPr>
      </p:pic>
      <p:sp>
        <p:nvSpPr>
          <p:cNvPr id="6" name="TextBox 5">
            <a:extLst>
              <a:ext uri="{FF2B5EF4-FFF2-40B4-BE49-F238E27FC236}">
                <a16:creationId xmlns:a16="http://schemas.microsoft.com/office/drawing/2014/main" id="{F6AC6DD9-B9DE-4BDD-96A9-93260087CF37}"/>
              </a:ext>
            </a:extLst>
          </p:cNvPr>
          <p:cNvSpPr txBox="1"/>
          <p:nvPr/>
        </p:nvSpPr>
        <p:spPr>
          <a:xfrm>
            <a:off x="33336" y="57149"/>
            <a:ext cx="7368777"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t>Linear algebra - Vector addition and Transformation Visualizer</a:t>
            </a:r>
          </a:p>
          <a:p>
            <a:pPr algn="l"/>
            <a:endParaRPr lang="en-US" sz="1000">
              <a:latin typeface="Helvetica Neue"/>
            </a:endParaRPr>
          </a:p>
        </p:txBody>
      </p:sp>
    </p:spTree>
    <p:extLst>
      <p:ext uri="{BB962C8B-B14F-4D97-AF65-F5344CB8AC3E}">
        <p14:creationId xmlns:p14="http://schemas.microsoft.com/office/powerpoint/2010/main" val="105924284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0">
  <p:cSld>
    <p:bg>
      <p:bgPr>
        <a:gradFill>
          <a:gsLst>
            <a:gs pos="0">
              <a:schemeClr val="accent6">
                <a:lumMod val="0"/>
                <a:lumOff val="100000"/>
              </a:schemeClr>
            </a:gs>
            <a:gs pos="35000">
              <a:schemeClr val="accent6">
                <a:lumMod val="0"/>
                <a:lumOff val="100000"/>
              </a:schemeClr>
            </a:gs>
            <a:gs pos="100000">
              <a:schemeClr val="accent6">
                <a:lumMod val="100000"/>
              </a:schemeClr>
            </a:gs>
          </a:gsLst>
          <a:path path="circle">
            <a:fillToRect l="50000" t="-80000" r="50000" b="180000"/>
          </a:path>
        </a:gra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710DDD2-A7F3-4EFF-B6B3-AC08337BC842}"/>
              </a:ext>
            </a:extLst>
          </p:cNvPr>
          <p:cNvSpPr>
            <a:spLocks noGrp="1"/>
          </p:cNvSpPr>
          <p:nvPr>
            <p:ph type="title"/>
          </p:nvPr>
        </p:nvSpPr>
        <p:spPr/>
        <p:txBody>
          <a:bodyPr/>
          <a:lstStyle/>
          <a:p>
            <a:r>
              <a:rPr lang="en-US"/>
              <a:t>Questions for TA</a:t>
            </a:r>
          </a:p>
        </p:txBody>
      </p:sp>
      <p:sp>
        <p:nvSpPr>
          <p:cNvPr id="6" name="TextBox 5">
            <a:extLst>
              <a:ext uri="{FF2B5EF4-FFF2-40B4-BE49-F238E27FC236}">
                <a16:creationId xmlns:a16="http://schemas.microsoft.com/office/drawing/2014/main" id="{61BDF24D-E43C-48A0-9988-08623FF22770}"/>
              </a:ext>
            </a:extLst>
          </p:cNvPr>
          <p:cNvSpPr txBox="1"/>
          <p:nvPr/>
        </p:nvSpPr>
        <p:spPr>
          <a:xfrm>
            <a:off x="1587759" y="1195365"/>
            <a:ext cx="6451113"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If you have questions for TAs put them on a pink gradient background.  If you prefer, you can add a black slide for raw interview notes, and summarize them on the empathy map.  If you have two note-takers, you could use two text boxes.</a:t>
            </a:r>
          </a:p>
        </p:txBody>
      </p:sp>
    </p:spTree>
    <p:extLst>
      <p:ext uri="{BB962C8B-B14F-4D97-AF65-F5344CB8AC3E}">
        <p14:creationId xmlns:p14="http://schemas.microsoft.com/office/powerpoint/2010/main" val="41857235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0">
  <p:cSld>
    <p:bg>
      <p:bgPr>
        <a:solidFill>
          <a:schemeClr val="accent6">
            <a:lumMod val="40000"/>
            <a:lumOff val="60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710DDD2-A7F3-4EFF-B6B3-AC08337BC842}"/>
              </a:ext>
            </a:extLst>
          </p:cNvPr>
          <p:cNvSpPr>
            <a:spLocks noGrp="1"/>
          </p:cNvSpPr>
          <p:nvPr>
            <p:ph type="title"/>
          </p:nvPr>
        </p:nvSpPr>
        <p:spPr/>
        <p:txBody>
          <a:bodyPr/>
          <a:lstStyle/>
          <a:p>
            <a:r>
              <a:rPr lang="en-US"/>
              <a:t>Week 7 Feedback</a:t>
            </a:r>
          </a:p>
        </p:txBody>
      </p:sp>
      <p:sp>
        <p:nvSpPr>
          <p:cNvPr id="6" name="TextBox 5">
            <a:extLst>
              <a:ext uri="{FF2B5EF4-FFF2-40B4-BE49-F238E27FC236}">
                <a16:creationId xmlns:a16="http://schemas.microsoft.com/office/drawing/2014/main" id="{61BDF24D-E43C-48A0-9988-08623FF22770}"/>
              </a:ext>
            </a:extLst>
          </p:cNvPr>
          <p:cNvSpPr txBox="1"/>
          <p:nvPr/>
        </p:nvSpPr>
        <p:spPr>
          <a:xfrm>
            <a:off x="1587759" y="1195365"/>
            <a:ext cx="6451113" cy="523220"/>
          </a:xfrm>
          <a:prstGeom prst="rect">
            <a:avLst/>
          </a:prstGeom>
          <a:solidFill>
            <a:schemeClr val="accent6"/>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By next week, you should get feedback on your prototype from four potential users of your app.</a:t>
            </a:r>
          </a:p>
        </p:txBody>
      </p:sp>
      <p:sp>
        <p:nvSpPr>
          <p:cNvPr id="2" name="TextBox 1">
            <a:extLst>
              <a:ext uri="{FF2B5EF4-FFF2-40B4-BE49-F238E27FC236}">
                <a16:creationId xmlns:a16="http://schemas.microsoft.com/office/drawing/2014/main" id="{1B5E4FC3-7126-4122-AA74-4CB04B9EC27B}"/>
              </a:ext>
            </a:extLst>
          </p:cNvPr>
          <p:cNvSpPr txBox="1"/>
          <p:nvPr/>
        </p:nvSpPr>
        <p:spPr>
          <a:xfrm>
            <a:off x="1209281" y="2251315"/>
            <a:ext cx="6451113" cy="2031325"/>
          </a:xfrm>
          <a:prstGeom prst="rect">
            <a:avLst/>
          </a:prstGeom>
          <a:solidFill>
            <a:schemeClr val="accent6"/>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This week you should clean up your slides (deleting extra slides you didn't use, add explanations for unusual things you did) because you will get 5% for the slides so far.  You will get</a:t>
            </a:r>
          </a:p>
          <a:p>
            <a:r>
              <a:rPr lang="en-US"/>
              <a:t>2% for filling everything out (I.e., a reasonable number of boxes in each table, not necessarily every box)</a:t>
            </a:r>
          </a:p>
          <a:p>
            <a:r>
              <a:rPr lang="en-US"/>
              <a:t>1% for risk identification and mitigation strategy</a:t>
            </a:r>
          </a:p>
          <a:p>
            <a:r>
              <a:rPr lang="en-US"/>
              <a:t>2% for identifying something significant to improve based on practicing with peers (could be about project, DT slides or way you explain things or ask questions)</a:t>
            </a:r>
          </a:p>
        </p:txBody>
      </p:sp>
      <p:sp>
        <p:nvSpPr>
          <p:cNvPr id="3" name="Arrow: Right 2">
            <a:extLst>
              <a:ext uri="{FF2B5EF4-FFF2-40B4-BE49-F238E27FC236}">
                <a16:creationId xmlns:a16="http://schemas.microsoft.com/office/drawing/2014/main" id="{97AD8B5B-CC24-4BF3-B4F0-3EF26F398B03}"/>
              </a:ext>
            </a:extLst>
          </p:cNvPr>
          <p:cNvSpPr/>
          <p:nvPr/>
        </p:nvSpPr>
        <p:spPr>
          <a:xfrm>
            <a:off x="2436422" y="4384564"/>
            <a:ext cx="1271681" cy="4844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Arial"/>
              </a:rPr>
              <a:t>Led to this</a:t>
            </a:r>
          </a:p>
        </p:txBody>
      </p:sp>
      <p:sp>
        <p:nvSpPr>
          <p:cNvPr id="9" name="Arrow: Pentagon 8">
            <a:extLst>
              <a:ext uri="{FF2B5EF4-FFF2-40B4-BE49-F238E27FC236}">
                <a16:creationId xmlns:a16="http://schemas.microsoft.com/office/drawing/2014/main" id="{700DB6F7-7D5E-4719-8EFA-543DCFA7D08A}"/>
              </a:ext>
            </a:extLst>
          </p:cNvPr>
          <p:cNvSpPr/>
          <p:nvPr/>
        </p:nvSpPr>
        <p:spPr>
          <a:xfrm>
            <a:off x="1307614" y="4383617"/>
            <a:ext cx="980254" cy="484450"/>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Arial"/>
              </a:rPr>
              <a:t>This info</a:t>
            </a:r>
            <a:endParaRPr lang="en-US"/>
          </a:p>
        </p:txBody>
      </p:sp>
      <p:sp>
        <p:nvSpPr>
          <p:cNvPr id="11" name="Arrow: Pentagon 10">
            <a:extLst>
              <a:ext uri="{FF2B5EF4-FFF2-40B4-BE49-F238E27FC236}">
                <a16:creationId xmlns:a16="http://schemas.microsoft.com/office/drawing/2014/main" id="{A39FC7F6-93C8-472D-9531-CA97DD16D366}"/>
              </a:ext>
            </a:extLst>
          </p:cNvPr>
          <p:cNvSpPr/>
          <p:nvPr/>
        </p:nvSpPr>
        <p:spPr>
          <a:xfrm>
            <a:off x="5137799" y="4368478"/>
            <a:ext cx="980254" cy="484450"/>
          </a:xfrm>
          <a:prstGeom prst="homePlate">
            <a:avLst/>
          </a:prstGeom>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Arial"/>
              </a:rPr>
              <a:t>This info</a:t>
            </a:r>
            <a:endParaRPr lang="en-US"/>
          </a:p>
        </p:txBody>
      </p:sp>
      <p:sp>
        <p:nvSpPr>
          <p:cNvPr id="13" name="Arrow: Right 12">
            <a:extLst>
              <a:ext uri="{FF2B5EF4-FFF2-40B4-BE49-F238E27FC236}">
                <a16:creationId xmlns:a16="http://schemas.microsoft.com/office/drawing/2014/main" id="{FC466ED5-5FD1-487E-8EE4-2898FDDFBB07}"/>
              </a:ext>
            </a:extLst>
          </p:cNvPr>
          <p:cNvSpPr/>
          <p:nvPr/>
        </p:nvSpPr>
        <p:spPr>
          <a:xfrm>
            <a:off x="6289316" y="4369425"/>
            <a:ext cx="1271681" cy="484450"/>
          </a:xfrm>
          <a:prstGeom prst="rightArrow">
            <a:avLst/>
          </a:prstGeom>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Arial"/>
              </a:rPr>
              <a:t>Led to this</a:t>
            </a:r>
          </a:p>
        </p:txBody>
      </p:sp>
    </p:spTree>
    <p:extLst>
      <p:ext uri="{BB962C8B-B14F-4D97-AF65-F5344CB8AC3E}">
        <p14:creationId xmlns:p14="http://schemas.microsoft.com/office/powerpoint/2010/main" val="277381046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0">
  <p:cSld>
    <p:bg>
      <p:bgPr>
        <a:solidFill>
          <a:schemeClr val="accent6">
            <a:lumMod val="40000"/>
            <a:lumOff val="60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710DDD2-A7F3-4EFF-B6B3-AC08337BC842}"/>
              </a:ext>
            </a:extLst>
          </p:cNvPr>
          <p:cNvSpPr>
            <a:spLocks noGrp="1"/>
          </p:cNvSpPr>
          <p:nvPr>
            <p:ph type="title"/>
          </p:nvPr>
        </p:nvSpPr>
        <p:spPr/>
        <p:txBody>
          <a:bodyPr/>
          <a:lstStyle/>
          <a:p>
            <a:r>
              <a:rPr lang="en-US"/>
              <a:t>Week 7 Feedback</a:t>
            </a:r>
          </a:p>
        </p:txBody>
      </p:sp>
      <p:sp>
        <p:nvSpPr>
          <p:cNvPr id="3" name="Arrow: Right 2">
            <a:extLst>
              <a:ext uri="{FF2B5EF4-FFF2-40B4-BE49-F238E27FC236}">
                <a16:creationId xmlns:a16="http://schemas.microsoft.com/office/drawing/2014/main" id="{97AD8B5B-CC24-4BF3-B4F0-3EF26F398B03}"/>
              </a:ext>
            </a:extLst>
          </p:cNvPr>
          <p:cNvSpPr/>
          <p:nvPr/>
        </p:nvSpPr>
        <p:spPr>
          <a:xfrm>
            <a:off x="2409208" y="1350171"/>
            <a:ext cx="1271681" cy="4844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Arial"/>
              </a:rPr>
              <a:t>Led to this</a:t>
            </a:r>
          </a:p>
        </p:txBody>
      </p:sp>
      <p:sp>
        <p:nvSpPr>
          <p:cNvPr id="9" name="Arrow: Pentagon 8">
            <a:extLst>
              <a:ext uri="{FF2B5EF4-FFF2-40B4-BE49-F238E27FC236}">
                <a16:creationId xmlns:a16="http://schemas.microsoft.com/office/drawing/2014/main" id="{700DB6F7-7D5E-4719-8EFA-543DCFA7D08A}"/>
              </a:ext>
            </a:extLst>
          </p:cNvPr>
          <p:cNvSpPr/>
          <p:nvPr/>
        </p:nvSpPr>
        <p:spPr>
          <a:xfrm>
            <a:off x="1266792" y="1349224"/>
            <a:ext cx="980254" cy="484450"/>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Arial"/>
              </a:rPr>
              <a:t>This info</a:t>
            </a:r>
            <a:endParaRPr lang="en-US"/>
          </a:p>
        </p:txBody>
      </p:sp>
      <p:sp>
        <p:nvSpPr>
          <p:cNvPr id="11" name="Arrow: Pentagon 10">
            <a:extLst>
              <a:ext uri="{FF2B5EF4-FFF2-40B4-BE49-F238E27FC236}">
                <a16:creationId xmlns:a16="http://schemas.microsoft.com/office/drawing/2014/main" id="{A39FC7F6-93C8-472D-9531-CA97DD16D366}"/>
              </a:ext>
            </a:extLst>
          </p:cNvPr>
          <p:cNvSpPr/>
          <p:nvPr/>
        </p:nvSpPr>
        <p:spPr>
          <a:xfrm>
            <a:off x="5614049" y="1327282"/>
            <a:ext cx="980254" cy="484450"/>
          </a:xfrm>
          <a:prstGeom prst="homePlate">
            <a:avLst/>
          </a:prstGeom>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Arial"/>
              </a:rPr>
              <a:t>This info</a:t>
            </a:r>
            <a:endParaRPr lang="en-US"/>
          </a:p>
        </p:txBody>
      </p:sp>
      <p:sp>
        <p:nvSpPr>
          <p:cNvPr id="13" name="Arrow: Right 12">
            <a:extLst>
              <a:ext uri="{FF2B5EF4-FFF2-40B4-BE49-F238E27FC236}">
                <a16:creationId xmlns:a16="http://schemas.microsoft.com/office/drawing/2014/main" id="{FC466ED5-5FD1-487E-8EE4-2898FDDFBB07}"/>
              </a:ext>
            </a:extLst>
          </p:cNvPr>
          <p:cNvSpPr/>
          <p:nvPr/>
        </p:nvSpPr>
        <p:spPr>
          <a:xfrm>
            <a:off x="6792780" y="1328229"/>
            <a:ext cx="1271681" cy="484450"/>
          </a:xfrm>
          <a:prstGeom prst="rightArrow">
            <a:avLst/>
          </a:prstGeom>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Arial"/>
              </a:rPr>
              <a:t>Led to this</a:t>
            </a:r>
          </a:p>
        </p:txBody>
      </p:sp>
      <p:sp>
        <p:nvSpPr>
          <p:cNvPr id="4" name="TextBox 3">
            <a:extLst>
              <a:ext uri="{FF2B5EF4-FFF2-40B4-BE49-F238E27FC236}">
                <a16:creationId xmlns:a16="http://schemas.microsoft.com/office/drawing/2014/main" id="{BE817570-F687-4462-99A6-474E7373687F}"/>
              </a:ext>
            </a:extLst>
          </p:cNvPr>
          <p:cNvSpPr txBox="1"/>
          <p:nvPr/>
        </p:nvSpPr>
        <p:spPr>
          <a:xfrm>
            <a:off x="417740" y="2030185"/>
            <a:ext cx="4205968" cy="280076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a:t>When we were conducting interviews, often times, the interviewee would say that they like the number of operations available to the user, however, accessing them was tedious and the menu took up too much of the screen due to the sheer number of operations. Of course, when designing an app, the interface is one of the most important components. Our first and second prototype had vector addition/multiplication and vector operations separated in two different screens, where you had to go back to the main screen in order to access one or the other. We realized that it didn't make sense to separate the two since they are both operations, so we decided to combine them into one screen. We also changed the interface to have a menu at the top of the screen so that the user can easily change from grid to cheat sheet etc. The user is also able to hide menu's when they are not in use so that they are not blocking the grid, and we were also able to keep our vast number of operations. </a:t>
            </a:r>
          </a:p>
        </p:txBody>
      </p:sp>
      <p:sp>
        <p:nvSpPr>
          <p:cNvPr id="10" name="TextBox 9">
            <a:extLst>
              <a:ext uri="{FF2B5EF4-FFF2-40B4-BE49-F238E27FC236}">
                <a16:creationId xmlns:a16="http://schemas.microsoft.com/office/drawing/2014/main" id="{4BF2B510-B225-459E-AC95-FB8F473A2EB1}"/>
              </a:ext>
            </a:extLst>
          </p:cNvPr>
          <p:cNvSpPr txBox="1"/>
          <p:nvPr/>
        </p:nvSpPr>
        <p:spPr>
          <a:xfrm>
            <a:off x="4738008" y="2009774"/>
            <a:ext cx="4335233" cy="280076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a:t>During the interviews, after we had explained our prototype and asked for feedback, a common thing that was said was "differentiating the different vectors" and being able to customize the app to the user's liking whether it be changing the way the vector looked or having a dark mode. In our first prototypes, there was no customization, though we had thought of the second vector being a different </a:t>
            </a:r>
            <a:r>
              <a:rPr lang="en-US" sz="1100" err="1"/>
              <a:t>colour</a:t>
            </a:r>
            <a:r>
              <a:rPr lang="en-US" sz="1100"/>
              <a:t>, it was not a </a:t>
            </a:r>
            <a:r>
              <a:rPr lang="en-US" sz="1100" err="1"/>
              <a:t>colour</a:t>
            </a:r>
            <a:r>
              <a:rPr lang="en-US" sz="1100"/>
              <a:t> that could be chosen by the user. After hearing this feedback consistently, we realized that it is important for our app to be able to satisfy and appeal to the different audiences our users may be in. This lead us to add customization to our vectors as well as our interface theme. The user is now able to change the </a:t>
            </a:r>
            <a:r>
              <a:rPr lang="en-US" sz="1100" err="1"/>
              <a:t>colour</a:t>
            </a:r>
            <a:r>
              <a:rPr lang="en-US" sz="1100"/>
              <a:t> of the background (though it is still limited to 6 </a:t>
            </a:r>
            <a:r>
              <a:rPr lang="en-US" sz="1100" err="1"/>
              <a:t>colours</a:t>
            </a:r>
            <a:r>
              <a:rPr lang="en-US" sz="1100"/>
              <a:t>..), and is able to change the </a:t>
            </a:r>
            <a:r>
              <a:rPr lang="en-US" sz="1100" err="1"/>
              <a:t>colour</a:t>
            </a:r>
            <a:r>
              <a:rPr lang="en-US" sz="1100"/>
              <a:t> of the vector (again, limited to 6 </a:t>
            </a:r>
            <a:r>
              <a:rPr lang="en-US" sz="1100" err="1"/>
              <a:t>colours</a:t>
            </a:r>
            <a:r>
              <a:rPr lang="en-US" sz="1100"/>
              <a:t>). However, they are also able to change the line type (dotted, dashed, or solid) of the vector to allow for further differentiation between multiple vectors.</a:t>
            </a:r>
          </a:p>
        </p:txBody>
      </p:sp>
    </p:spTree>
    <p:extLst>
      <p:ext uri="{BB962C8B-B14F-4D97-AF65-F5344CB8AC3E}">
        <p14:creationId xmlns:p14="http://schemas.microsoft.com/office/powerpoint/2010/main" val="252672907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0">
  <p:cSld>
    <p:bg>
      <p:bgPr>
        <a:solidFill>
          <a:schemeClr val="accent6">
            <a:lumMod val="40000"/>
            <a:lumOff val="60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710DDD2-A7F3-4EFF-B6B3-AC08337BC842}"/>
              </a:ext>
            </a:extLst>
          </p:cNvPr>
          <p:cNvSpPr>
            <a:spLocks noGrp="1"/>
          </p:cNvSpPr>
          <p:nvPr>
            <p:ph type="title"/>
          </p:nvPr>
        </p:nvSpPr>
        <p:spPr/>
        <p:txBody>
          <a:bodyPr/>
          <a:lstStyle/>
          <a:p>
            <a:r>
              <a:rPr lang="en-US"/>
              <a:t>Week 7 TA Feedback</a:t>
            </a:r>
          </a:p>
        </p:txBody>
      </p:sp>
      <p:sp>
        <p:nvSpPr>
          <p:cNvPr id="2" name="TextBox 1">
            <a:extLst>
              <a:ext uri="{FF2B5EF4-FFF2-40B4-BE49-F238E27FC236}">
                <a16:creationId xmlns:a16="http://schemas.microsoft.com/office/drawing/2014/main" id="{3E557087-F9A0-4741-8249-548657DF4E49}"/>
              </a:ext>
            </a:extLst>
          </p:cNvPr>
          <p:cNvSpPr txBox="1"/>
          <p:nvPr/>
        </p:nvSpPr>
        <p:spPr>
          <a:xfrm>
            <a:off x="1401855" y="1200150"/>
            <a:ext cx="6348692" cy="33239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t>Filling everything out:  (2/2)</a:t>
            </a:r>
          </a:p>
          <a:p>
            <a:r>
              <a:rPr lang="en-US"/>
              <a:t>- Great work at filling things in the box. Time constraint is definitely one of the challenges every group is facing. Try to focus on getting the main function of your app to work and worry about the visual aspect after. </a:t>
            </a:r>
          </a:p>
          <a:p>
            <a:endParaRPr lang="en-US"/>
          </a:p>
          <a:p>
            <a:r>
              <a:rPr lang="en-US" b="1"/>
              <a:t>Risk identification and mitigation strategy: (1/1)</a:t>
            </a:r>
          </a:p>
          <a:p>
            <a:r>
              <a:rPr lang="en-US"/>
              <a:t>- Great work at identifying your risks and coming up with appropriate solutions.</a:t>
            </a:r>
          </a:p>
          <a:p>
            <a:endParaRPr lang="en-US"/>
          </a:p>
          <a:p>
            <a:r>
              <a:rPr lang="en-US" b="1"/>
              <a:t>Identifying something significant to improve: (2/2)</a:t>
            </a:r>
          </a:p>
          <a:p>
            <a:r>
              <a:rPr lang="en-US"/>
              <a:t>- Great work at taking peer feedback and applying them to your project.</a:t>
            </a:r>
            <a:endParaRPr lang="en-US" b="1"/>
          </a:p>
          <a:p>
            <a:endParaRPr lang="en-US"/>
          </a:p>
          <a:p>
            <a:r>
              <a:rPr lang="en-US" b="1"/>
              <a:t>Suggestion:</a:t>
            </a:r>
            <a:r>
              <a:rPr lang="en-US"/>
              <a:t> if you are running out of feedback for your prototype, try getting your feedback from new users or try asking very specific questions about your prototype. i.e. Do you find _ function useful? If you were to do something, where would you click?</a:t>
            </a:r>
          </a:p>
        </p:txBody>
      </p:sp>
      <p:sp>
        <p:nvSpPr>
          <p:cNvPr id="3" name="Arrow: Pentagon 2">
            <a:extLst>
              <a:ext uri="{FF2B5EF4-FFF2-40B4-BE49-F238E27FC236}">
                <a16:creationId xmlns:a16="http://schemas.microsoft.com/office/drawing/2014/main" id="{D7ED463A-DEDE-42F3-AEF2-E2802F8A2821}"/>
              </a:ext>
            </a:extLst>
          </p:cNvPr>
          <p:cNvSpPr/>
          <p:nvPr/>
        </p:nvSpPr>
        <p:spPr>
          <a:xfrm>
            <a:off x="7373126" y="4175482"/>
            <a:ext cx="1597640" cy="676340"/>
          </a:xfrm>
          <a:prstGeom prst="homePlate">
            <a:avLst/>
          </a:prstGeom>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cs typeface="Arial"/>
              </a:rPr>
              <a:t>Nice job!</a:t>
            </a:r>
          </a:p>
          <a:p>
            <a:pPr algn="ctr"/>
            <a:r>
              <a:rPr lang="en-US">
                <a:cs typeface="Arial"/>
              </a:rPr>
              <a:t>5/5</a:t>
            </a:r>
          </a:p>
          <a:p>
            <a:pPr algn="ctr"/>
            <a:r>
              <a:rPr lang="en-US">
                <a:cs typeface="Arial"/>
              </a:rPr>
              <a:t>Jamie =)</a:t>
            </a:r>
          </a:p>
        </p:txBody>
      </p:sp>
    </p:spTree>
    <p:extLst>
      <p:ext uri="{BB962C8B-B14F-4D97-AF65-F5344CB8AC3E}">
        <p14:creationId xmlns:p14="http://schemas.microsoft.com/office/powerpoint/2010/main" val="241231532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pic>
        <p:nvPicPr>
          <p:cNvPr id="268" name="Google Shape;268;p39" descr="Image"/>
          <p:cNvPicPr preferRelativeResize="0"/>
          <p:nvPr/>
        </p:nvPicPr>
        <p:blipFill rotWithShape="1">
          <a:blip r:embed="rId3">
            <a:alphaModFix/>
          </a:blip>
          <a:srcRect/>
          <a:stretch/>
        </p:blipFill>
        <p:spPr>
          <a:xfrm>
            <a:off x="404600" y="-40650"/>
            <a:ext cx="4959900" cy="5107274"/>
          </a:xfrm>
          <a:prstGeom prst="rect">
            <a:avLst/>
          </a:prstGeom>
          <a:noFill/>
          <a:ln>
            <a:noFill/>
          </a:ln>
        </p:spPr>
      </p:pic>
      <p:grpSp>
        <p:nvGrpSpPr>
          <p:cNvPr id="269" name="Google Shape;269;p39"/>
          <p:cNvGrpSpPr/>
          <p:nvPr/>
        </p:nvGrpSpPr>
        <p:grpSpPr>
          <a:xfrm>
            <a:off x="8094239" y="4055539"/>
            <a:ext cx="498589" cy="351920"/>
            <a:chOff x="0" y="0"/>
            <a:chExt cx="709129" cy="667400"/>
          </a:xfrm>
        </p:grpSpPr>
        <p:pic>
          <p:nvPicPr>
            <p:cNvPr id="270" name="Google Shape;270;p39" descr="Image"/>
            <p:cNvPicPr preferRelativeResize="0"/>
            <p:nvPr/>
          </p:nvPicPr>
          <p:blipFill rotWithShape="1">
            <a:blip r:embed="rId4">
              <a:alphaModFix/>
            </a:blip>
            <a:srcRect/>
            <a:stretch/>
          </p:blipFill>
          <p:spPr>
            <a:xfrm>
              <a:off x="0" y="0"/>
              <a:ext cx="594831" cy="667400"/>
            </a:xfrm>
            <a:prstGeom prst="rect">
              <a:avLst/>
            </a:prstGeom>
            <a:noFill/>
            <a:ln>
              <a:noFill/>
            </a:ln>
          </p:spPr>
        </p:pic>
        <p:sp>
          <p:nvSpPr>
            <p:cNvPr id="271" name="Google Shape;271;p39"/>
            <p:cNvSpPr txBox="1"/>
            <p:nvPr/>
          </p:nvSpPr>
          <p:spPr>
            <a:xfrm>
              <a:off x="480529" y="333699"/>
              <a:ext cx="228600" cy="273600"/>
            </a:xfrm>
            <a:prstGeom prst="rect">
              <a:avLst/>
            </a:prstGeom>
            <a:noFill/>
            <a:ln>
              <a:noFill/>
            </a:ln>
          </p:spPr>
          <p:txBody>
            <a:bodyPr spcFirstLastPara="1" wrap="square" lIns="32750" tIns="32750" rIns="32750" bIns="32750" anchor="t" anchorCtr="0">
              <a:noAutofit/>
            </a:bodyPr>
            <a:lstStyle/>
            <a:p>
              <a:pPr marL="0" marR="0" lvl="0" indent="0" algn="l" rtl="0">
                <a:lnSpc>
                  <a:spcPct val="100000"/>
                </a:lnSpc>
                <a:spcBef>
                  <a:spcPts val="0"/>
                </a:spcBef>
                <a:spcAft>
                  <a:spcPts val="0"/>
                </a:spcAft>
                <a:buClr>
                  <a:srgbClr val="000000"/>
                </a:buClr>
                <a:buSzPts val="800"/>
                <a:buFont typeface="Helvetica Neue"/>
                <a:buNone/>
              </a:pPr>
              <a:r>
                <a:rPr lang="en" sz="800" b="0" i="0" u="none" strike="noStrike" cap="none">
                  <a:solidFill>
                    <a:srgbClr val="000000"/>
                  </a:solidFill>
                  <a:latin typeface="Helvetica Neue"/>
                  <a:ea typeface="Helvetica Neue"/>
                  <a:cs typeface="Helvetica Neue"/>
                  <a:sym typeface="Helvetica Neue"/>
                </a:rPr>
                <a:t>5</a:t>
              </a:r>
              <a:endParaRPr sz="900"/>
            </a:p>
          </p:txBody>
        </p:sp>
      </p:grpSp>
      <p:sp>
        <p:nvSpPr>
          <p:cNvPr id="272" name="Google Shape;272;p39"/>
          <p:cNvSpPr txBox="1"/>
          <p:nvPr/>
        </p:nvSpPr>
        <p:spPr>
          <a:xfrm>
            <a:off x="6033850" y="1095222"/>
            <a:ext cx="2907000" cy="1626600"/>
          </a:xfrm>
          <a:prstGeom prst="rect">
            <a:avLst/>
          </a:prstGeom>
          <a:noFill/>
          <a:ln>
            <a:noFill/>
          </a:ln>
        </p:spPr>
        <p:txBody>
          <a:bodyPr spcFirstLastPara="1" wrap="square" lIns="32750" tIns="32750" rIns="32750" bIns="32750" anchor="ctr" anchorCtr="0">
            <a:noAutofit/>
          </a:bodyPr>
          <a:lstStyle/>
          <a:p>
            <a:pPr marL="0" marR="0" lvl="0" indent="0" algn="l" rtl="0">
              <a:lnSpc>
                <a:spcPct val="100000"/>
              </a:lnSpc>
              <a:spcBef>
                <a:spcPts val="0"/>
              </a:spcBef>
              <a:spcAft>
                <a:spcPts val="0"/>
              </a:spcAft>
              <a:buClr>
                <a:srgbClr val="000000"/>
              </a:buClr>
              <a:buSzPts val="700"/>
              <a:buFont typeface="Helvetica Neue"/>
              <a:buNone/>
            </a:pPr>
            <a:r>
              <a:rPr lang="en" sz="1100" b="1" i="0" u="none" strike="noStrike" cap="none">
                <a:solidFill>
                  <a:srgbClr val="000000"/>
                </a:solidFill>
                <a:latin typeface="Helvetica Neue"/>
                <a:ea typeface="Helvetica Neue"/>
                <a:cs typeface="Helvetica Neue"/>
                <a:sym typeface="Helvetica Neue"/>
              </a:rPr>
              <a:t>Feedback Grid:</a:t>
            </a:r>
            <a:endParaRPr sz="1100"/>
          </a:p>
          <a:p>
            <a:pPr marL="0" marR="0" lvl="0" indent="0" algn="l" rtl="0">
              <a:lnSpc>
                <a:spcPct val="100000"/>
              </a:lnSpc>
              <a:spcBef>
                <a:spcPts val="0"/>
              </a:spcBef>
              <a:spcAft>
                <a:spcPts val="0"/>
              </a:spcAft>
              <a:buClr>
                <a:srgbClr val="000000"/>
              </a:buClr>
              <a:buSzPts val="700"/>
              <a:buFont typeface="Helvetica Neue"/>
              <a:buNone/>
            </a:pPr>
            <a:endParaRPr sz="1100" b="1" i="0" u="none" strike="noStrike" cap="none">
              <a:solidFill>
                <a:srgbClr val="000000"/>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000000"/>
              </a:buClr>
              <a:buSzPts val="700"/>
              <a:buFont typeface="Helvetica Neue"/>
              <a:buNone/>
            </a:pPr>
            <a:r>
              <a:rPr lang="en" sz="1100" b="0" i="0" u="none" strike="noStrike" cap="none">
                <a:solidFill>
                  <a:srgbClr val="000000"/>
                </a:solidFill>
                <a:latin typeface="Helvetica Neue"/>
                <a:ea typeface="Helvetica Neue"/>
                <a:cs typeface="Helvetica Neue"/>
                <a:sym typeface="Helvetica Neue"/>
              </a:rPr>
              <a:t>Use to take notes when getting feedback from individual users.  Have one person do the talking, and a second take notes, but steer the conversation to cover all 4 areas.</a:t>
            </a:r>
            <a:endParaRPr sz="1100"/>
          </a:p>
        </p:txBody>
      </p:sp>
      <p:graphicFrame>
        <p:nvGraphicFramePr>
          <p:cNvPr id="273" name="Google Shape;273;p39"/>
          <p:cNvGraphicFramePr/>
          <p:nvPr>
            <p:extLst>
              <p:ext uri="{D42A27DB-BD31-4B8C-83A1-F6EECF244321}">
                <p14:modId xmlns:p14="http://schemas.microsoft.com/office/powerpoint/2010/main" val="4231767525"/>
              </p:ext>
            </p:extLst>
          </p:nvPr>
        </p:nvGraphicFramePr>
        <p:xfrm>
          <a:off x="5951431" y="2721780"/>
          <a:ext cx="2965900" cy="919600"/>
        </p:xfrm>
        <a:graphic>
          <a:graphicData uri="http://schemas.openxmlformats.org/drawingml/2006/table">
            <a:tbl>
              <a:tblPr bandRow="1">
                <a:noFill/>
                <a:tableStyleId>{46409119-0364-41FD-8744-DC8955837773}</a:tableStyleId>
              </a:tblPr>
              <a:tblGrid>
                <a:gridCol w="281500">
                  <a:extLst>
                    <a:ext uri="{9D8B030D-6E8A-4147-A177-3AD203B41FA5}">
                      <a16:colId xmlns:a16="http://schemas.microsoft.com/office/drawing/2014/main" val="20000"/>
                    </a:ext>
                  </a:extLst>
                </a:gridCol>
                <a:gridCol w="2684400">
                  <a:extLst>
                    <a:ext uri="{9D8B030D-6E8A-4147-A177-3AD203B41FA5}">
                      <a16:colId xmlns:a16="http://schemas.microsoft.com/office/drawing/2014/main" val="20001"/>
                    </a:ext>
                  </a:extLst>
                </a:gridCol>
              </a:tblGrid>
              <a:tr h="229900">
                <a:tc>
                  <a:txBody>
                    <a:bodyPr/>
                    <a:lstStyle/>
                    <a:p>
                      <a:pPr marL="0" marR="0" lvl="0" indent="0" algn="ctr" rtl="0">
                        <a:lnSpc>
                          <a:spcPct val="100000"/>
                        </a:lnSpc>
                        <a:spcBef>
                          <a:spcPts val="0"/>
                        </a:spcBef>
                        <a:spcAft>
                          <a:spcPts val="0"/>
                        </a:spcAft>
                        <a:buClr>
                          <a:schemeClr val="dk1"/>
                        </a:buClr>
                        <a:buSzPts val="500"/>
                        <a:buFont typeface="Helvetica Neue"/>
                        <a:buNone/>
                      </a:pPr>
                      <a:r>
                        <a:rPr lang="en" sz="900" b="1" u="none" strike="noStrike" cap="none"/>
                        <a:t>+</a:t>
                      </a:r>
                      <a:endParaRPr sz="900"/>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600"/>
                        <a:buFont typeface="Helvetica Neue"/>
                        <a:buNone/>
                      </a:pPr>
                      <a:r>
                        <a:rPr lang="en" sz="900" u="none" strike="noStrike" cap="none"/>
                        <a:t>What did they like about it?</a:t>
                      </a:r>
                      <a:endParaRPr sz="900"/>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229900">
                <a:tc>
                  <a:txBody>
                    <a:bodyPr/>
                    <a:lstStyle/>
                    <a:p>
                      <a:pPr marL="0" marR="0" lvl="0" indent="0" algn="ctr" rtl="0">
                        <a:lnSpc>
                          <a:spcPct val="100000"/>
                        </a:lnSpc>
                        <a:spcBef>
                          <a:spcPts val="0"/>
                        </a:spcBef>
                        <a:spcAft>
                          <a:spcPts val="0"/>
                        </a:spcAft>
                        <a:buClr>
                          <a:schemeClr val="dk1"/>
                        </a:buClr>
                        <a:buSzPts val="600"/>
                        <a:buFont typeface="Helvetica Neue"/>
                        <a:buNone/>
                      </a:pPr>
                      <a:r>
                        <a:rPr lang="en" sz="900" b="1" u="none" strike="noStrike" cap="none"/>
                        <a:t>∆</a:t>
                      </a:r>
                      <a:endParaRPr sz="900"/>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a:txBody>
                    <a:bodyPr/>
                    <a:lstStyle/>
                    <a:p>
                      <a:pPr marL="0" marR="0" lvl="0" indent="0" algn="l" rtl="0">
                        <a:lnSpc>
                          <a:spcPct val="100000"/>
                        </a:lnSpc>
                        <a:spcBef>
                          <a:spcPts val="0"/>
                        </a:spcBef>
                        <a:spcAft>
                          <a:spcPts val="0"/>
                        </a:spcAft>
                        <a:buClr>
                          <a:schemeClr val="dk1"/>
                        </a:buClr>
                        <a:buSzPts val="500"/>
                        <a:buFont typeface="Helvetica Neue"/>
                        <a:buNone/>
                      </a:pPr>
                      <a:r>
                        <a:rPr lang="en" sz="900" u="none" strike="noStrike" cap="none"/>
                        <a:t>What would they like changed?</a:t>
                      </a:r>
                      <a:endParaRPr sz="900"/>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extLst>
                  <a:ext uri="{0D108BD9-81ED-4DB2-BD59-A6C34878D82A}">
                    <a16:rowId xmlns:a16="http://schemas.microsoft.com/office/drawing/2014/main" val="10001"/>
                  </a:ext>
                </a:extLst>
              </a:tr>
              <a:tr h="229900">
                <a:tc>
                  <a:txBody>
                    <a:bodyPr/>
                    <a:lstStyle/>
                    <a:p>
                      <a:pPr marL="0" marR="0" lvl="0" indent="0" algn="ctr" rtl="0">
                        <a:lnSpc>
                          <a:spcPct val="100000"/>
                        </a:lnSpc>
                        <a:spcBef>
                          <a:spcPts val="0"/>
                        </a:spcBef>
                        <a:spcAft>
                          <a:spcPts val="0"/>
                        </a:spcAft>
                        <a:buClr>
                          <a:schemeClr val="dk1"/>
                        </a:buClr>
                        <a:buSzPts val="500"/>
                        <a:buFont typeface="Helvetica Neue"/>
                        <a:buNone/>
                      </a:pPr>
                      <a:r>
                        <a:rPr lang="en" sz="900" b="1" u="none" strike="noStrike" cap="none"/>
                        <a:t>?</a:t>
                      </a:r>
                      <a:endParaRPr sz="900"/>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500"/>
                        <a:buFont typeface="Helvetica Neue"/>
                        <a:buNone/>
                      </a:pPr>
                      <a:r>
                        <a:rPr lang="en" sz="900" u="none" strike="noStrike" cap="none"/>
                        <a:t>What questions did they ask?</a:t>
                      </a:r>
                      <a:endParaRPr sz="900"/>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229900">
                <a:tc>
                  <a:txBody>
                    <a:bodyPr/>
                    <a:lstStyle/>
                    <a:p>
                      <a:pPr marL="0" marR="0" lvl="0" indent="0" algn="l" rtl="0">
                        <a:lnSpc>
                          <a:spcPct val="100000"/>
                        </a:lnSpc>
                        <a:spcBef>
                          <a:spcPts val="0"/>
                        </a:spcBef>
                        <a:spcAft>
                          <a:spcPts val="0"/>
                        </a:spcAft>
                        <a:buClr>
                          <a:schemeClr val="dk1"/>
                        </a:buClr>
                        <a:buSzPts val="500"/>
                        <a:buFont typeface="Helvetica Neue"/>
                        <a:buNone/>
                      </a:pPr>
                      <a:endParaRPr sz="9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a:txBody>
                    <a:bodyPr/>
                    <a:lstStyle/>
                    <a:p>
                      <a:pPr marL="0" marR="0" lvl="0" indent="0" algn="l" rtl="0">
                        <a:lnSpc>
                          <a:spcPct val="100000"/>
                        </a:lnSpc>
                        <a:spcBef>
                          <a:spcPts val="0"/>
                        </a:spcBef>
                        <a:spcAft>
                          <a:spcPts val="0"/>
                        </a:spcAft>
                        <a:buClr>
                          <a:schemeClr val="dk1"/>
                        </a:buClr>
                        <a:buSzPts val="500"/>
                        <a:buFont typeface="Helvetica Neue"/>
                        <a:buNone/>
                      </a:pPr>
                      <a:r>
                        <a:rPr lang="en" sz="900" u="none" strike="noStrike" cap="none"/>
                        <a:t>What new ideas came out of the discussion?</a:t>
                      </a:r>
                      <a:endParaRPr sz="900"/>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extLst>
                  <a:ext uri="{0D108BD9-81ED-4DB2-BD59-A6C34878D82A}">
                    <a16:rowId xmlns:a16="http://schemas.microsoft.com/office/drawing/2014/main" val="10003"/>
                  </a:ext>
                </a:extLst>
              </a:tr>
            </a:tbl>
          </a:graphicData>
        </a:graphic>
      </p:graphicFrame>
      <p:graphicFrame>
        <p:nvGraphicFramePr>
          <p:cNvPr id="274" name="Google Shape;274;p39"/>
          <p:cNvGraphicFramePr/>
          <p:nvPr>
            <p:extLst>
              <p:ext uri="{D42A27DB-BD31-4B8C-83A1-F6EECF244321}">
                <p14:modId xmlns:p14="http://schemas.microsoft.com/office/powerpoint/2010/main" val="1745924025"/>
              </p:ext>
            </p:extLst>
          </p:nvPr>
        </p:nvGraphicFramePr>
        <p:xfrm>
          <a:off x="318702" y="659063"/>
          <a:ext cx="2178700" cy="1720715"/>
        </p:xfrm>
        <a:graphic>
          <a:graphicData uri="http://schemas.openxmlformats.org/drawingml/2006/table">
            <a:tbl>
              <a:tblPr bandRow="1">
                <a:noFill/>
                <a:tableStyleId>{46409119-0364-41FD-8744-DC8955837773}</a:tableStyleId>
              </a:tblPr>
              <a:tblGrid>
                <a:gridCol w="2178700">
                  <a:extLst>
                    <a:ext uri="{9D8B030D-6E8A-4147-A177-3AD203B41FA5}">
                      <a16:colId xmlns:a16="http://schemas.microsoft.com/office/drawing/2014/main" val="20000"/>
                    </a:ext>
                  </a:extLst>
                </a:gridCol>
              </a:tblGrid>
              <a:tr h="203325">
                <a:tc>
                  <a:txBody>
                    <a:bodyPr/>
                    <a:lstStyle/>
                    <a:p>
                      <a:pPr marL="0" marR="0" lvl="0" indent="0" algn="l" rtl="0">
                        <a:lnSpc>
                          <a:spcPct val="100000"/>
                        </a:lnSpc>
                        <a:spcBef>
                          <a:spcPts val="0"/>
                        </a:spcBef>
                        <a:spcAft>
                          <a:spcPts val="0"/>
                        </a:spcAft>
                        <a:buClr>
                          <a:schemeClr val="dk1"/>
                        </a:buClr>
                        <a:buSzPts val="500"/>
                        <a:buFont typeface="Helvetica Neue"/>
                        <a:buNone/>
                      </a:pPr>
                      <a:r>
                        <a:rPr lang="en-US" sz="800" u="none" strike="noStrike" cap="none"/>
                        <a:t>Pretty like the background, </a:t>
                      </a:r>
                      <a:r>
                        <a:rPr lang="en-US" sz="800" b="0" i="0" u="none" strike="noStrike" cap="none" noProof="0">
                          <a:latin typeface="Helvetica Neue"/>
                        </a:rPr>
                        <a:t>can choose the color you like.</a:t>
                      </a: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203325">
                <a:tc>
                  <a:txBody>
                    <a:bodyPr/>
                    <a:lstStyle/>
                    <a:p>
                      <a:pPr marL="0" marR="0" lvl="0" indent="0" algn="l">
                        <a:lnSpc>
                          <a:spcPct val="100000"/>
                        </a:lnSpc>
                        <a:spcBef>
                          <a:spcPts val="0"/>
                        </a:spcBef>
                        <a:spcAft>
                          <a:spcPts val="0"/>
                        </a:spcAft>
                        <a:buNone/>
                      </a:pPr>
                      <a:r>
                        <a:rPr lang="en-US" sz="800" b="0" i="0" u="none" strike="noStrike" cap="none" noProof="0">
                          <a:latin typeface="Helvetica Neue"/>
                        </a:rPr>
                        <a:t>Like the overall structure, very clean.</a:t>
                      </a:r>
                      <a:endParaRPr/>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extLst>
                  <a:ext uri="{0D108BD9-81ED-4DB2-BD59-A6C34878D82A}">
                    <a16:rowId xmlns:a16="http://schemas.microsoft.com/office/drawing/2014/main" val="10001"/>
                  </a:ext>
                </a:extLst>
              </a:tr>
              <a:tr h="203325">
                <a:tc>
                  <a:txBody>
                    <a:bodyPr/>
                    <a:lstStyle/>
                    <a:p>
                      <a:pPr marL="0" marR="0" lvl="0" indent="0" algn="l" rtl="0">
                        <a:lnSpc>
                          <a:spcPct val="100000"/>
                        </a:lnSpc>
                        <a:spcBef>
                          <a:spcPts val="0"/>
                        </a:spcBef>
                        <a:spcAft>
                          <a:spcPts val="0"/>
                        </a:spcAft>
                        <a:buClr>
                          <a:schemeClr val="dk1"/>
                        </a:buClr>
                        <a:buSzPts val="500"/>
                        <a:buFont typeface="Helvetica Neue"/>
                        <a:buNone/>
                      </a:pP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203325">
                <a:tc>
                  <a:txBody>
                    <a:bodyPr/>
                    <a:lstStyle/>
                    <a:p>
                      <a:pPr marL="0" marR="0" lvl="0" indent="0" algn="l" rtl="0">
                        <a:lnSpc>
                          <a:spcPct val="100000"/>
                        </a:lnSpc>
                        <a:spcBef>
                          <a:spcPts val="0"/>
                        </a:spcBef>
                        <a:spcAft>
                          <a:spcPts val="0"/>
                        </a:spcAft>
                        <a:buClr>
                          <a:schemeClr val="dk1"/>
                        </a:buClr>
                        <a:buSzPts val="500"/>
                        <a:buFont typeface="Helvetica Neue"/>
                        <a:buNone/>
                      </a:pP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extLst>
                  <a:ext uri="{0D108BD9-81ED-4DB2-BD59-A6C34878D82A}">
                    <a16:rowId xmlns:a16="http://schemas.microsoft.com/office/drawing/2014/main" val="10003"/>
                  </a:ext>
                </a:extLst>
              </a:tr>
              <a:tr h="203325">
                <a:tc>
                  <a:txBody>
                    <a:bodyPr/>
                    <a:lstStyle/>
                    <a:p>
                      <a:pPr marL="0" marR="0" lvl="0" indent="0" algn="l" rtl="0">
                        <a:lnSpc>
                          <a:spcPct val="100000"/>
                        </a:lnSpc>
                        <a:spcBef>
                          <a:spcPts val="0"/>
                        </a:spcBef>
                        <a:spcAft>
                          <a:spcPts val="0"/>
                        </a:spcAft>
                        <a:buClr>
                          <a:schemeClr val="dk1"/>
                        </a:buClr>
                        <a:buSzPts val="500"/>
                        <a:buFont typeface="Helvetica Neue"/>
                        <a:buNone/>
                      </a:pP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203325">
                <a:tc>
                  <a:txBody>
                    <a:bodyPr/>
                    <a:lstStyle/>
                    <a:p>
                      <a:pPr marL="0" marR="0" lvl="0" indent="0" algn="l" rtl="0">
                        <a:lnSpc>
                          <a:spcPct val="100000"/>
                        </a:lnSpc>
                        <a:spcBef>
                          <a:spcPts val="0"/>
                        </a:spcBef>
                        <a:spcAft>
                          <a:spcPts val="0"/>
                        </a:spcAft>
                        <a:buClr>
                          <a:schemeClr val="dk1"/>
                        </a:buClr>
                        <a:buSzPts val="500"/>
                        <a:buFont typeface="Helvetica Neue"/>
                        <a:buNone/>
                      </a:pP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extLst>
                  <a:ext uri="{0D108BD9-81ED-4DB2-BD59-A6C34878D82A}">
                    <a16:rowId xmlns:a16="http://schemas.microsoft.com/office/drawing/2014/main" val="10005"/>
                  </a:ext>
                </a:extLst>
              </a:tr>
              <a:tr h="203325">
                <a:tc>
                  <a:txBody>
                    <a:bodyPr/>
                    <a:lstStyle/>
                    <a:p>
                      <a:pPr marL="0" marR="0" lvl="0" indent="0" algn="l" rtl="0">
                        <a:lnSpc>
                          <a:spcPct val="100000"/>
                        </a:lnSpc>
                        <a:spcBef>
                          <a:spcPts val="0"/>
                        </a:spcBef>
                        <a:spcAft>
                          <a:spcPts val="0"/>
                        </a:spcAft>
                        <a:buClr>
                          <a:schemeClr val="dk1"/>
                        </a:buClr>
                        <a:buSzPts val="500"/>
                        <a:buFont typeface="Helvetica Neue"/>
                        <a:buNone/>
                      </a:pP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r h="203325">
                <a:tc>
                  <a:txBody>
                    <a:bodyPr/>
                    <a:lstStyle/>
                    <a:p>
                      <a:pPr marL="0" marR="0" lvl="0" indent="0" algn="l" rtl="0">
                        <a:lnSpc>
                          <a:spcPct val="100000"/>
                        </a:lnSpc>
                        <a:spcBef>
                          <a:spcPts val="0"/>
                        </a:spcBef>
                        <a:spcAft>
                          <a:spcPts val="0"/>
                        </a:spcAft>
                        <a:buClr>
                          <a:schemeClr val="dk1"/>
                        </a:buClr>
                        <a:buSzPts val="500"/>
                        <a:buFont typeface="Helvetica Neue"/>
                        <a:buNone/>
                      </a:pP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extLst>
                  <a:ext uri="{0D108BD9-81ED-4DB2-BD59-A6C34878D82A}">
                    <a16:rowId xmlns:a16="http://schemas.microsoft.com/office/drawing/2014/main" val="10007"/>
                  </a:ext>
                </a:extLst>
              </a:tr>
            </a:tbl>
          </a:graphicData>
        </a:graphic>
      </p:graphicFrame>
      <p:graphicFrame>
        <p:nvGraphicFramePr>
          <p:cNvPr id="275" name="Google Shape;275;p39"/>
          <p:cNvGraphicFramePr/>
          <p:nvPr>
            <p:extLst>
              <p:ext uri="{D42A27DB-BD31-4B8C-83A1-F6EECF244321}">
                <p14:modId xmlns:p14="http://schemas.microsoft.com/office/powerpoint/2010/main" val="2188163726"/>
              </p:ext>
            </p:extLst>
          </p:nvPr>
        </p:nvGraphicFramePr>
        <p:xfrm>
          <a:off x="3482652" y="659063"/>
          <a:ext cx="2255325" cy="1720715"/>
        </p:xfrm>
        <a:graphic>
          <a:graphicData uri="http://schemas.openxmlformats.org/drawingml/2006/table">
            <a:tbl>
              <a:tblPr bandRow="1">
                <a:noFill/>
                <a:tableStyleId>{46409119-0364-41FD-8744-DC8955837773}</a:tableStyleId>
              </a:tblPr>
              <a:tblGrid>
                <a:gridCol w="2255325">
                  <a:extLst>
                    <a:ext uri="{9D8B030D-6E8A-4147-A177-3AD203B41FA5}">
                      <a16:colId xmlns:a16="http://schemas.microsoft.com/office/drawing/2014/main" val="20000"/>
                    </a:ext>
                  </a:extLst>
                </a:gridCol>
              </a:tblGrid>
              <a:tr h="203325">
                <a:tc>
                  <a:txBody>
                    <a:bodyPr/>
                    <a:lstStyle/>
                    <a:p>
                      <a:pPr marL="0" marR="0" lvl="0" indent="0" algn="l">
                        <a:lnSpc>
                          <a:spcPct val="100000"/>
                        </a:lnSpc>
                        <a:spcBef>
                          <a:spcPts val="0"/>
                        </a:spcBef>
                        <a:spcAft>
                          <a:spcPts val="0"/>
                        </a:spcAft>
                        <a:buNone/>
                      </a:pPr>
                      <a:r>
                        <a:rPr lang="en-US" sz="800" b="0" i="0" u="none" strike="noStrike" cap="none" noProof="0">
                          <a:latin typeface="Helvetica Neue"/>
                        </a:rPr>
                        <a:t>Think everything is good, don't know what else can be changed.</a:t>
                      </a:r>
                      <a:endParaRPr/>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203325">
                <a:tc>
                  <a:txBody>
                    <a:bodyPr/>
                    <a:lstStyle/>
                    <a:p>
                      <a:pPr marL="0" marR="0" lvl="0" indent="0" algn="l" rtl="0">
                        <a:lnSpc>
                          <a:spcPct val="100000"/>
                        </a:lnSpc>
                        <a:spcBef>
                          <a:spcPts val="0"/>
                        </a:spcBef>
                        <a:spcAft>
                          <a:spcPts val="0"/>
                        </a:spcAft>
                        <a:buClr>
                          <a:schemeClr val="dk1"/>
                        </a:buClr>
                        <a:buSzPts val="500"/>
                        <a:buFont typeface="Helvetica Neue"/>
                        <a:buNone/>
                      </a:pP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extLst>
                  <a:ext uri="{0D108BD9-81ED-4DB2-BD59-A6C34878D82A}">
                    <a16:rowId xmlns:a16="http://schemas.microsoft.com/office/drawing/2014/main" val="10001"/>
                  </a:ext>
                </a:extLst>
              </a:tr>
              <a:tr h="203325">
                <a:tc>
                  <a:txBody>
                    <a:bodyPr/>
                    <a:lstStyle/>
                    <a:p>
                      <a:pPr marL="0" marR="0" lvl="0" indent="0" algn="l" rtl="0">
                        <a:lnSpc>
                          <a:spcPct val="100000"/>
                        </a:lnSpc>
                        <a:spcBef>
                          <a:spcPts val="0"/>
                        </a:spcBef>
                        <a:spcAft>
                          <a:spcPts val="0"/>
                        </a:spcAft>
                        <a:buClr>
                          <a:schemeClr val="dk1"/>
                        </a:buClr>
                        <a:buSzPts val="500"/>
                        <a:buFont typeface="Helvetica Neue"/>
                        <a:buNone/>
                      </a:pP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203325">
                <a:tc>
                  <a:txBody>
                    <a:bodyPr/>
                    <a:lstStyle/>
                    <a:p>
                      <a:pPr marL="0" marR="0" lvl="0" indent="0" algn="l" rtl="0">
                        <a:lnSpc>
                          <a:spcPct val="100000"/>
                        </a:lnSpc>
                        <a:spcBef>
                          <a:spcPts val="0"/>
                        </a:spcBef>
                        <a:spcAft>
                          <a:spcPts val="0"/>
                        </a:spcAft>
                        <a:buClr>
                          <a:schemeClr val="dk1"/>
                        </a:buClr>
                        <a:buSzPts val="500"/>
                        <a:buFont typeface="Helvetica Neue"/>
                        <a:buNone/>
                      </a:pP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extLst>
                  <a:ext uri="{0D108BD9-81ED-4DB2-BD59-A6C34878D82A}">
                    <a16:rowId xmlns:a16="http://schemas.microsoft.com/office/drawing/2014/main" val="10003"/>
                  </a:ext>
                </a:extLst>
              </a:tr>
              <a:tr h="203325">
                <a:tc>
                  <a:txBody>
                    <a:bodyPr/>
                    <a:lstStyle/>
                    <a:p>
                      <a:pPr marL="0" marR="0" lvl="0" indent="0" algn="l" rtl="0">
                        <a:lnSpc>
                          <a:spcPct val="100000"/>
                        </a:lnSpc>
                        <a:spcBef>
                          <a:spcPts val="0"/>
                        </a:spcBef>
                        <a:spcAft>
                          <a:spcPts val="0"/>
                        </a:spcAft>
                        <a:buClr>
                          <a:schemeClr val="dk1"/>
                        </a:buClr>
                        <a:buSzPts val="500"/>
                        <a:buFont typeface="Helvetica Neue"/>
                        <a:buNone/>
                      </a:pP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203325">
                <a:tc>
                  <a:txBody>
                    <a:bodyPr/>
                    <a:lstStyle/>
                    <a:p>
                      <a:pPr marL="0" marR="0" lvl="0" indent="0" algn="l" rtl="0">
                        <a:lnSpc>
                          <a:spcPct val="100000"/>
                        </a:lnSpc>
                        <a:spcBef>
                          <a:spcPts val="0"/>
                        </a:spcBef>
                        <a:spcAft>
                          <a:spcPts val="0"/>
                        </a:spcAft>
                        <a:buClr>
                          <a:schemeClr val="dk1"/>
                        </a:buClr>
                        <a:buSzPts val="500"/>
                        <a:buFont typeface="Helvetica Neue"/>
                        <a:buNone/>
                      </a:pP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extLst>
                  <a:ext uri="{0D108BD9-81ED-4DB2-BD59-A6C34878D82A}">
                    <a16:rowId xmlns:a16="http://schemas.microsoft.com/office/drawing/2014/main" val="10005"/>
                  </a:ext>
                </a:extLst>
              </a:tr>
              <a:tr h="203325">
                <a:tc>
                  <a:txBody>
                    <a:bodyPr/>
                    <a:lstStyle/>
                    <a:p>
                      <a:pPr marL="0" marR="0" lvl="0" indent="0" algn="l" rtl="0">
                        <a:lnSpc>
                          <a:spcPct val="100000"/>
                        </a:lnSpc>
                        <a:spcBef>
                          <a:spcPts val="0"/>
                        </a:spcBef>
                        <a:spcAft>
                          <a:spcPts val="0"/>
                        </a:spcAft>
                        <a:buClr>
                          <a:schemeClr val="dk1"/>
                        </a:buClr>
                        <a:buSzPts val="500"/>
                        <a:buFont typeface="Helvetica Neue"/>
                        <a:buNone/>
                      </a:pP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r h="203325">
                <a:tc>
                  <a:txBody>
                    <a:bodyPr/>
                    <a:lstStyle/>
                    <a:p>
                      <a:pPr marL="0" marR="0" lvl="0" indent="0" algn="l" rtl="0">
                        <a:lnSpc>
                          <a:spcPct val="100000"/>
                        </a:lnSpc>
                        <a:spcBef>
                          <a:spcPts val="0"/>
                        </a:spcBef>
                        <a:spcAft>
                          <a:spcPts val="0"/>
                        </a:spcAft>
                        <a:buClr>
                          <a:schemeClr val="dk1"/>
                        </a:buClr>
                        <a:buSzPts val="500"/>
                        <a:buFont typeface="Helvetica Neue"/>
                        <a:buNone/>
                      </a:pP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extLst>
                  <a:ext uri="{0D108BD9-81ED-4DB2-BD59-A6C34878D82A}">
                    <a16:rowId xmlns:a16="http://schemas.microsoft.com/office/drawing/2014/main" val="10007"/>
                  </a:ext>
                </a:extLst>
              </a:tr>
            </a:tbl>
          </a:graphicData>
        </a:graphic>
      </p:graphicFrame>
      <p:graphicFrame>
        <p:nvGraphicFramePr>
          <p:cNvPr id="276" name="Google Shape;276;p39"/>
          <p:cNvGraphicFramePr/>
          <p:nvPr>
            <p:extLst>
              <p:ext uri="{D42A27DB-BD31-4B8C-83A1-F6EECF244321}">
                <p14:modId xmlns:p14="http://schemas.microsoft.com/office/powerpoint/2010/main" val="870199755"/>
              </p:ext>
            </p:extLst>
          </p:nvPr>
        </p:nvGraphicFramePr>
        <p:xfrm>
          <a:off x="318702" y="2951663"/>
          <a:ext cx="2092775" cy="1994490"/>
        </p:xfrm>
        <a:graphic>
          <a:graphicData uri="http://schemas.openxmlformats.org/drawingml/2006/table">
            <a:tbl>
              <a:tblPr bandRow="1">
                <a:noFill/>
                <a:tableStyleId>{46409119-0364-41FD-8744-DC8955837773}</a:tableStyleId>
              </a:tblPr>
              <a:tblGrid>
                <a:gridCol w="2092775">
                  <a:extLst>
                    <a:ext uri="{9D8B030D-6E8A-4147-A177-3AD203B41FA5}">
                      <a16:colId xmlns:a16="http://schemas.microsoft.com/office/drawing/2014/main" val="20000"/>
                    </a:ext>
                  </a:extLst>
                </a:gridCol>
              </a:tblGrid>
              <a:tr h="196050">
                <a:tc>
                  <a:txBody>
                    <a:bodyPr/>
                    <a:lstStyle/>
                    <a:p>
                      <a:pPr marL="0" marR="0" lvl="0" indent="0" algn="l">
                        <a:lnSpc>
                          <a:spcPct val="100000"/>
                        </a:lnSpc>
                        <a:spcBef>
                          <a:spcPts val="0"/>
                        </a:spcBef>
                        <a:spcAft>
                          <a:spcPts val="0"/>
                        </a:spcAft>
                        <a:buNone/>
                      </a:pPr>
                      <a:r>
                        <a:rPr lang="en-US" sz="800" b="0" i="0" u="none" strike="noStrike" cap="none" noProof="0">
                          <a:latin typeface="Helvetica Neue"/>
                        </a:rPr>
                        <a:t>There doesn't seem to be enough grids to do a lot of vector computation.</a:t>
                      </a:r>
                      <a:endParaRPr/>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196050">
                <a:tc>
                  <a:txBody>
                    <a:bodyPr/>
                    <a:lstStyle/>
                    <a:p>
                      <a:pPr marL="0" marR="0" lvl="0" indent="0" algn="l">
                        <a:lnSpc>
                          <a:spcPct val="100000"/>
                        </a:lnSpc>
                        <a:spcBef>
                          <a:spcPts val="0"/>
                        </a:spcBef>
                        <a:spcAft>
                          <a:spcPts val="0"/>
                        </a:spcAft>
                        <a:buNone/>
                      </a:pPr>
                      <a:r>
                        <a:rPr lang="en" sz="800" b="0" i="0" u="none" strike="noStrike" cap="none" noProof="0">
                          <a:latin typeface="Helvetica Neue"/>
                        </a:rPr>
                        <a:t>Can make font size more uniform.(The size of "cheat sheet and key definitions" are difference from other words)</a:t>
                      </a:r>
                      <a:endParaRPr/>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extLst>
                  <a:ext uri="{0D108BD9-81ED-4DB2-BD59-A6C34878D82A}">
                    <a16:rowId xmlns:a16="http://schemas.microsoft.com/office/drawing/2014/main" val="10001"/>
                  </a:ext>
                </a:extLst>
              </a:tr>
              <a:tr h="196050">
                <a:tc>
                  <a:txBody>
                    <a:bodyPr/>
                    <a:lstStyle/>
                    <a:p>
                      <a:pPr marL="0" marR="0" lvl="0" indent="0" algn="l">
                        <a:lnSpc>
                          <a:spcPct val="100000"/>
                        </a:lnSpc>
                        <a:spcBef>
                          <a:spcPts val="0"/>
                        </a:spcBef>
                        <a:spcAft>
                          <a:spcPts val="0"/>
                        </a:spcAft>
                        <a:buNone/>
                      </a:pPr>
                      <a:r>
                        <a:rPr lang="en-US" sz="800" b="0" i="0" u="none" strike="noStrike" cap="none" noProof="0">
                          <a:latin typeface="Helvetica Neue"/>
                        </a:rPr>
                        <a:t>Looking forward to next week’s prototype, wondering what else can be add.</a:t>
                      </a:r>
                      <a:endParaRPr/>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196050">
                <a:tc>
                  <a:txBody>
                    <a:bodyPr/>
                    <a:lstStyle/>
                    <a:p>
                      <a:pPr marL="0" marR="0" lvl="0" indent="0" algn="l" rtl="0">
                        <a:lnSpc>
                          <a:spcPct val="100000"/>
                        </a:lnSpc>
                        <a:spcBef>
                          <a:spcPts val="0"/>
                        </a:spcBef>
                        <a:spcAft>
                          <a:spcPts val="0"/>
                        </a:spcAft>
                        <a:buClr>
                          <a:schemeClr val="dk1"/>
                        </a:buClr>
                        <a:buSzPts val="500"/>
                        <a:buFont typeface="Helvetica Neue"/>
                        <a:buNone/>
                      </a:pP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extLst>
                  <a:ext uri="{0D108BD9-81ED-4DB2-BD59-A6C34878D82A}">
                    <a16:rowId xmlns:a16="http://schemas.microsoft.com/office/drawing/2014/main" val="10003"/>
                  </a:ext>
                </a:extLst>
              </a:tr>
              <a:tr h="196050">
                <a:tc>
                  <a:txBody>
                    <a:bodyPr/>
                    <a:lstStyle/>
                    <a:p>
                      <a:pPr marL="0" marR="0" lvl="0" indent="0" algn="l" rtl="0">
                        <a:lnSpc>
                          <a:spcPct val="100000"/>
                        </a:lnSpc>
                        <a:spcBef>
                          <a:spcPts val="0"/>
                        </a:spcBef>
                        <a:spcAft>
                          <a:spcPts val="0"/>
                        </a:spcAft>
                        <a:buClr>
                          <a:schemeClr val="dk1"/>
                        </a:buClr>
                        <a:buSzPts val="500"/>
                        <a:buFont typeface="Helvetica Neue"/>
                        <a:buNone/>
                      </a:pP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196050">
                <a:tc>
                  <a:txBody>
                    <a:bodyPr/>
                    <a:lstStyle/>
                    <a:p>
                      <a:pPr marL="0" marR="0" lvl="0" indent="0" algn="l" rtl="0">
                        <a:lnSpc>
                          <a:spcPct val="100000"/>
                        </a:lnSpc>
                        <a:spcBef>
                          <a:spcPts val="0"/>
                        </a:spcBef>
                        <a:spcAft>
                          <a:spcPts val="0"/>
                        </a:spcAft>
                        <a:buClr>
                          <a:schemeClr val="dk1"/>
                        </a:buClr>
                        <a:buSzPts val="500"/>
                        <a:buFont typeface="Helvetica Neue"/>
                        <a:buNone/>
                      </a:pP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extLst>
                  <a:ext uri="{0D108BD9-81ED-4DB2-BD59-A6C34878D82A}">
                    <a16:rowId xmlns:a16="http://schemas.microsoft.com/office/drawing/2014/main" val="10005"/>
                  </a:ext>
                </a:extLst>
              </a:tr>
              <a:tr h="196050">
                <a:tc>
                  <a:txBody>
                    <a:bodyPr/>
                    <a:lstStyle/>
                    <a:p>
                      <a:pPr marL="0" marR="0" lvl="0" indent="0" algn="l" rtl="0">
                        <a:lnSpc>
                          <a:spcPct val="100000"/>
                        </a:lnSpc>
                        <a:spcBef>
                          <a:spcPts val="0"/>
                        </a:spcBef>
                        <a:spcAft>
                          <a:spcPts val="0"/>
                        </a:spcAft>
                        <a:buClr>
                          <a:schemeClr val="dk1"/>
                        </a:buClr>
                        <a:buSzPts val="500"/>
                        <a:buFont typeface="Helvetica Neue"/>
                        <a:buNone/>
                      </a:pP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r h="196050">
                <a:tc>
                  <a:txBody>
                    <a:bodyPr/>
                    <a:lstStyle/>
                    <a:p>
                      <a:pPr marL="0" marR="0" lvl="0" indent="0" algn="l" rtl="0">
                        <a:lnSpc>
                          <a:spcPct val="100000"/>
                        </a:lnSpc>
                        <a:spcBef>
                          <a:spcPts val="0"/>
                        </a:spcBef>
                        <a:spcAft>
                          <a:spcPts val="0"/>
                        </a:spcAft>
                        <a:buClr>
                          <a:schemeClr val="dk1"/>
                        </a:buClr>
                        <a:buSzPts val="500"/>
                        <a:buFont typeface="Helvetica Neue"/>
                        <a:buNone/>
                      </a:pP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extLst>
                  <a:ext uri="{0D108BD9-81ED-4DB2-BD59-A6C34878D82A}">
                    <a16:rowId xmlns:a16="http://schemas.microsoft.com/office/drawing/2014/main" val="10007"/>
                  </a:ext>
                </a:extLst>
              </a:tr>
            </a:tbl>
          </a:graphicData>
        </a:graphic>
      </p:graphicFrame>
      <p:graphicFrame>
        <p:nvGraphicFramePr>
          <p:cNvPr id="277" name="Google Shape;277;p39"/>
          <p:cNvGraphicFramePr/>
          <p:nvPr>
            <p:extLst>
              <p:ext uri="{D42A27DB-BD31-4B8C-83A1-F6EECF244321}">
                <p14:modId xmlns:p14="http://schemas.microsoft.com/office/powerpoint/2010/main" val="3424029826"/>
              </p:ext>
            </p:extLst>
          </p:nvPr>
        </p:nvGraphicFramePr>
        <p:xfrm>
          <a:off x="3568565" y="2951663"/>
          <a:ext cx="2169400" cy="1669790"/>
        </p:xfrm>
        <a:graphic>
          <a:graphicData uri="http://schemas.openxmlformats.org/drawingml/2006/table">
            <a:tbl>
              <a:tblPr bandRow="1">
                <a:noFill/>
                <a:tableStyleId>{46409119-0364-41FD-8744-DC8955837773}</a:tableStyleId>
              </a:tblPr>
              <a:tblGrid>
                <a:gridCol w="2169400">
                  <a:extLst>
                    <a:ext uri="{9D8B030D-6E8A-4147-A177-3AD203B41FA5}">
                      <a16:colId xmlns:a16="http://schemas.microsoft.com/office/drawing/2014/main" val="20000"/>
                    </a:ext>
                  </a:extLst>
                </a:gridCol>
              </a:tblGrid>
              <a:tr h="196050">
                <a:tc>
                  <a:txBody>
                    <a:bodyPr/>
                    <a:lstStyle/>
                    <a:p>
                      <a:pPr marL="0" marR="0" lvl="0" indent="0" algn="l" rtl="0">
                        <a:lnSpc>
                          <a:spcPct val="100000"/>
                        </a:lnSpc>
                        <a:spcBef>
                          <a:spcPts val="0"/>
                        </a:spcBef>
                        <a:spcAft>
                          <a:spcPts val="0"/>
                        </a:spcAft>
                        <a:buClr>
                          <a:schemeClr val="dk1"/>
                        </a:buClr>
                        <a:buSzPts val="500"/>
                        <a:buFont typeface="Helvetica Neue"/>
                        <a:buNone/>
                      </a:pPr>
                      <a:r>
                        <a:rPr lang="en-US" sz="800" u="none" strike="noStrike" cap="none"/>
                        <a:t>That will be better if we </a:t>
                      </a:r>
                      <a:r>
                        <a:rPr lang="en-US" sz="800" b="0" i="0" u="none" strike="noStrike" cap="none" noProof="0">
                          <a:latin typeface="Helvetica Neue"/>
                        </a:rPr>
                        <a:t>put an arrow on the x and y axis.</a:t>
                      </a: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196050">
                <a:tc>
                  <a:txBody>
                    <a:bodyPr/>
                    <a:lstStyle/>
                    <a:p>
                      <a:pPr marL="0" marR="0" lvl="0" indent="0" algn="l" rtl="0">
                        <a:lnSpc>
                          <a:spcPct val="100000"/>
                        </a:lnSpc>
                        <a:spcBef>
                          <a:spcPts val="0"/>
                        </a:spcBef>
                        <a:spcAft>
                          <a:spcPts val="0"/>
                        </a:spcAft>
                        <a:buClr>
                          <a:schemeClr val="dk1"/>
                        </a:buClr>
                        <a:buSzPts val="500"/>
                        <a:buFont typeface="Helvetica Neue"/>
                        <a:buNone/>
                      </a:pP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extLst>
                  <a:ext uri="{0D108BD9-81ED-4DB2-BD59-A6C34878D82A}">
                    <a16:rowId xmlns:a16="http://schemas.microsoft.com/office/drawing/2014/main" val="10001"/>
                  </a:ext>
                </a:extLst>
              </a:tr>
              <a:tr h="196050">
                <a:tc>
                  <a:txBody>
                    <a:bodyPr/>
                    <a:lstStyle/>
                    <a:p>
                      <a:pPr marL="0" marR="0" lvl="0" indent="0" algn="l" rtl="0">
                        <a:lnSpc>
                          <a:spcPct val="100000"/>
                        </a:lnSpc>
                        <a:spcBef>
                          <a:spcPts val="0"/>
                        </a:spcBef>
                        <a:spcAft>
                          <a:spcPts val="0"/>
                        </a:spcAft>
                        <a:buClr>
                          <a:schemeClr val="dk1"/>
                        </a:buClr>
                        <a:buSzPts val="500"/>
                        <a:buFont typeface="Helvetica Neue"/>
                        <a:buNone/>
                      </a:pP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196050">
                <a:tc>
                  <a:txBody>
                    <a:bodyPr/>
                    <a:lstStyle/>
                    <a:p>
                      <a:pPr marL="0" marR="0" lvl="0" indent="0" algn="l" rtl="0">
                        <a:lnSpc>
                          <a:spcPct val="100000"/>
                        </a:lnSpc>
                        <a:spcBef>
                          <a:spcPts val="0"/>
                        </a:spcBef>
                        <a:spcAft>
                          <a:spcPts val="0"/>
                        </a:spcAft>
                        <a:buClr>
                          <a:schemeClr val="dk1"/>
                        </a:buClr>
                        <a:buSzPts val="500"/>
                        <a:buFont typeface="Helvetica Neue"/>
                        <a:buNone/>
                      </a:pP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extLst>
                  <a:ext uri="{0D108BD9-81ED-4DB2-BD59-A6C34878D82A}">
                    <a16:rowId xmlns:a16="http://schemas.microsoft.com/office/drawing/2014/main" val="10003"/>
                  </a:ext>
                </a:extLst>
              </a:tr>
              <a:tr h="196050">
                <a:tc>
                  <a:txBody>
                    <a:bodyPr/>
                    <a:lstStyle/>
                    <a:p>
                      <a:pPr marL="0" marR="0" lvl="0" indent="0" algn="l" rtl="0">
                        <a:lnSpc>
                          <a:spcPct val="100000"/>
                        </a:lnSpc>
                        <a:spcBef>
                          <a:spcPts val="0"/>
                        </a:spcBef>
                        <a:spcAft>
                          <a:spcPts val="0"/>
                        </a:spcAft>
                        <a:buClr>
                          <a:schemeClr val="dk1"/>
                        </a:buClr>
                        <a:buSzPts val="500"/>
                        <a:buFont typeface="Helvetica Neue"/>
                        <a:buNone/>
                      </a:pP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196050">
                <a:tc>
                  <a:txBody>
                    <a:bodyPr/>
                    <a:lstStyle/>
                    <a:p>
                      <a:pPr marL="0" marR="0" lvl="0" indent="0" algn="l" rtl="0">
                        <a:lnSpc>
                          <a:spcPct val="100000"/>
                        </a:lnSpc>
                        <a:spcBef>
                          <a:spcPts val="0"/>
                        </a:spcBef>
                        <a:spcAft>
                          <a:spcPts val="0"/>
                        </a:spcAft>
                        <a:buClr>
                          <a:schemeClr val="dk1"/>
                        </a:buClr>
                        <a:buSzPts val="500"/>
                        <a:buFont typeface="Helvetica Neue"/>
                        <a:buNone/>
                      </a:pP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extLst>
                  <a:ext uri="{0D108BD9-81ED-4DB2-BD59-A6C34878D82A}">
                    <a16:rowId xmlns:a16="http://schemas.microsoft.com/office/drawing/2014/main" val="10005"/>
                  </a:ext>
                </a:extLst>
              </a:tr>
              <a:tr h="196050">
                <a:tc>
                  <a:txBody>
                    <a:bodyPr/>
                    <a:lstStyle/>
                    <a:p>
                      <a:pPr marL="0" marR="0" lvl="0" indent="0" algn="l" rtl="0">
                        <a:lnSpc>
                          <a:spcPct val="100000"/>
                        </a:lnSpc>
                        <a:spcBef>
                          <a:spcPts val="0"/>
                        </a:spcBef>
                        <a:spcAft>
                          <a:spcPts val="0"/>
                        </a:spcAft>
                        <a:buClr>
                          <a:schemeClr val="dk1"/>
                        </a:buClr>
                        <a:buSzPts val="500"/>
                        <a:buFont typeface="Helvetica Neue"/>
                        <a:buNone/>
                      </a:pP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r h="196050">
                <a:tc>
                  <a:txBody>
                    <a:bodyPr/>
                    <a:lstStyle/>
                    <a:p>
                      <a:pPr marL="0" marR="0" lvl="0" indent="0" algn="l" rtl="0">
                        <a:lnSpc>
                          <a:spcPct val="100000"/>
                        </a:lnSpc>
                        <a:spcBef>
                          <a:spcPts val="0"/>
                        </a:spcBef>
                        <a:spcAft>
                          <a:spcPts val="0"/>
                        </a:spcAft>
                        <a:buClr>
                          <a:schemeClr val="dk1"/>
                        </a:buClr>
                        <a:buSzPts val="500"/>
                        <a:buFont typeface="Helvetica Neue"/>
                        <a:buNone/>
                      </a:pP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extLst>
                  <a:ext uri="{0D108BD9-81ED-4DB2-BD59-A6C34878D82A}">
                    <a16:rowId xmlns:a16="http://schemas.microsoft.com/office/drawing/2014/main" val="10007"/>
                  </a:ext>
                </a:extLst>
              </a:tr>
            </a:tbl>
          </a:graphicData>
        </a:graphic>
      </p:graphicFrame>
      <p:sp>
        <p:nvSpPr>
          <p:cNvPr id="278" name="Google Shape;278;p39"/>
          <p:cNvSpPr txBox="1"/>
          <p:nvPr/>
        </p:nvSpPr>
        <p:spPr>
          <a:xfrm>
            <a:off x="2673375" y="2869925"/>
            <a:ext cx="633300" cy="27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pic>
        <p:nvPicPr>
          <p:cNvPr id="279" name="Google Shape;279;p39"/>
          <p:cNvPicPr preferRelativeResize="0"/>
          <p:nvPr/>
        </p:nvPicPr>
        <p:blipFill>
          <a:blip r:embed="rId5">
            <a:alphaModFix/>
          </a:blip>
          <a:stretch>
            <a:fillRect/>
          </a:stretch>
        </p:blipFill>
        <p:spPr>
          <a:xfrm>
            <a:off x="6005589" y="3411475"/>
            <a:ext cx="186756" cy="210100"/>
          </a:xfrm>
          <a:prstGeom prst="rect">
            <a:avLst/>
          </a:prstGeom>
          <a:noFill/>
          <a:ln>
            <a:noFill/>
          </a:ln>
        </p:spPr>
      </p:pic>
      <p:sp>
        <p:nvSpPr>
          <p:cNvPr id="280" name="Google Shape;280;p39"/>
          <p:cNvSpPr txBox="1"/>
          <p:nvPr/>
        </p:nvSpPr>
        <p:spPr>
          <a:xfrm rot="214836">
            <a:off x="5369637" y="4776037"/>
            <a:ext cx="2007920" cy="228136"/>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700"/>
              <a:t>https://www.svgrepo.com/svg/120932/light-bulb</a:t>
            </a:r>
            <a:endParaRPr sz="700"/>
          </a:p>
        </p:txBody>
      </p:sp>
      <p:pic>
        <p:nvPicPr>
          <p:cNvPr id="281" name="Google Shape;281;p39"/>
          <p:cNvPicPr preferRelativeResize="0"/>
          <p:nvPr/>
        </p:nvPicPr>
        <p:blipFill>
          <a:blip r:embed="rId6">
            <a:alphaModFix/>
          </a:blip>
          <a:stretch>
            <a:fillRect/>
          </a:stretch>
        </p:blipFill>
        <p:spPr>
          <a:xfrm>
            <a:off x="7762875" y="0"/>
            <a:ext cx="1381125" cy="1000125"/>
          </a:xfrm>
          <a:prstGeom prst="rect">
            <a:avLst/>
          </a:prstGeom>
          <a:noFill/>
          <a:ln>
            <a:noFill/>
          </a:ln>
        </p:spPr>
      </p:pic>
      <p:sp>
        <p:nvSpPr>
          <p:cNvPr id="2" name="TextBox 1">
            <a:extLst>
              <a:ext uri="{FF2B5EF4-FFF2-40B4-BE49-F238E27FC236}">
                <a16:creationId xmlns:a16="http://schemas.microsoft.com/office/drawing/2014/main" id="{FFA10961-2516-DF43-BC52-55F397DD5B7B}"/>
              </a:ext>
            </a:extLst>
          </p:cNvPr>
          <p:cNvSpPr txBox="1"/>
          <p:nvPr/>
        </p:nvSpPr>
        <p:spPr>
          <a:xfrm>
            <a:off x="6192345" y="175665"/>
            <a:ext cx="1023037" cy="923330"/>
          </a:xfrm>
          <a:prstGeom prst="rect">
            <a:avLst/>
          </a:prstGeom>
          <a:solidFill>
            <a:schemeClr val="accent4"/>
          </a:solidFill>
        </p:spPr>
        <p:txBody>
          <a:bodyPr wrap="square" rtlCol="0">
            <a:spAutoFit/>
          </a:bodyPr>
          <a:lstStyle/>
          <a:p>
            <a:r>
              <a:rPr lang="en-US"/>
              <a:t>Prototype</a:t>
            </a:r>
            <a:endParaRPr lang="en-US" sz="4000"/>
          </a:p>
          <a:p>
            <a:r>
              <a:rPr lang="en-US" sz="4000"/>
              <a:t>5</a:t>
            </a:r>
          </a:p>
        </p:txBody>
      </p:sp>
    </p:spTree>
    <p:extLst>
      <p:ext uri="{BB962C8B-B14F-4D97-AF65-F5344CB8AC3E}">
        <p14:creationId xmlns:p14="http://schemas.microsoft.com/office/powerpoint/2010/main" val="132220893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pic>
        <p:nvPicPr>
          <p:cNvPr id="268" name="Google Shape;268;p39" descr="Image"/>
          <p:cNvPicPr preferRelativeResize="0"/>
          <p:nvPr/>
        </p:nvPicPr>
        <p:blipFill rotWithShape="1">
          <a:blip r:embed="rId3">
            <a:alphaModFix/>
          </a:blip>
          <a:srcRect/>
          <a:stretch/>
        </p:blipFill>
        <p:spPr>
          <a:xfrm>
            <a:off x="404600" y="-40650"/>
            <a:ext cx="4959900" cy="5107274"/>
          </a:xfrm>
          <a:prstGeom prst="rect">
            <a:avLst/>
          </a:prstGeom>
          <a:noFill/>
          <a:ln>
            <a:noFill/>
          </a:ln>
        </p:spPr>
      </p:pic>
      <p:grpSp>
        <p:nvGrpSpPr>
          <p:cNvPr id="269" name="Google Shape;269;p39"/>
          <p:cNvGrpSpPr/>
          <p:nvPr/>
        </p:nvGrpSpPr>
        <p:grpSpPr>
          <a:xfrm>
            <a:off x="8094239" y="4055539"/>
            <a:ext cx="498589" cy="351920"/>
            <a:chOff x="0" y="0"/>
            <a:chExt cx="709129" cy="667400"/>
          </a:xfrm>
        </p:grpSpPr>
        <p:pic>
          <p:nvPicPr>
            <p:cNvPr id="270" name="Google Shape;270;p39" descr="Image"/>
            <p:cNvPicPr preferRelativeResize="0"/>
            <p:nvPr/>
          </p:nvPicPr>
          <p:blipFill rotWithShape="1">
            <a:blip r:embed="rId4">
              <a:alphaModFix/>
            </a:blip>
            <a:srcRect/>
            <a:stretch/>
          </p:blipFill>
          <p:spPr>
            <a:xfrm>
              <a:off x="0" y="0"/>
              <a:ext cx="594831" cy="667400"/>
            </a:xfrm>
            <a:prstGeom prst="rect">
              <a:avLst/>
            </a:prstGeom>
            <a:noFill/>
            <a:ln>
              <a:noFill/>
            </a:ln>
          </p:spPr>
        </p:pic>
        <p:sp>
          <p:nvSpPr>
            <p:cNvPr id="271" name="Google Shape;271;p39"/>
            <p:cNvSpPr txBox="1"/>
            <p:nvPr/>
          </p:nvSpPr>
          <p:spPr>
            <a:xfrm>
              <a:off x="480529" y="333699"/>
              <a:ext cx="228600" cy="273600"/>
            </a:xfrm>
            <a:prstGeom prst="rect">
              <a:avLst/>
            </a:prstGeom>
            <a:noFill/>
            <a:ln>
              <a:noFill/>
            </a:ln>
          </p:spPr>
          <p:txBody>
            <a:bodyPr spcFirstLastPara="1" wrap="square" lIns="32750" tIns="32750" rIns="32750" bIns="32750" anchor="t" anchorCtr="0">
              <a:noAutofit/>
            </a:bodyPr>
            <a:lstStyle/>
            <a:p>
              <a:pPr marL="0" marR="0" lvl="0" indent="0" algn="l" rtl="0">
                <a:lnSpc>
                  <a:spcPct val="100000"/>
                </a:lnSpc>
                <a:spcBef>
                  <a:spcPts val="0"/>
                </a:spcBef>
                <a:spcAft>
                  <a:spcPts val="0"/>
                </a:spcAft>
                <a:buClr>
                  <a:srgbClr val="000000"/>
                </a:buClr>
                <a:buSzPts val="800"/>
                <a:buFont typeface="Helvetica Neue"/>
                <a:buNone/>
              </a:pPr>
              <a:r>
                <a:rPr lang="en" sz="800" b="0" i="0" u="none" strike="noStrike" cap="none">
                  <a:solidFill>
                    <a:srgbClr val="000000"/>
                  </a:solidFill>
                  <a:latin typeface="Helvetica Neue"/>
                  <a:ea typeface="Helvetica Neue"/>
                  <a:cs typeface="Helvetica Neue"/>
                  <a:sym typeface="Helvetica Neue"/>
                </a:rPr>
                <a:t>5</a:t>
              </a:r>
              <a:endParaRPr sz="900"/>
            </a:p>
          </p:txBody>
        </p:sp>
      </p:grpSp>
      <p:sp>
        <p:nvSpPr>
          <p:cNvPr id="272" name="Google Shape;272;p39"/>
          <p:cNvSpPr txBox="1"/>
          <p:nvPr/>
        </p:nvSpPr>
        <p:spPr>
          <a:xfrm>
            <a:off x="6033850" y="1095222"/>
            <a:ext cx="2907000" cy="1626600"/>
          </a:xfrm>
          <a:prstGeom prst="rect">
            <a:avLst/>
          </a:prstGeom>
          <a:noFill/>
          <a:ln>
            <a:noFill/>
          </a:ln>
        </p:spPr>
        <p:txBody>
          <a:bodyPr spcFirstLastPara="1" wrap="square" lIns="32750" tIns="32750" rIns="32750" bIns="32750" anchor="ctr" anchorCtr="0">
            <a:noAutofit/>
          </a:bodyPr>
          <a:lstStyle/>
          <a:p>
            <a:pPr marL="0" marR="0" lvl="0" indent="0" algn="l" rtl="0">
              <a:lnSpc>
                <a:spcPct val="100000"/>
              </a:lnSpc>
              <a:spcBef>
                <a:spcPts val="0"/>
              </a:spcBef>
              <a:spcAft>
                <a:spcPts val="0"/>
              </a:spcAft>
              <a:buClr>
                <a:srgbClr val="000000"/>
              </a:buClr>
              <a:buSzPts val="700"/>
              <a:buFont typeface="Helvetica Neue"/>
              <a:buNone/>
            </a:pPr>
            <a:r>
              <a:rPr lang="en" sz="1100" b="1" i="0" u="none" strike="noStrike" cap="none">
                <a:solidFill>
                  <a:srgbClr val="000000"/>
                </a:solidFill>
                <a:latin typeface="Helvetica Neue"/>
                <a:ea typeface="Helvetica Neue"/>
                <a:cs typeface="Helvetica Neue"/>
                <a:sym typeface="Helvetica Neue"/>
              </a:rPr>
              <a:t>Feedback Grid:</a:t>
            </a:r>
            <a:endParaRPr sz="1100"/>
          </a:p>
          <a:p>
            <a:pPr marL="0" marR="0" lvl="0" indent="0" algn="l" rtl="0">
              <a:lnSpc>
                <a:spcPct val="100000"/>
              </a:lnSpc>
              <a:spcBef>
                <a:spcPts val="0"/>
              </a:spcBef>
              <a:spcAft>
                <a:spcPts val="0"/>
              </a:spcAft>
              <a:buClr>
                <a:srgbClr val="000000"/>
              </a:buClr>
              <a:buSzPts val="700"/>
              <a:buFont typeface="Helvetica Neue"/>
              <a:buNone/>
            </a:pPr>
            <a:endParaRPr sz="1100" b="1" i="0" u="none" strike="noStrike" cap="none">
              <a:solidFill>
                <a:srgbClr val="000000"/>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000000"/>
              </a:buClr>
              <a:buSzPts val="700"/>
              <a:buFont typeface="Helvetica Neue"/>
              <a:buNone/>
            </a:pPr>
            <a:r>
              <a:rPr lang="en" sz="1100" b="0" i="0" u="none" strike="noStrike" cap="none">
                <a:solidFill>
                  <a:srgbClr val="000000"/>
                </a:solidFill>
                <a:latin typeface="Helvetica Neue"/>
                <a:ea typeface="Helvetica Neue"/>
                <a:cs typeface="Helvetica Neue"/>
                <a:sym typeface="Helvetica Neue"/>
              </a:rPr>
              <a:t>Use to take notes when getting feedback from individual users.  Have one person do the talking, and a second take notes, but steer the conversation to cover all 4 areas.</a:t>
            </a:r>
            <a:endParaRPr sz="1100"/>
          </a:p>
        </p:txBody>
      </p:sp>
      <p:graphicFrame>
        <p:nvGraphicFramePr>
          <p:cNvPr id="273" name="Google Shape;273;p39"/>
          <p:cNvGraphicFramePr/>
          <p:nvPr>
            <p:extLst>
              <p:ext uri="{D42A27DB-BD31-4B8C-83A1-F6EECF244321}">
                <p14:modId xmlns:p14="http://schemas.microsoft.com/office/powerpoint/2010/main" val="1274767991"/>
              </p:ext>
            </p:extLst>
          </p:nvPr>
        </p:nvGraphicFramePr>
        <p:xfrm>
          <a:off x="5951431" y="2721780"/>
          <a:ext cx="2965900" cy="919600"/>
        </p:xfrm>
        <a:graphic>
          <a:graphicData uri="http://schemas.openxmlformats.org/drawingml/2006/table">
            <a:tbl>
              <a:tblPr bandRow="1">
                <a:noFill/>
                <a:tableStyleId>{46409119-0364-41FD-8744-DC8955837773}</a:tableStyleId>
              </a:tblPr>
              <a:tblGrid>
                <a:gridCol w="281500">
                  <a:extLst>
                    <a:ext uri="{9D8B030D-6E8A-4147-A177-3AD203B41FA5}">
                      <a16:colId xmlns:a16="http://schemas.microsoft.com/office/drawing/2014/main" val="20000"/>
                    </a:ext>
                  </a:extLst>
                </a:gridCol>
                <a:gridCol w="2684400">
                  <a:extLst>
                    <a:ext uri="{9D8B030D-6E8A-4147-A177-3AD203B41FA5}">
                      <a16:colId xmlns:a16="http://schemas.microsoft.com/office/drawing/2014/main" val="20001"/>
                    </a:ext>
                  </a:extLst>
                </a:gridCol>
              </a:tblGrid>
              <a:tr h="229900">
                <a:tc>
                  <a:txBody>
                    <a:bodyPr/>
                    <a:lstStyle/>
                    <a:p>
                      <a:pPr marL="0" marR="0" lvl="0" indent="0" algn="ctr" rtl="0">
                        <a:lnSpc>
                          <a:spcPct val="100000"/>
                        </a:lnSpc>
                        <a:spcBef>
                          <a:spcPts val="0"/>
                        </a:spcBef>
                        <a:spcAft>
                          <a:spcPts val="0"/>
                        </a:spcAft>
                        <a:buClr>
                          <a:schemeClr val="dk1"/>
                        </a:buClr>
                        <a:buSzPts val="500"/>
                        <a:buFont typeface="Helvetica Neue"/>
                        <a:buNone/>
                      </a:pPr>
                      <a:r>
                        <a:rPr lang="en" sz="900" b="1" u="none" strike="noStrike" cap="none"/>
                        <a:t>+</a:t>
                      </a:r>
                      <a:endParaRPr sz="900"/>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600"/>
                        <a:buFont typeface="Helvetica Neue"/>
                        <a:buNone/>
                      </a:pPr>
                      <a:r>
                        <a:rPr lang="en" sz="900" u="none" strike="noStrike" cap="none"/>
                        <a:t>What did they like about it?</a:t>
                      </a:r>
                      <a:endParaRPr sz="900"/>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229900">
                <a:tc>
                  <a:txBody>
                    <a:bodyPr/>
                    <a:lstStyle/>
                    <a:p>
                      <a:pPr marL="0" marR="0" lvl="0" indent="0" algn="ctr" rtl="0">
                        <a:lnSpc>
                          <a:spcPct val="100000"/>
                        </a:lnSpc>
                        <a:spcBef>
                          <a:spcPts val="0"/>
                        </a:spcBef>
                        <a:spcAft>
                          <a:spcPts val="0"/>
                        </a:spcAft>
                        <a:buClr>
                          <a:schemeClr val="dk1"/>
                        </a:buClr>
                        <a:buSzPts val="600"/>
                        <a:buFont typeface="Helvetica Neue"/>
                        <a:buNone/>
                      </a:pPr>
                      <a:r>
                        <a:rPr lang="en" sz="900" b="1" u="none" strike="noStrike" cap="none"/>
                        <a:t>∆</a:t>
                      </a:r>
                      <a:endParaRPr sz="900"/>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a:txBody>
                    <a:bodyPr/>
                    <a:lstStyle/>
                    <a:p>
                      <a:pPr marL="0" marR="0" lvl="0" indent="0" algn="l" rtl="0">
                        <a:lnSpc>
                          <a:spcPct val="100000"/>
                        </a:lnSpc>
                        <a:spcBef>
                          <a:spcPts val="0"/>
                        </a:spcBef>
                        <a:spcAft>
                          <a:spcPts val="0"/>
                        </a:spcAft>
                        <a:buClr>
                          <a:schemeClr val="dk1"/>
                        </a:buClr>
                        <a:buSzPts val="500"/>
                        <a:buFont typeface="Helvetica Neue"/>
                        <a:buNone/>
                      </a:pPr>
                      <a:r>
                        <a:rPr lang="en" sz="900" u="none" strike="noStrike" cap="none"/>
                        <a:t>What would they like changed?</a:t>
                      </a:r>
                      <a:endParaRPr sz="900"/>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extLst>
                  <a:ext uri="{0D108BD9-81ED-4DB2-BD59-A6C34878D82A}">
                    <a16:rowId xmlns:a16="http://schemas.microsoft.com/office/drawing/2014/main" val="10001"/>
                  </a:ext>
                </a:extLst>
              </a:tr>
              <a:tr h="229900">
                <a:tc>
                  <a:txBody>
                    <a:bodyPr/>
                    <a:lstStyle/>
                    <a:p>
                      <a:pPr marL="0" marR="0" lvl="0" indent="0" algn="ctr" rtl="0">
                        <a:lnSpc>
                          <a:spcPct val="100000"/>
                        </a:lnSpc>
                        <a:spcBef>
                          <a:spcPts val="0"/>
                        </a:spcBef>
                        <a:spcAft>
                          <a:spcPts val="0"/>
                        </a:spcAft>
                        <a:buClr>
                          <a:schemeClr val="dk1"/>
                        </a:buClr>
                        <a:buSzPts val="500"/>
                        <a:buFont typeface="Helvetica Neue"/>
                        <a:buNone/>
                      </a:pPr>
                      <a:r>
                        <a:rPr lang="en" sz="900" b="1" u="none" strike="noStrike" cap="none"/>
                        <a:t>?</a:t>
                      </a:r>
                      <a:endParaRPr sz="900"/>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500"/>
                        <a:buFont typeface="Helvetica Neue"/>
                        <a:buNone/>
                      </a:pPr>
                      <a:r>
                        <a:rPr lang="en" sz="900" u="none" strike="noStrike" cap="none"/>
                        <a:t>What questions did they ask?</a:t>
                      </a:r>
                      <a:endParaRPr sz="900"/>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229900">
                <a:tc>
                  <a:txBody>
                    <a:bodyPr/>
                    <a:lstStyle/>
                    <a:p>
                      <a:pPr marL="0" marR="0" lvl="0" indent="0" algn="l" rtl="0">
                        <a:lnSpc>
                          <a:spcPct val="100000"/>
                        </a:lnSpc>
                        <a:spcBef>
                          <a:spcPts val="0"/>
                        </a:spcBef>
                        <a:spcAft>
                          <a:spcPts val="0"/>
                        </a:spcAft>
                        <a:buClr>
                          <a:schemeClr val="dk1"/>
                        </a:buClr>
                        <a:buSzPts val="500"/>
                        <a:buFont typeface="Helvetica Neue"/>
                        <a:buNone/>
                      </a:pPr>
                      <a:endParaRPr sz="9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a:txBody>
                    <a:bodyPr/>
                    <a:lstStyle/>
                    <a:p>
                      <a:pPr marL="0" marR="0" lvl="0" indent="0" algn="l" rtl="0">
                        <a:lnSpc>
                          <a:spcPct val="100000"/>
                        </a:lnSpc>
                        <a:spcBef>
                          <a:spcPts val="0"/>
                        </a:spcBef>
                        <a:spcAft>
                          <a:spcPts val="0"/>
                        </a:spcAft>
                        <a:buClr>
                          <a:schemeClr val="dk1"/>
                        </a:buClr>
                        <a:buSzPts val="500"/>
                        <a:buFont typeface="Helvetica Neue"/>
                        <a:buNone/>
                      </a:pPr>
                      <a:r>
                        <a:rPr lang="en" sz="900" u="none" strike="noStrike" cap="none"/>
                        <a:t>What new ideas came out of the discussion?</a:t>
                      </a:r>
                      <a:endParaRPr sz="900"/>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extLst>
                  <a:ext uri="{0D108BD9-81ED-4DB2-BD59-A6C34878D82A}">
                    <a16:rowId xmlns:a16="http://schemas.microsoft.com/office/drawing/2014/main" val="10003"/>
                  </a:ext>
                </a:extLst>
              </a:tr>
            </a:tbl>
          </a:graphicData>
        </a:graphic>
      </p:graphicFrame>
      <p:graphicFrame>
        <p:nvGraphicFramePr>
          <p:cNvPr id="274" name="Google Shape;274;p39"/>
          <p:cNvGraphicFramePr/>
          <p:nvPr>
            <p:extLst>
              <p:ext uri="{D42A27DB-BD31-4B8C-83A1-F6EECF244321}">
                <p14:modId xmlns:p14="http://schemas.microsoft.com/office/powerpoint/2010/main" val="2379881927"/>
              </p:ext>
            </p:extLst>
          </p:nvPr>
        </p:nvGraphicFramePr>
        <p:xfrm>
          <a:off x="318702" y="659063"/>
          <a:ext cx="2178700" cy="1814830"/>
        </p:xfrm>
        <a:graphic>
          <a:graphicData uri="http://schemas.openxmlformats.org/drawingml/2006/table">
            <a:tbl>
              <a:tblPr bandRow="1">
                <a:noFill/>
                <a:tableStyleId>{46409119-0364-41FD-8744-DC8955837773}</a:tableStyleId>
              </a:tblPr>
              <a:tblGrid>
                <a:gridCol w="2178700">
                  <a:extLst>
                    <a:ext uri="{9D8B030D-6E8A-4147-A177-3AD203B41FA5}">
                      <a16:colId xmlns:a16="http://schemas.microsoft.com/office/drawing/2014/main" val="20000"/>
                    </a:ext>
                  </a:extLst>
                </a:gridCol>
              </a:tblGrid>
              <a:tr h="203325">
                <a:tc>
                  <a:txBody>
                    <a:bodyPr/>
                    <a:lstStyle/>
                    <a:p>
                      <a:pPr marL="0" marR="0" lvl="0" indent="0" algn="l" rtl="0">
                        <a:lnSpc>
                          <a:spcPct val="100000"/>
                        </a:lnSpc>
                        <a:spcBef>
                          <a:spcPts val="0"/>
                        </a:spcBef>
                        <a:spcAft>
                          <a:spcPts val="0"/>
                        </a:spcAft>
                        <a:buClr>
                          <a:schemeClr val="dk1"/>
                        </a:buClr>
                        <a:buSzPts val="500"/>
                        <a:buFont typeface="Helvetica Neue"/>
                        <a:buNone/>
                      </a:pPr>
                      <a:r>
                        <a:rPr lang="en-US" sz="800" u="none" strike="noStrike" cap="none"/>
                        <a:t>Aesthetically pleasing as far as a math visualizer goes</a:t>
                      </a: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203325">
                <a:tc>
                  <a:txBody>
                    <a:bodyPr/>
                    <a:lstStyle/>
                    <a:p>
                      <a:pPr marL="0" marR="0" lvl="0" indent="0" algn="l" rtl="0">
                        <a:lnSpc>
                          <a:spcPct val="100000"/>
                        </a:lnSpc>
                        <a:spcBef>
                          <a:spcPts val="0"/>
                        </a:spcBef>
                        <a:spcAft>
                          <a:spcPts val="0"/>
                        </a:spcAft>
                        <a:buClr>
                          <a:schemeClr val="dk1"/>
                        </a:buClr>
                        <a:buSzPts val="500"/>
                        <a:buFont typeface="Helvetica Neue"/>
                        <a:buNone/>
                      </a:pPr>
                      <a:r>
                        <a:rPr lang="en-US" sz="800" u="none" strike="noStrike" cap="none"/>
                        <a:t>Menu is convenient to navigate through, as well as knowing which tab you are currently in</a:t>
                      </a: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extLst>
                  <a:ext uri="{0D108BD9-81ED-4DB2-BD59-A6C34878D82A}">
                    <a16:rowId xmlns:a16="http://schemas.microsoft.com/office/drawing/2014/main" val="10001"/>
                  </a:ext>
                </a:extLst>
              </a:tr>
              <a:tr h="203325">
                <a:tc>
                  <a:txBody>
                    <a:bodyPr/>
                    <a:lstStyle/>
                    <a:p>
                      <a:pPr marL="0" marR="0" lvl="0" indent="0" algn="l" rtl="0">
                        <a:lnSpc>
                          <a:spcPct val="100000"/>
                        </a:lnSpc>
                        <a:spcBef>
                          <a:spcPts val="0"/>
                        </a:spcBef>
                        <a:spcAft>
                          <a:spcPts val="0"/>
                        </a:spcAft>
                        <a:buClr>
                          <a:schemeClr val="dk1"/>
                        </a:buClr>
                        <a:buSzPts val="500"/>
                        <a:buFont typeface="Helvetica Neue"/>
                        <a:buNone/>
                      </a:pP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203325">
                <a:tc>
                  <a:txBody>
                    <a:bodyPr/>
                    <a:lstStyle/>
                    <a:p>
                      <a:pPr marL="0" marR="0" lvl="0" indent="0" algn="l" rtl="0">
                        <a:lnSpc>
                          <a:spcPct val="100000"/>
                        </a:lnSpc>
                        <a:spcBef>
                          <a:spcPts val="0"/>
                        </a:spcBef>
                        <a:spcAft>
                          <a:spcPts val="0"/>
                        </a:spcAft>
                        <a:buClr>
                          <a:schemeClr val="dk1"/>
                        </a:buClr>
                        <a:buSzPts val="500"/>
                        <a:buFont typeface="Helvetica Neue"/>
                        <a:buNone/>
                      </a:pP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extLst>
                  <a:ext uri="{0D108BD9-81ED-4DB2-BD59-A6C34878D82A}">
                    <a16:rowId xmlns:a16="http://schemas.microsoft.com/office/drawing/2014/main" val="10003"/>
                  </a:ext>
                </a:extLst>
              </a:tr>
              <a:tr h="203325">
                <a:tc>
                  <a:txBody>
                    <a:bodyPr/>
                    <a:lstStyle/>
                    <a:p>
                      <a:pPr marL="0" marR="0" lvl="0" indent="0" algn="l" rtl="0">
                        <a:lnSpc>
                          <a:spcPct val="100000"/>
                        </a:lnSpc>
                        <a:spcBef>
                          <a:spcPts val="0"/>
                        </a:spcBef>
                        <a:spcAft>
                          <a:spcPts val="0"/>
                        </a:spcAft>
                        <a:buClr>
                          <a:schemeClr val="dk1"/>
                        </a:buClr>
                        <a:buSzPts val="500"/>
                        <a:buFont typeface="Helvetica Neue"/>
                        <a:buNone/>
                      </a:pP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203325">
                <a:tc>
                  <a:txBody>
                    <a:bodyPr/>
                    <a:lstStyle/>
                    <a:p>
                      <a:pPr marL="0" marR="0" lvl="0" indent="0" algn="l" rtl="0">
                        <a:lnSpc>
                          <a:spcPct val="100000"/>
                        </a:lnSpc>
                        <a:spcBef>
                          <a:spcPts val="0"/>
                        </a:spcBef>
                        <a:spcAft>
                          <a:spcPts val="0"/>
                        </a:spcAft>
                        <a:buClr>
                          <a:schemeClr val="dk1"/>
                        </a:buClr>
                        <a:buSzPts val="500"/>
                        <a:buFont typeface="Helvetica Neue"/>
                        <a:buNone/>
                      </a:pP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extLst>
                  <a:ext uri="{0D108BD9-81ED-4DB2-BD59-A6C34878D82A}">
                    <a16:rowId xmlns:a16="http://schemas.microsoft.com/office/drawing/2014/main" val="10005"/>
                  </a:ext>
                </a:extLst>
              </a:tr>
              <a:tr h="203325">
                <a:tc>
                  <a:txBody>
                    <a:bodyPr/>
                    <a:lstStyle/>
                    <a:p>
                      <a:pPr marL="0" marR="0" lvl="0" indent="0" algn="l" rtl="0">
                        <a:lnSpc>
                          <a:spcPct val="100000"/>
                        </a:lnSpc>
                        <a:spcBef>
                          <a:spcPts val="0"/>
                        </a:spcBef>
                        <a:spcAft>
                          <a:spcPts val="0"/>
                        </a:spcAft>
                        <a:buClr>
                          <a:schemeClr val="dk1"/>
                        </a:buClr>
                        <a:buSzPts val="500"/>
                        <a:buFont typeface="Helvetica Neue"/>
                        <a:buNone/>
                      </a:pP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r h="203325">
                <a:tc>
                  <a:txBody>
                    <a:bodyPr/>
                    <a:lstStyle/>
                    <a:p>
                      <a:pPr marL="0" marR="0" lvl="0" indent="0" algn="l" rtl="0">
                        <a:lnSpc>
                          <a:spcPct val="100000"/>
                        </a:lnSpc>
                        <a:spcBef>
                          <a:spcPts val="0"/>
                        </a:spcBef>
                        <a:spcAft>
                          <a:spcPts val="0"/>
                        </a:spcAft>
                        <a:buClr>
                          <a:schemeClr val="dk1"/>
                        </a:buClr>
                        <a:buSzPts val="500"/>
                        <a:buFont typeface="Helvetica Neue"/>
                        <a:buNone/>
                      </a:pP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extLst>
                  <a:ext uri="{0D108BD9-81ED-4DB2-BD59-A6C34878D82A}">
                    <a16:rowId xmlns:a16="http://schemas.microsoft.com/office/drawing/2014/main" val="10007"/>
                  </a:ext>
                </a:extLst>
              </a:tr>
            </a:tbl>
          </a:graphicData>
        </a:graphic>
      </p:graphicFrame>
      <p:graphicFrame>
        <p:nvGraphicFramePr>
          <p:cNvPr id="275" name="Google Shape;275;p39"/>
          <p:cNvGraphicFramePr/>
          <p:nvPr>
            <p:extLst>
              <p:ext uri="{D42A27DB-BD31-4B8C-83A1-F6EECF244321}">
                <p14:modId xmlns:p14="http://schemas.microsoft.com/office/powerpoint/2010/main" val="548367341"/>
              </p:ext>
            </p:extLst>
          </p:nvPr>
        </p:nvGraphicFramePr>
        <p:xfrm>
          <a:off x="3482652" y="659063"/>
          <a:ext cx="2255325" cy="1814830"/>
        </p:xfrm>
        <a:graphic>
          <a:graphicData uri="http://schemas.openxmlformats.org/drawingml/2006/table">
            <a:tbl>
              <a:tblPr bandRow="1">
                <a:noFill/>
                <a:tableStyleId>{46409119-0364-41FD-8744-DC8955837773}</a:tableStyleId>
              </a:tblPr>
              <a:tblGrid>
                <a:gridCol w="2255325">
                  <a:extLst>
                    <a:ext uri="{9D8B030D-6E8A-4147-A177-3AD203B41FA5}">
                      <a16:colId xmlns:a16="http://schemas.microsoft.com/office/drawing/2014/main" val="20000"/>
                    </a:ext>
                  </a:extLst>
                </a:gridCol>
              </a:tblGrid>
              <a:tr h="203325">
                <a:tc>
                  <a:txBody>
                    <a:bodyPr/>
                    <a:lstStyle/>
                    <a:p>
                      <a:pPr marL="0" marR="0" lvl="0" indent="0" algn="l" rtl="0">
                        <a:lnSpc>
                          <a:spcPct val="100000"/>
                        </a:lnSpc>
                        <a:spcBef>
                          <a:spcPts val="0"/>
                        </a:spcBef>
                        <a:spcAft>
                          <a:spcPts val="0"/>
                        </a:spcAft>
                        <a:buClr>
                          <a:schemeClr val="dk1"/>
                        </a:buClr>
                        <a:buSzPts val="500"/>
                        <a:buFont typeface="Helvetica Neue"/>
                        <a:buNone/>
                      </a:pPr>
                      <a:r>
                        <a:rPr lang="en-US" sz="800" u="none" strike="noStrike" cap="none"/>
                        <a:t>Option to hide grid</a:t>
                      </a: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203325">
                <a:tc>
                  <a:txBody>
                    <a:bodyPr/>
                    <a:lstStyle/>
                    <a:p>
                      <a:pPr marL="0" marR="0" lvl="0" indent="0" algn="l" rtl="0">
                        <a:lnSpc>
                          <a:spcPct val="100000"/>
                        </a:lnSpc>
                        <a:spcBef>
                          <a:spcPts val="0"/>
                        </a:spcBef>
                        <a:spcAft>
                          <a:spcPts val="0"/>
                        </a:spcAft>
                        <a:buClr>
                          <a:schemeClr val="dk1"/>
                        </a:buClr>
                        <a:buSzPts val="500"/>
                        <a:buFont typeface="Helvetica Neue"/>
                        <a:buNone/>
                      </a:pPr>
                      <a:r>
                        <a:rPr lang="en-US" sz="800" u="none" strike="noStrike" cap="none"/>
                        <a:t>Ability to drag vector using mouse cursor (will also auto update the vector values)</a:t>
                      </a: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extLst>
                  <a:ext uri="{0D108BD9-81ED-4DB2-BD59-A6C34878D82A}">
                    <a16:rowId xmlns:a16="http://schemas.microsoft.com/office/drawing/2014/main" val="10001"/>
                  </a:ext>
                </a:extLst>
              </a:tr>
              <a:tr h="203325">
                <a:tc>
                  <a:txBody>
                    <a:bodyPr/>
                    <a:lstStyle/>
                    <a:p>
                      <a:pPr marL="0" marR="0" lvl="0" indent="0" algn="l" rtl="0">
                        <a:lnSpc>
                          <a:spcPct val="100000"/>
                        </a:lnSpc>
                        <a:spcBef>
                          <a:spcPts val="0"/>
                        </a:spcBef>
                        <a:spcAft>
                          <a:spcPts val="0"/>
                        </a:spcAft>
                        <a:buClr>
                          <a:schemeClr val="dk1"/>
                        </a:buClr>
                        <a:buSzPts val="500"/>
                        <a:buFont typeface="Helvetica Neue"/>
                        <a:buNone/>
                      </a:pPr>
                      <a:r>
                        <a:rPr lang="en-US" sz="800" u="none" strike="noStrike" cap="none"/>
                        <a:t>Ability to move vector position anywhere on the grid since vectors don’t relate to their position</a:t>
                      </a: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203325">
                <a:tc>
                  <a:txBody>
                    <a:bodyPr/>
                    <a:lstStyle/>
                    <a:p>
                      <a:pPr marL="0" marR="0" lvl="0" indent="0" algn="l" rtl="0">
                        <a:lnSpc>
                          <a:spcPct val="100000"/>
                        </a:lnSpc>
                        <a:spcBef>
                          <a:spcPts val="0"/>
                        </a:spcBef>
                        <a:spcAft>
                          <a:spcPts val="0"/>
                        </a:spcAft>
                        <a:buClr>
                          <a:schemeClr val="dk1"/>
                        </a:buClr>
                        <a:buSzPts val="500"/>
                        <a:buFont typeface="Helvetica Neue"/>
                        <a:buNone/>
                      </a:pP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extLst>
                  <a:ext uri="{0D108BD9-81ED-4DB2-BD59-A6C34878D82A}">
                    <a16:rowId xmlns:a16="http://schemas.microsoft.com/office/drawing/2014/main" val="10003"/>
                  </a:ext>
                </a:extLst>
              </a:tr>
              <a:tr h="203325">
                <a:tc>
                  <a:txBody>
                    <a:bodyPr/>
                    <a:lstStyle/>
                    <a:p>
                      <a:pPr marL="0" marR="0" lvl="0" indent="0" algn="l" rtl="0">
                        <a:lnSpc>
                          <a:spcPct val="100000"/>
                        </a:lnSpc>
                        <a:spcBef>
                          <a:spcPts val="0"/>
                        </a:spcBef>
                        <a:spcAft>
                          <a:spcPts val="0"/>
                        </a:spcAft>
                        <a:buClr>
                          <a:schemeClr val="dk1"/>
                        </a:buClr>
                        <a:buSzPts val="500"/>
                        <a:buFont typeface="Helvetica Neue"/>
                        <a:buNone/>
                      </a:pP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203325">
                <a:tc>
                  <a:txBody>
                    <a:bodyPr/>
                    <a:lstStyle/>
                    <a:p>
                      <a:pPr marL="0" marR="0" lvl="0" indent="0" algn="l" rtl="0">
                        <a:lnSpc>
                          <a:spcPct val="100000"/>
                        </a:lnSpc>
                        <a:spcBef>
                          <a:spcPts val="0"/>
                        </a:spcBef>
                        <a:spcAft>
                          <a:spcPts val="0"/>
                        </a:spcAft>
                        <a:buClr>
                          <a:schemeClr val="dk1"/>
                        </a:buClr>
                        <a:buSzPts val="500"/>
                        <a:buFont typeface="Helvetica Neue"/>
                        <a:buNone/>
                      </a:pP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extLst>
                  <a:ext uri="{0D108BD9-81ED-4DB2-BD59-A6C34878D82A}">
                    <a16:rowId xmlns:a16="http://schemas.microsoft.com/office/drawing/2014/main" val="10005"/>
                  </a:ext>
                </a:extLst>
              </a:tr>
              <a:tr h="203325">
                <a:tc>
                  <a:txBody>
                    <a:bodyPr/>
                    <a:lstStyle/>
                    <a:p>
                      <a:pPr marL="0" marR="0" lvl="0" indent="0" algn="l" rtl="0">
                        <a:lnSpc>
                          <a:spcPct val="100000"/>
                        </a:lnSpc>
                        <a:spcBef>
                          <a:spcPts val="0"/>
                        </a:spcBef>
                        <a:spcAft>
                          <a:spcPts val="0"/>
                        </a:spcAft>
                        <a:buClr>
                          <a:schemeClr val="dk1"/>
                        </a:buClr>
                        <a:buSzPts val="500"/>
                        <a:buFont typeface="Helvetica Neue"/>
                        <a:buNone/>
                      </a:pP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r h="203325">
                <a:tc>
                  <a:txBody>
                    <a:bodyPr/>
                    <a:lstStyle/>
                    <a:p>
                      <a:pPr marL="0" marR="0" lvl="0" indent="0" algn="l" rtl="0">
                        <a:lnSpc>
                          <a:spcPct val="100000"/>
                        </a:lnSpc>
                        <a:spcBef>
                          <a:spcPts val="0"/>
                        </a:spcBef>
                        <a:spcAft>
                          <a:spcPts val="0"/>
                        </a:spcAft>
                        <a:buClr>
                          <a:schemeClr val="dk1"/>
                        </a:buClr>
                        <a:buSzPts val="500"/>
                        <a:buFont typeface="Helvetica Neue"/>
                        <a:buNone/>
                      </a:pP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extLst>
                  <a:ext uri="{0D108BD9-81ED-4DB2-BD59-A6C34878D82A}">
                    <a16:rowId xmlns:a16="http://schemas.microsoft.com/office/drawing/2014/main" val="10007"/>
                  </a:ext>
                </a:extLst>
              </a:tr>
            </a:tbl>
          </a:graphicData>
        </a:graphic>
      </p:graphicFrame>
      <p:graphicFrame>
        <p:nvGraphicFramePr>
          <p:cNvPr id="276" name="Google Shape;276;p39"/>
          <p:cNvGraphicFramePr/>
          <p:nvPr>
            <p:extLst>
              <p:ext uri="{D42A27DB-BD31-4B8C-83A1-F6EECF244321}">
                <p14:modId xmlns:p14="http://schemas.microsoft.com/office/powerpoint/2010/main" val="605290676"/>
              </p:ext>
            </p:extLst>
          </p:nvPr>
        </p:nvGraphicFramePr>
        <p:xfrm>
          <a:off x="318702" y="2951663"/>
          <a:ext cx="2092775" cy="1893100"/>
        </p:xfrm>
        <a:graphic>
          <a:graphicData uri="http://schemas.openxmlformats.org/drawingml/2006/table">
            <a:tbl>
              <a:tblPr bandRow="1">
                <a:noFill/>
                <a:tableStyleId>{46409119-0364-41FD-8744-DC8955837773}</a:tableStyleId>
              </a:tblPr>
              <a:tblGrid>
                <a:gridCol w="2092775">
                  <a:extLst>
                    <a:ext uri="{9D8B030D-6E8A-4147-A177-3AD203B41FA5}">
                      <a16:colId xmlns:a16="http://schemas.microsoft.com/office/drawing/2014/main" val="20000"/>
                    </a:ext>
                  </a:extLst>
                </a:gridCol>
              </a:tblGrid>
              <a:tr h="196050">
                <a:tc>
                  <a:txBody>
                    <a:bodyPr/>
                    <a:lstStyle/>
                    <a:p>
                      <a:pPr marL="0" marR="0" lvl="0" indent="0" algn="l" rtl="0">
                        <a:lnSpc>
                          <a:spcPct val="100000"/>
                        </a:lnSpc>
                        <a:spcBef>
                          <a:spcPts val="0"/>
                        </a:spcBef>
                        <a:spcAft>
                          <a:spcPts val="0"/>
                        </a:spcAft>
                        <a:buClr>
                          <a:schemeClr val="dk1"/>
                        </a:buClr>
                        <a:buSzPts val="500"/>
                        <a:buFont typeface="Helvetica Neue"/>
                        <a:buNone/>
                      </a:pPr>
                      <a:r>
                        <a:rPr lang="en-US" sz="800" u="none" strike="noStrike" cap="none"/>
                        <a:t>Will the cheat sheet have definitions that are simple enough for a beginner to understand?</a:t>
                      </a: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196050">
                <a:tc>
                  <a:txBody>
                    <a:bodyPr/>
                    <a:lstStyle/>
                    <a:p>
                      <a:pPr marL="0" marR="0" lvl="0" indent="0" algn="l" rtl="0">
                        <a:lnSpc>
                          <a:spcPct val="100000"/>
                        </a:lnSpc>
                        <a:spcBef>
                          <a:spcPts val="0"/>
                        </a:spcBef>
                        <a:spcAft>
                          <a:spcPts val="0"/>
                        </a:spcAft>
                        <a:buClr>
                          <a:schemeClr val="dk1"/>
                        </a:buClr>
                        <a:buSzPts val="500"/>
                        <a:buFont typeface="Helvetica Neue"/>
                        <a:buNone/>
                      </a:pPr>
                      <a:r>
                        <a:rPr lang="en-US" sz="800" u="none" strike="noStrike" cap="none"/>
                        <a:t>Will the scalar multiplier value be represented by a line?</a:t>
                      </a: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extLst>
                  <a:ext uri="{0D108BD9-81ED-4DB2-BD59-A6C34878D82A}">
                    <a16:rowId xmlns:a16="http://schemas.microsoft.com/office/drawing/2014/main" val="10001"/>
                  </a:ext>
                </a:extLst>
              </a:tr>
              <a:tr h="196050">
                <a:tc>
                  <a:txBody>
                    <a:bodyPr/>
                    <a:lstStyle/>
                    <a:p>
                      <a:pPr marL="0" marR="0" lvl="0" indent="0" algn="l" rtl="0">
                        <a:lnSpc>
                          <a:spcPct val="100000"/>
                        </a:lnSpc>
                        <a:spcBef>
                          <a:spcPts val="0"/>
                        </a:spcBef>
                        <a:spcAft>
                          <a:spcPts val="0"/>
                        </a:spcAft>
                        <a:buClr>
                          <a:schemeClr val="dk1"/>
                        </a:buClr>
                        <a:buSzPts val="500"/>
                        <a:buFont typeface="Helvetica Neue"/>
                        <a:buNone/>
                      </a:pPr>
                      <a:r>
                        <a:rPr lang="en-US" sz="800" u="none" strike="noStrike" cap="none"/>
                        <a:t>Is there a dark mode available for the app?</a:t>
                      </a: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196050">
                <a:tc>
                  <a:txBody>
                    <a:bodyPr/>
                    <a:lstStyle/>
                    <a:p>
                      <a:pPr marL="0" marR="0" lvl="0" indent="0" algn="l" rtl="0">
                        <a:lnSpc>
                          <a:spcPct val="100000"/>
                        </a:lnSpc>
                        <a:spcBef>
                          <a:spcPts val="0"/>
                        </a:spcBef>
                        <a:spcAft>
                          <a:spcPts val="0"/>
                        </a:spcAft>
                        <a:buClr>
                          <a:schemeClr val="dk1"/>
                        </a:buClr>
                        <a:buSzPts val="500"/>
                        <a:buFont typeface="Helvetica Neue"/>
                        <a:buNone/>
                      </a:pP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extLst>
                  <a:ext uri="{0D108BD9-81ED-4DB2-BD59-A6C34878D82A}">
                    <a16:rowId xmlns:a16="http://schemas.microsoft.com/office/drawing/2014/main" val="10003"/>
                  </a:ext>
                </a:extLst>
              </a:tr>
              <a:tr h="196050">
                <a:tc>
                  <a:txBody>
                    <a:bodyPr/>
                    <a:lstStyle/>
                    <a:p>
                      <a:pPr marL="0" marR="0" lvl="0" indent="0" algn="l" rtl="0">
                        <a:lnSpc>
                          <a:spcPct val="100000"/>
                        </a:lnSpc>
                        <a:spcBef>
                          <a:spcPts val="0"/>
                        </a:spcBef>
                        <a:spcAft>
                          <a:spcPts val="0"/>
                        </a:spcAft>
                        <a:buClr>
                          <a:schemeClr val="dk1"/>
                        </a:buClr>
                        <a:buSzPts val="500"/>
                        <a:buFont typeface="Helvetica Neue"/>
                        <a:buNone/>
                      </a:pP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196050">
                <a:tc>
                  <a:txBody>
                    <a:bodyPr/>
                    <a:lstStyle/>
                    <a:p>
                      <a:pPr marL="0" marR="0" lvl="0" indent="0" algn="l" rtl="0">
                        <a:lnSpc>
                          <a:spcPct val="100000"/>
                        </a:lnSpc>
                        <a:spcBef>
                          <a:spcPts val="0"/>
                        </a:spcBef>
                        <a:spcAft>
                          <a:spcPts val="0"/>
                        </a:spcAft>
                        <a:buClr>
                          <a:schemeClr val="dk1"/>
                        </a:buClr>
                        <a:buSzPts val="500"/>
                        <a:buFont typeface="Helvetica Neue"/>
                        <a:buNone/>
                      </a:pP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extLst>
                  <a:ext uri="{0D108BD9-81ED-4DB2-BD59-A6C34878D82A}">
                    <a16:rowId xmlns:a16="http://schemas.microsoft.com/office/drawing/2014/main" val="10005"/>
                  </a:ext>
                </a:extLst>
              </a:tr>
              <a:tr h="196050">
                <a:tc>
                  <a:txBody>
                    <a:bodyPr/>
                    <a:lstStyle/>
                    <a:p>
                      <a:pPr marL="0" marR="0" lvl="0" indent="0" algn="l" rtl="0">
                        <a:lnSpc>
                          <a:spcPct val="100000"/>
                        </a:lnSpc>
                        <a:spcBef>
                          <a:spcPts val="0"/>
                        </a:spcBef>
                        <a:spcAft>
                          <a:spcPts val="0"/>
                        </a:spcAft>
                        <a:buClr>
                          <a:schemeClr val="dk1"/>
                        </a:buClr>
                        <a:buSzPts val="500"/>
                        <a:buFont typeface="Helvetica Neue"/>
                        <a:buNone/>
                      </a:pP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r h="196050">
                <a:tc>
                  <a:txBody>
                    <a:bodyPr/>
                    <a:lstStyle/>
                    <a:p>
                      <a:pPr marL="0" marR="0" lvl="0" indent="0" algn="l" rtl="0">
                        <a:lnSpc>
                          <a:spcPct val="100000"/>
                        </a:lnSpc>
                        <a:spcBef>
                          <a:spcPts val="0"/>
                        </a:spcBef>
                        <a:spcAft>
                          <a:spcPts val="0"/>
                        </a:spcAft>
                        <a:buClr>
                          <a:schemeClr val="dk1"/>
                        </a:buClr>
                        <a:buSzPts val="500"/>
                        <a:buFont typeface="Helvetica Neue"/>
                        <a:buNone/>
                      </a:pP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extLst>
                  <a:ext uri="{0D108BD9-81ED-4DB2-BD59-A6C34878D82A}">
                    <a16:rowId xmlns:a16="http://schemas.microsoft.com/office/drawing/2014/main" val="10007"/>
                  </a:ext>
                </a:extLst>
              </a:tr>
            </a:tbl>
          </a:graphicData>
        </a:graphic>
      </p:graphicFrame>
      <p:graphicFrame>
        <p:nvGraphicFramePr>
          <p:cNvPr id="277" name="Google Shape;277;p39"/>
          <p:cNvGraphicFramePr/>
          <p:nvPr>
            <p:extLst>
              <p:ext uri="{D42A27DB-BD31-4B8C-83A1-F6EECF244321}">
                <p14:modId xmlns:p14="http://schemas.microsoft.com/office/powerpoint/2010/main" val="3371208516"/>
              </p:ext>
            </p:extLst>
          </p:nvPr>
        </p:nvGraphicFramePr>
        <p:xfrm>
          <a:off x="3568565" y="2951663"/>
          <a:ext cx="2169400" cy="1669790"/>
        </p:xfrm>
        <a:graphic>
          <a:graphicData uri="http://schemas.openxmlformats.org/drawingml/2006/table">
            <a:tbl>
              <a:tblPr bandRow="1">
                <a:noFill/>
                <a:tableStyleId>{46409119-0364-41FD-8744-DC8955837773}</a:tableStyleId>
              </a:tblPr>
              <a:tblGrid>
                <a:gridCol w="2169400">
                  <a:extLst>
                    <a:ext uri="{9D8B030D-6E8A-4147-A177-3AD203B41FA5}">
                      <a16:colId xmlns:a16="http://schemas.microsoft.com/office/drawing/2014/main" val="20000"/>
                    </a:ext>
                  </a:extLst>
                </a:gridCol>
              </a:tblGrid>
              <a:tr h="196050">
                <a:tc>
                  <a:txBody>
                    <a:bodyPr/>
                    <a:lstStyle/>
                    <a:p>
                      <a:pPr marL="0" marR="0" lvl="0" indent="0" algn="l" rtl="0">
                        <a:lnSpc>
                          <a:spcPct val="100000"/>
                        </a:lnSpc>
                        <a:spcBef>
                          <a:spcPts val="0"/>
                        </a:spcBef>
                        <a:spcAft>
                          <a:spcPts val="0"/>
                        </a:spcAft>
                        <a:buClr>
                          <a:schemeClr val="dk1"/>
                        </a:buClr>
                        <a:buSzPts val="500"/>
                        <a:buFont typeface="Helvetica Neue"/>
                        <a:buNone/>
                      </a:pPr>
                      <a:r>
                        <a:rPr lang="en-US" sz="800" u="none" strike="noStrike" cap="none"/>
                        <a:t>Add ability to see skeleton of vector (x and y values)</a:t>
                      </a: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196050">
                <a:tc>
                  <a:txBody>
                    <a:bodyPr/>
                    <a:lstStyle/>
                    <a:p>
                      <a:pPr marL="0" marR="0" lvl="0" indent="0" algn="l" rtl="0">
                        <a:lnSpc>
                          <a:spcPct val="100000"/>
                        </a:lnSpc>
                        <a:spcBef>
                          <a:spcPts val="0"/>
                        </a:spcBef>
                        <a:spcAft>
                          <a:spcPts val="0"/>
                        </a:spcAft>
                        <a:buClr>
                          <a:schemeClr val="dk1"/>
                        </a:buClr>
                        <a:buSzPts val="500"/>
                        <a:buFont typeface="Helvetica Neue"/>
                        <a:buNone/>
                      </a:pP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extLst>
                  <a:ext uri="{0D108BD9-81ED-4DB2-BD59-A6C34878D82A}">
                    <a16:rowId xmlns:a16="http://schemas.microsoft.com/office/drawing/2014/main" val="10001"/>
                  </a:ext>
                </a:extLst>
              </a:tr>
              <a:tr h="196050">
                <a:tc>
                  <a:txBody>
                    <a:bodyPr/>
                    <a:lstStyle/>
                    <a:p>
                      <a:pPr marL="0" marR="0" lvl="0" indent="0" algn="l" rtl="0">
                        <a:lnSpc>
                          <a:spcPct val="100000"/>
                        </a:lnSpc>
                        <a:spcBef>
                          <a:spcPts val="0"/>
                        </a:spcBef>
                        <a:spcAft>
                          <a:spcPts val="0"/>
                        </a:spcAft>
                        <a:buClr>
                          <a:schemeClr val="dk1"/>
                        </a:buClr>
                        <a:buSzPts val="500"/>
                        <a:buFont typeface="Helvetica Neue"/>
                        <a:buNone/>
                      </a:pP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196050">
                <a:tc>
                  <a:txBody>
                    <a:bodyPr/>
                    <a:lstStyle/>
                    <a:p>
                      <a:pPr marL="0" marR="0" lvl="0" indent="0" algn="l" rtl="0">
                        <a:lnSpc>
                          <a:spcPct val="100000"/>
                        </a:lnSpc>
                        <a:spcBef>
                          <a:spcPts val="0"/>
                        </a:spcBef>
                        <a:spcAft>
                          <a:spcPts val="0"/>
                        </a:spcAft>
                        <a:buClr>
                          <a:schemeClr val="dk1"/>
                        </a:buClr>
                        <a:buSzPts val="500"/>
                        <a:buFont typeface="Helvetica Neue"/>
                        <a:buNone/>
                      </a:pP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extLst>
                  <a:ext uri="{0D108BD9-81ED-4DB2-BD59-A6C34878D82A}">
                    <a16:rowId xmlns:a16="http://schemas.microsoft.com/office/drawing/2014/main" val="10003"/>
                  </a:ext>
                </a:extLst>
              </a:tr>
              <a:tr h="196050">
                <a:tc>
                  <a:txBody>
                    <a:bodyPr/>
                    <a:lstStyle/>
                    <a:p>
                      <a:pPr marL="0" marR="0" lvl="0" indent="0" algn="l" rtl="0">
                        <a:lnSpc>
                          <a:spcPct val="100000"/>
                        </a:lnSpc>
                        <a:spcBef>
                          <a:spcPts val="0"/>
                        </a:spcBef>
                        <a:spcAft>
                          <a:spcPts val="0"/>
                        </a:spcAft>
                        <a:buClr>
                          <a:schemeClr val="dk1"/>
                        </a:buClr>
                        <a:buSzPts val="500"/>
                        <a:buFont typeface="Helvetica Neue"/>
                        <a:buNone/>
                      </a:pP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196050">
                <a:tc>
                  <a:txBody>
                    <a:bodyPr/>
                    <a:lstStyle/>
                    <a:p>
                      <a:pPr marL="0" marR="0" lvl="0" indent="0" algn="l" rtl="0">
                        <a:lnSpc>
                          <a:spcPct val="100000"/>
                        </a:lnSpc>
                        <a:spcBef>
                          <a:spcPts val="0"/>
                        </a:spcBef>
                        <a:spcAft>
                          <a:spcPts val="0"/>
                        </a:spcAft>
                        <a:buClr>
                          <a:schemeClr val="dk1"/>
                        </a:buClr>
                        <a:buSzPts val="500"/>
                        <a:buFont typeface="Helvetica Neue"/>
                        <a:buNone/>
                      </a:pP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extLst>
                  <a:ext uri="{0D108BD9-81ED-4DB2-BD59-A6C34878D82A}">
                    <a16:rowId xmlns:a16="http://schemas.microsoft.com/office/drawing/2014/main" val="10005"/>
                  </a:ext>
                </a:extLst>
              </a:tr>
              <a:tr h="196050">
                <a:tc>
                  <a:txBody>
                    <a:bodyPr/>
                    <a:lstStyle/>
                    <a:p>
                      <a:pPr marL="0" marR="0" lvl="0" indent="0" algn="l" rtl="0">
                        <a:lnSpc>
                          <a:spcPct val="100000"/>
                        </a:lnSpc>
                        <a:spcBef>
                          <a:spcPts val="0"/>
                        </a:spcBef>
                        <a:spcAft>
                          <a:spcPts val="0"/>
                        </a:spcAft>
                        <a:buClr>
                          <a:schemeClr val="dk1"/>
                        </a:buClr>
                        <a:buSzPts val="500"/>
                        <a:buFont typeface="Helvetica Neue"/>
                        <a:buNone/>
                      </a:pP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r h="196050">
                <a:tc>
                  <a:txBody>
                    <a:bodyPr/>
                    <a:lstStyle/>
                    <a:p>
                      <a:pPr marL="0" marR="0" lvl="0" indent="0" algn="l" rtl="0">
                        <a:lnSpc>
                          <a:spcPct val="100000"/>
                        </a:lnSpc>
                        <a:spcBef>
                          <a:spcPts val="0"/>
                        </a:spcBef>
                        <a:spcAft>
                          <a:spcPts val="0"/>
                        </a:spcAft>
                        <a:buClr>
                          <a:schemeClr val="dk1"/>
                        </a:buClr>
                        <a:buSzPts val="500"/>
                        <a:buFont typeface="Helvetica Neue"/>
                        <a:buNone/>
                      </a:pP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extLst>
                  <a:ext uri="{0D108BD9-81ED-4DB2-BD59-A6C34878D82A}">
                    <a16:rowId xmlns:a16="http://schemas.microsoft.com/office/drawing/2014/main" val="10007"/>
                  </a:ext>
                </a:extLst>
              </a:tr>
            </a:tbl>
          </a:graphicData>
        </a:graphic>
      </p:graphicFrame>
      <p:sp>
        <p:nvSpPr>
          <p:cNvPr id="278" name="Google Shape;278;p39"/>
          <p:cNvSpPr txBox="1"/>
          <p:nvPr/>
        </p:nvSpPr>
        <p:spPr>
          <a:xfrm>
            <a:off x="2673375" y="2869925"/>
            <a:ext cx="633300" cy="27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pic>
        <p:nvPicPr>
          <p:cNvPr id="279" name="Google Shape;279;p39"/>
          <p:cNvPicPr preferRelativeResize="0"/>
          <p:nvPr/>
        </p:nvPicPr>
        <p:blipFill>
          <a:blip r:embed="rId5">
            <a:alphaModFix/>
          </a:blip>
          <a:stretch>
            <a:fillRect/>
          </a:stretch>
        </p:blipFill>
        <p:spPr>
          <a:xfrm>
            <a:off x="6005589" y="3411475"/>
            <a:ext cx="186756" cy="210100"/>
          </a:xfrm>
          <a:prstGeom prst="rect">
            <a:avLst/>
          </a:prstGeom>
          <a:noFill/>
          <a:ln>
            <a:noFill/>
          </a:ln>
        </p:spPr>
      </p:pic>
      <p:sp>
        <p:nvSpPr>
          <p:cNvPr id="280" name="Google Shape;280;p39"/>
          <p:cNvSpPr txBox="1"/>
          <p:nvPr/>
        </p:nvSpPr>
        <p:spPr>
          <a:xfrm rot="214836">
            <a:off x="5369637" y="4776037"/>
            <a:ext cx="2007920" cy="228136"/>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700"/>
              <a:t>https://www.svgrepo.com/svg/120932/light-bulb</a:t>
            </a:r>
            <a:endParaRPr sz="700"/>
          </a:p>
        </p:txBody>
      </p:sp>
      <p:pic>
        <p:nvPicPr>
          <p:cNvPr id="281" name="Google Shape;281;p39"/>
          <p:cNvPicPr preferRelativeResize="0"/>
          <p:nvPr/>
        </p:nvPicPr>
        <p:blipFill>
          <a:blip r:embed="rId6">
            <a:alphaModFix/>
          </a:blip>
          <a:stretch>
            <a:fillRect/>
          </a:stretch>
        </p:blipFill>
        <p:spPr>
          <a:xfrm>
            <a:off x="7762875" y="0"/>
            <a:ext cx="1381125" cy="1000125"/>
          </a:xfrm>
          <a:prstGeom prst="rect">
            <a:avLst/>
          </a:prstGeom>
          <a:noFill/>
          <a:ln>
            <a:noFill/>
          </a:ln>
        </p:spPr>
      </p:pic>
      <p:sp>
        <p:nvSpPr>
          <p:cNvPr id="2" name="TextBox 1">
            <a:extLst>
              <a:ext uri="{FF2B5EF4-FFF2-40B4-BE49-F238E27FC236}">
                <a16:creationId xmlns:a16="http://schemas.microsoft.com/office/drawing/2014/main" id="{FFA10961-2516-DF43-BC52-55F397DD5B7B}"/>
              </a:ext>
            </a:extLst>
          </p:cNvPr>
          <p:cNvSpPr txBox="1"/>
          <p:nvPr/>
        </p:nvSpPr>
        <p:spPr>
          <a:xfrm>
            <a:off x="6192345" y="175665"/>
            <a:ext cx="1023037" cy="923330"/>
          </a:xfrm>
          <a:prstGeom prst="rect">
            <a:avLst/>
          </a:prstGeom>
          <a:solidFill>
            <a:schemeClr val="accent4"/>
          </a:solidFill>
        </p:spPr>
        <p:txBody>
          <a:bodyPr wrap="square" rtlCol="0">
            <a:spAutoFit/>
          </a:bodyPr>
          <a:lstStyle/>
          <a:p>
            <a:r>
              <a:rPr lang="en-US"/>
              <a:t>Prototype</a:t>
            </a:r>
            <a:endParaRPr lang="en-US" sz="4000"/>
          </a:p>
          <a:p>
            <a:r>
              <a:rPr lang="en-US" sz="4000"/>
              <a:t>5</a:t>
            </a:r>
          </a:p>
        </p:txBody>
      </p:sp>
    </p:spTree>
    <p:extLst>
      <p:ext uri="{BB962C8B-B14F-4D97-AF65-F5344CB8AC3E}">
        <p14:creationId xmlns:p14="http://schemas.microsoft.com/office/powerpoint/2010/main" val="379722152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p40"/>
          <p:cNvSpPr txBox="1">
            <a:spLocks noGrp="1"/>
          </p:cNvSpPr>
          <p:nvPr>
            <p:ph type="title"/>
          </p:nvPr>
        </p:nvSpPr>
        <p:spPr>
          <a:xfrm>
            <a:off x="669727" y="133945"/>
            <a:ext cx="7804500" cy="1138500"/>
          </a:xfrm>
          <a:prstGeom prst="rect">
            <a:avLst/>
          </a:prstGeom>
        </p:spPr>
        <p:txBody>
          <a:bodyPr spcFirstLastPara="1" wrap="square" lIns="32750" tIns="32750" rIns="32750" bIns="32750" anchor="ctr" anchorCtr="0">
            <a:noAutofit/>
          </a:bodyPr>
          <a:lstStyle/>
          <a:p>
            <a:pPr marL="0" lvl="0" indent="0" algn="ctr" rtl="0">
              <a:spcBef>
                <a:spcPts val="0"/>
              </a:spcBef>
              <a:spcAft>
                <a:spcPts val="0"/>
              </a:spcAft>
              <a:buNone/>
            </a:pPr>
            <a:r>
              <a:rPr lang="en"/>
              <a:t>Action Plan</a:t>
            </a:r>
            <a:endParaRPr/>
          </a:p>
        </p:txBody>
      </p:sp>
      <p:sp>
        <p:nvSpPr>
          <p:cNvPr id="287" name="Google Shape;287;p40"/>
          <p:cNvSpPr txBox="1">
            <a:spLocks noGrp="1"/>
          </p:cNvSpPr>
          <p:nvPr>
            <p:ph type="body" idx="1"/>
          </p:nvPr>
        </p:nvSpPr>
        <p:spPr>
          <a:xfrm>
            <a:off x="609600" y="3495595"/>
            <a:ext cx="7864500" cy="1185600"/>
          </a:xfrm>
          <a:prstGeom prst="rect">
            <a:avLst/>
          </a:prstGeom>
        </p:spPr>
        <p:txBody>
          <a:bodyPr spcFirstLastPara="1" wrap="square" lIns="32750" tIns="32750" rIns="32750" bIns="32750" anchor="ctr" anchorCtr="0">
            <a:noAutofit/>
          </a:bodyPr>
          <a:lstStyle/>
          <a:p>
            <a:pPr marL="0" lvl="0" indent="0" algn="l" rtl="0">
              <a:spcBef>
                <a:spcPts val="2700"/>
              </a:spcBef>
              <a:spcAft>
                <a:spcPts val="0"/>
              </a:spcAft>
              <a:buNone/>
            </a:pPr>
            <a:r>
              <a:rPr lang="en"/>
              <a:t>Duplicate the Feedback and Action Plan slides for as many iterations as you can fit in.</a:t>
            </a:r>
            <a:endParaRPr/>
          </a:p>
        </p:txBody>
      </p:sp>
      <p:graphicFrame>
        <p:nvGraphicFramePr>
          <p:cNvPr id="288" name="Google Shape;288;p40"/>
          <p:cNvGraphicFramePr/>
          <p:nvPr>
            <p:extLst>
              <p:ext uri="{D42A27DB-BD31-4B8C-83A1-F6EECF244321}">
                <p14:modId xmlns:p14="http://schemas.microsoft.com/office/powerpoint/2010/main" val="1306160496"/>
              </p:ext>
            </p:extLst>
          </p:nvPr>
        </p:nvGraphicFramePr>
        <p:xfrm>
          <a:off x="952500" y="1809750"/>
          <a:ext cx="7239000" cy="2011560"/>
        </p:xfrm>
        <a:graphic>
          <a:graphicData uri="http://schemas.openxmlformats.org/drawingml/2006/table">
            <a:tbl>
              <a:tblPr>
                <a:noFill/>
                <a:tableStyleId>{1F80AF68-5743-4459-B11A-37F9AA1FBC22}</a:tableStyleId>
              </a:tblPr>
              <a:tblGrid>
                <a:gridCol w="3619500">
                  <a:extLst>
                    <a:ext uri="{9D8B030D-6E8A-4147-A177-3AD203B41FA5}">
                      <a16:colId xmlns:a16="http://schemas.microsoft.com/office/drawing/2014/main" val="20000"/>
                    </a:ext>
                  </a:extLst>
                </a:gridCol>
                <a:gridCol w="36195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a:t>What they said:</a:t>
                      </a:r>
                      <a:endParaRPr/>
                    </a:p>
                  </a:txBody>
                  <a:tcPr marL="91425" marR="91425" marT="91425" marB="91425"/>
                </a:tc>
                <a:tc>
                  <a:txBody>
                    <a:bodyPr/>
                    <a:lstStyle/>
                    <a:p>
                      <a:pPr marL="0" lvl="0" indent="0" algn="l" rtl="0">
                        <a:spcBef>
                          <a:spcPts val="0"/>
                        </a:spcBef>
                        <a:spcAft>
                          <a:spcPts val="0"/>
                        </a:spcAft>
                        <a:buNone/>
                      </a:pPr>
                      <a:r>
                        <a:rPr lang="en"/>
                        <a:t>How we will improve:</a:t>
                      </a:r>
                      <a:endParaRPr/>
                    </a:p>
                  </a:txBody>
                  <a:tcPr marL="91425" marR="91425" marT="91425" marB="91425"/>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US"/>
                        <a:t>Edit the axis to make it look like a typical axis</a:t>
                      </a:r>
                      <a:endParaRPr/>
                    </a:p>
                  </a:txBody>
                  <a:tcPr marL="91425" marR="91425" marT="91425" marB="91425"/>
                </a:tc>
                <a:tc>
                  <a:txBody>
                    <a:bodyPr/>
                    <a:lstStyle/>
                    <a:p>
                      <a:pPr marL="0" lvl="0" indent="0" algn="l" rtl="0">
                        <a:spcBef>
                          <a:spcPts val="0"/>
                        </a:spcBef>
                        <a:spcAft>
                          <a:spcPts val="0"/>
                        </a:spcAft>
                        <a:buNone/>
                      </a:pPr>
                      <a:r>
                        <a:rPr lang="en-US"/>
                        <a:t>Add arrows to the end of the x and y axis</a:t>
                      </a:r>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US"/>
                        <a:t>May be hard to see the x and y values of the vector without grid numbers</a:t>
                      </a:r>
                      <a:endParaRPr/>
                    </a:p>
                  </a:txBody>
                  <a:tcPr marL="91425" marR="91425" marT="91425" marB="91425"/>
                </a:tc>
                <a:tc>
                  <a:txBody>
                    <a:bodyPr/>
                    <a:lstStyle/>
                    <a:p>
                      <a:pPr marL="0" lvl="0" indent="0" algn="l" rtl="0">
                        <a:spcBef>
                          <a:spcPts val="0"/>
                        </a:spcBef>
                        <a:spcAft>
                          <a:spcPts val="0"/>
                        </a:spcAft>
                        <a:buNone/>
                      </a:pPr>
                      <a:r>
                        <a:rPr lang="en-US"/>
                        <a:t>Add ability to see the skeleton (x and y) of the vector</a:t>
                      </a:r>
                      <a:endParaRPr/>
                    </a:p>
                  </a:txBody>
                  <a:tcPr marL="91425" marR="91425" marT="91425" marB="91425"/>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en-US"/>
                        <a:t>Make vectors more user friendly</a:t>
                      </a:r>
                      <a:endParaRPr/>
                    </a:p>
                  </a:txBody>
                  <a:tcPr marL="91425" marR="91425" marT="91425" marB="91425"/>
                </a:tc>
                <a:tc>
                  <a:txBody>
                    <a:bodyPr/>
                    <a:lstStyle/>
                    <a:p>
                      <a:pPr marL="0" lvl="0" indent="0" algn="l" rtl="0">
                        <a:spcBef>
                          <a:spcPts val="0"/>
                        </a:spcBef>
                        <a:spcAft>
                          <a:spcPts val="0"/>
                        </a:spcAft>
                        <a:buNone/>
                      </a:pPr>
                      <a:r>
                        <a:rPr lang="en-US"/>
                        <a:t>Ability to drag vector using cursor</a:t>
                      </a:r>
                      <a:endParaRPr/>
                    </a:p>
                  </a:txBody>
                  <a:tcPr marL="91425" marR="91425" marT="91425" marB="91425"/>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99774007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pic>
        <p:nvPicPr>
          <p:cNvPr id="263" name="Google Shape;263;p38"/>
          <p:cNvPicPr preferRelativeResize="0"/>
          <p:nvPr/>
        </p:nvPicPr>
        <p:blipFill>
          <a:blip r:embed="rId3">
            <a:alphaModFix/>
          </a:blip>
          <a:stretch>
            <a:fillRect/>
          </a:stretch>
        </p:blipFill>
        <p:spPr>
          <a:xfrm>
            <a:off x="7753350" y="-6"/>
            <a:ext cx="1390650" cy="966788"/>
          </a:xfrm>
          <a:prstGeom prst="rect">
            <a:avLst/>
          </a:prstGeom>
          <a:noFill/>
          <a:ln>
            <a:noFill/>
          </a:ln>
        </p:spPr>
      </p:pic>
      <p:sp>
        <p:nvSpPr>
          <p:cNvPr id="5" name="TextBox 4">
            <a:extLst>
              <a:ext uri="{FF2B5EF4-FFF2-40B4-BE49-F238E27FC236}">
                <a16:creationId xmlns:a16="http://schemas.microsoft.com/office/drawing/2014/main" id="{77CF38F4-8643-D742-8F96-0042DD50DC6F}"/>
              </a:ext>
            </a:extLst>
          </p:cNvPr>
          <p:cNvSpPr txBox="1"/>
          <p:nvPr/>
        </p:nvSpPr>
        <p:spPr>
          <a:xfrm>
            <a:off x="1505" y="691"/>
            <a:ext cx="1023037" cy="923330"/>
          </a:xfrm>
          <a:prstGeom prst="rect">
            <a:avLst/>
          </a:prstGeom>
          <a:solidFill>
            <a:schemeClr val="accent4"/>
          </a:solidFill>
        </p:spPr>
        <p:txBody>
          <a:bodyPr wrap="square" lIns="91440" tIns="45720" rIns="91440" bIns="45720" rtlCol="0" anchor="t">
            <a:spAutoFit/>
          </a:bodyPr>
          <a:lstStyle/>
          <a:p>
            <a:r>
              <a:rPr lang="en-US"/>
              <a:t>Prototype</a:t>
            </a:r>
            <a:endParaRPr lang="en-US" sz="4000"/>
          </a:p>
          <a:p>
            <a:r>
              <a:rPr lang="en-US" sz="4000"/>
              <a:t>6</a:t>
            </a:r>
          </a:p>
        </p:txBody>
      </p:sp>
      <p:pic>
        <p:nvPicPr>
          <p:cNvPr id="9" name="Picture 11" descr="Background pattern&#10;&#10;Description automatically generated">
            <a:extLst>
              <a:ext uri="{FF2B5EF4-FFF2-40B4-BE49-F238E27FC236}">
                <a16:creationId xmlns:a16="http://schemas.microsoft.com/office/drawing/2014/main" id="{561C0F82-0807-4207-A4E9-7E163995590C}"/>
              </a:ext>
            </a:extLst>
          </p:cNvPr>
          <p:cNvPicPr>
            <a:picLocks noChangeAspect="1"/>
          </p:cNvPicPr>
          <p:nvPr/>
        </p:nvPicPr>
        <p:blipFill>
          <a:blip r:embed="rId4"/>
          <a:stretch>
            <a:fillRect/>
          </a:stretch>
        </p:blipFill>
        <p:spPr>
          <a:xfrm>
            <a:off x="465366" y="274701"/>
            <a:ext cx="7430859" cy="4696153"/>
          </a:xfrm>
          <a:prstGeom prst="rect">
            <a:avLst/>
          </a:prstGeom>
        </p:spPr>
      </p:pic>
      <p:sp>
        <p:nvSpPr>
          <p:cNvPr id="7" name="TextBox 6">
            <a:extLst>
              <a:ext uri="{FF2B5EF4-FFF2-40B4-BE49-F238E27FC236}">
                <a16:creationId xmlns:a16="http://schemas.microsoft.com/office/drawing/2014/main" id="{B54139A4-F124-4CCD-957D-894CB1ADBE8C}"/>
              </a:ext>
            </a:extLst>
          </p:cNvPr>
          <p:cNvSpPr txBox="1"/>
          <p:nvPr/>
        </p:nvSpPr>
        <p:spPr>
          <a:xfrm>
            <a:off x="545436" y="375347"/>
            <a:ext cx="274319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err="1"/>
              <a:t>homescreen</a:t>
            </a:r>
          </a:p>
        </p:txBody>
      </p:sp>
      <p:sp>
        <p:nvSpPr>
          <p:cNvPr id="2" name="Arrow: Right 1">
            <a:extLst>
              <a:ext uri="{FF2B5EF4-FFF2-40B4-BE49-F238E27FC236}">
                <a16:creationId xmlns:a16="http://schemas.microsoft.com/office/drawing/2014/main" id="{35DE8C20-F450-403D-9722-ABBEEE06F772}"/>
              </a:ext>
            </a:extLst>
          </p:cNvPr>
          <p:cNvSpPr/>
          <p:nvPr/>
        </p:nvSpPr>
        <p:spPr>
          <a:xfrm rot="5520000">
            <a:off x="7236348" y="3877101"/>
            <a:ext cx="681404" cy="227134"/>
          </a:xfrm>
          <a:prstGeom prst="rightArrow">
            <a:avLst/>
          </a:prstGeom>
          <a:solidFill>
            <a:srgbClr val="FF0000"/>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54C2A9AE-8852-4338-9582-5CD3CC01D060}"/>
              </a:ext>
            </a:extLst>
          </p:cNvPr>
          <p:cNvSpPr txBox="1"/>
          <p:nvPr/>
        </p:nvSpPr>
        <p:spPr>
          <a:xfrm>
            <a:off x="6530486" y="3304022"/>
            <a:ext cx="274319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user clicks here</a:t>
            </a:r>
          </a:p>
        </p:txBody>
      </p:sp>
      <p:sp>
        <p:nvSpPr>
          <p:cNvPr id="12" name="Rectangle: Rounded Corners 11">
            <a:extLst>
              <a:ext uri="{FF2B5EF4-FFF2-40B4-BE49-F238E27FC236}">
                <a16:creationId xmlns:a16="http://schemas.microsoft.com/office/drawing/2014/main" id="{9068EDD5-D9AD-4925-9351-D434066C2147}"/>
              </a:ext>
            </a:extLst>
          </p:cNvPr>
          <p:cNvSpPr/>
          <p:nvPr/>
        </p:nvSpPr>
        <p:spPr>
          <a:xfrm>
            <a:off x="1019175" y="2638424"/>
            <a:ext cx="1646464" cy="578303"/>
          </a:xfrm>
          <a:prstGeom prst="roundRect">
            <a:avLst/>
          </a:prstGeom>
          <a:solidFill>
            <a:schemeClr val="bg1"/>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1" name="TextBox 10">
            <a:extLst>
              <a:ext uri="{FF2B5EF4-FFF2-40B4-BE49-F238E27FC236}">
                <a16:creationId xmlns:a16="http://schemas.microsoft.com/office/drawing/2014/main" id="{9D6878AF-9E2F-4176-8117-87EBAFCBC72D}"/>
              </a:ext>
            </a:extLst>
          </p:cNvPr>
          <p:cNvSpPr txBox="1"/>
          <p:nvPr/>
        </p:nvSpPr>
        <p:spPr>
          <a:xfrm>
            <a:off x="1269887" y="2755618"/>
            <a:ext cx="1396093"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Grandview Display"/>
              </a:rPr>
              <a:t>instructions</a:t>
            </a:r>
            <a:endParaRPr lang="en-US"/>
          </a:p>
        </p:txBody>
      </p:sp>
      <p:sp>
        <p:nvSpPr>
          <p:cNvPr id="14" name="Rectangle: Rounded Corners 13">
            <a:extLst>
              <a:ext uri="{FF2B5EF4-FFF2-40B4-BE49-F238E27FC236}">
                <a16:creationId xmlns:a16="http://schemas.microsoft.com/office/drawing/2014/main" id="{2CBA3A80-893E-4429-9F61-F116431EAC07}"/>
              </a:ext>
            </a:extLst>
          </p:cNvPr>
          <p:cNvSpPr/>
          <p:nvPr/>
        </p:nvSpPr>
        <p:spPr>
          <a:xfrm>
            <a:off x="3128282" y="2645267"/>
            <a:ext cx="1646464" cy="571459"/>
          </a:xfrm>
          <a:prstGeom prst="roundRect">
            <a:avLst/>
          </a:prstGeom>
          <a:solidFill>
            <a:schemeClr val="bg1"/>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5" name="Rectangle: Rounded Corners 14">
            <a:extLst>
              <a:ext uri="{FF2B5EF4-FFF2-40B4-BE49-F238E27FC236}">
                <a16:creationId xmlns:a16="http://schemas.microsoft.com/office/drawing/2014/main" id="{5F87BA71-DD6F-461C-A1EE-1EA8045B2532}"/>
              </a:ext>
            </a:extLst>
          </p:cNvPr>
          <p:cNvSpPr/>
          <p:nvPr/>
        </p:nvSpPr>
        <p:spPr>
          <a:xfrm>
            <a:off x="5230586" y="2638423"/>
            <a:ext cx="1646464" cy="578303"/>
          </a:xfrm>
          <a:prstGeom prst="roundRect">
            <a:avLst/>
          </a:prstGeom>
          <a:solidFill>
            <a:schemeClr val="bg1"/>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6" name="TextBox 15">
            <a:extLst>
              <a:ext uri="{FF2B5EF4-FFF2-40B4-BE49-F238E27FC236}">
                <a16:creationId xmlns:a16="http://schemas.microsoft.com/office/drawing/2014/main" id="{7FBE4E1E-B8C9-48ED-AF73-58680EB2EC0E}"/>
              </a:ext>
            </a:extLst>
          </p:cNvPr>
          <p:cNvSpPr txBox="1"/>
          <p:nvPr/>
        </p:nvSpPr>
        <p:spPr>
          <a:xfrm>
            <a:off x="3603512" y="2755618"/>
            <a:ext cx="1396093"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Grandview Display"/>
              </a:rPr>
              <a:t>to grid</a:t>
            </a:r>
            <a:endParaRPr lang="en-US"/>
          </a:p>
        </p:txBody>
      </p:sp>
      <p:sp>
        <p:nvSpPr>
          <p:cNvPr id="17" name="TextBox 16">
            <a:extLst>
              <a:ext uri="{FF2B5EF4-FFF2-40B4-BE49-F238E27FC236}">
                <a16:creationId xmlns:a16="http://schemas.microsoft.com/office/drawing/2014/main" id="{276E3006-6590-4C66-84D2-6845B6B1B4BE}"/>
              </a:ext>
            </a:extLst>
          </p:cNvPr>
          <p:cNvSpPr txBox="1"/>
          <p:nvPr/>
        </p:nvSpPr>
        <p:spPr>
          <a:xfrm>
            <a:off x="5508511" y="2619547"/>
            <a:ext cx="1396093"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Grandview Display"/>
              </a:rPr>
              <a:t>cheat sheet </a:t>
            </a:r>
          </a:p>
        </p:txBody>
      </p:sp>
      <p:pic>
        <p:nvPicPr>
          <p:cNvPr id="3" name="Picture 3">
            <a:extLst>
              <a:ext uri="{FF2B5EF4-FFF2-40B4-BE49-F238E27FC236}">
                <a16:creationId xmlns:a16="http://schemas.microsoft.com/office/drawing/2014/main" id="{D7AC476E-F2AA-4BEB-A48A-F2AD6E9EA924}"/>
              </a:ext>
            </a:extLst>
          </p:cNvPr>
          <p:cNvPicPr>
            <a:picLocks noChangeAspect="1"/>
          </p:cNvPicPr>
          <p:nvPr/>
        </p:nvPicPr>
        <p:blipFill>
          <a:blip r:embed="rId5"/>
          <a:stretch>
            <a:fillRect/>
          </a:stretch>
        </p:blipFill>
        <p:spPr>
          <a:xfrm flipH="1">
            <a:off x="7365546" y="4445453"/>
            <a:ext cx="427264" cy="416379"/>
          </a:xfrm>
          <a:prstGeom prst="rect">
            <a:avLst/>
          </a:prstGeom>
        </p:spPr>
      </p:pic>
      <p:sp>
        <p:nvSpPr>
          <p:cNvPr id="18" name="TextBox 17">
            <a:extLst>
              <a:ext uri="{FF2B5EF4-FFF2-40B4-BE49-F238E27FC236}">
                <a16:creationId xmlns:a16="http://schemas.microsoft.com/office/drawing/2014/main" id="{A6216CA3-0714-438A-A554-D2AE6968021E}"/>
              </a:ext>
            </a:extLst>
          </p:cNvPr>
          <p:cNvSpPr txBox="1"/>
          <p:nvPr/>
        </p:nvSpPr>
        <p:spPr>
          <a:xfrm>
            <a:off x="5426866" y="2932511"/>
            <a:ext cx="1634218"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Grandview Display"/>
              </a:rPr>
              <a:t>key definitions </a:t>
            </a:r>
          </a:p>
        </p:txBody>
      </p:sp>
      <p:sp>
        <p:nvSpPr>
          <p:cNvPr id="19" name="TextBox 18">
            <a:extLst>
              <a:ext uri="{FF2B5EF4-FFF2-40B4-BE49-F238E27FC236}">
                <a16:creationId xmlns:a16="http://schemas.microsoft.com/office/drawing/2014/main" id="{897D2348-381E-44E7-BFCA-7B94F4934145}"/>
              </a:ext>
            </a:extLst>
          </p:cNvPr>
          <p:cNvSpPr txBox="1"/>
          <p:nvPr/>
        </p:nvSpPr>
        <p:spPr>
          <a:xfrm>
            <a:off x="5835081" y="2803243"/>
            <a:ext cx="1396093" cy="25391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50">
                <a:latin typeface="Grandview Display"/>
              </a:rPr>
              <a:t>and</a:t>
            </a:r>
          </a:p>
        </p:txBody>
      </p:sp>
    </p:spTree>
    <p:extLst>
      <p:ext uri="{BB962C8B-B14F-4D97-AF65-F5344CB8AC3E}">
        <p14:creationId xmlns:p14="http://schemas.microsoft.com/office/powerpoint/2010/main" val="419257769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pic>
        <p:nvPicPr>
          <p:cNvPr id="263" name="Google Shape;263;p38"/>
          <p:cNvPicPr preferRelativeResize="0"/>
          <p:nvPr/>
        </p:nvPicPr>
        <p:blipFill>
          <a:blip r:embed="rId3">
            <a:alphaModFix/>
          </a:blip>
          <a:stretch>
            <a:fillRect/>
          </a:stretch>
        </p:blipFill>
        <p:spPr>
          <a:xfrm>
            <a:off x="7753350" y="-6"/>
            <a:ext cx="1390650" cy="966788"/>
          </a:xfrm>
          <a:prstGeom prst="rect">
            <a:avLst/>
          </a:prstGeom>
          <a:noFill/>
          <a:ln>
            <a:noFill/>
          </a:ln>
        </p:spPr>
      </p:pic>
      <p:sp>
        <p:nvSpPr>
          <p:cNvPr id="5" name="TextBox 4">
            <a:extLst>
              <a:ext uri="{FF2B5EF4-FFF2-40B4-BE49-F238E27FC236}">
                <a16:creationId xmlns:a16="http://schemas.microsoft.com/office/drawing/2014/main" id="{77CF38F4-8643-D742-8F96-0042DD50DC6F}"/>
              </a:ext>
            </a:extLst>
          </p:cNvPr>
          <p:cNvSpPr txBox="1"/>
          <p:nvPr/>
        </p:nvSpPr>
        <p:spPr>
          <a:xfrm>
            <a:off x="1505" y="691"/>
            <a:ext cx="1023037" cy="923330"/>
          </a:xfrm>
          <a:prstGeom prst="rect">
            <a:avLst/>
          </a:prstGeom>
          <a:solidFill>
            <a:schemeClr val="accent4"/>
          </a:solidFill>
        </p:spPr>
        <p:txBody>
          <a:bodyPr wrap="square" lIns="91440" tIns="45720" rIns="91440" bIns="45720" rtlCol="0" anchor="t">
            <a:spAutoFit/>
          </a:bodyPr>
          <a:lstStyle/>
          <a:p>
            <a:r>
              <a:rPr lang="en-US"/>
              <a:t>Prototype</a:t>
            </a:r>
            <a:endParaRPr lang="en-US" sz="4000"/>
          </a:p>
          <a:p>
            <a:r>
              <a:rPr lang="en-US" sz="4000"/>
              <a:t>6</a:t>
            </a:r>
          </a:p>
        </p:txBody>
      </p:sp>
      <p:pic>
        <p:nvPicPr>
          <p:cNvPr id="9" name="Picture 11" descr="Background pattern&#10;&#10;Description automatically generated">
            <a:extLst>
              <a:ext uri="{FF2B5EF4-FFF2-40B4-BE49-F238E27FC236}">
                <a16:creationId xmlns:a16="http://schemas.microsoft.com/office/drawing/2014/main" id="{561C0F82-0807-4207-A4E9-7E163995590C}"/>
              </a:ext>
            </a:extLst>
          </p:cNvPr>
          <p:cNvPicPr>
            <a:picLocks noChangeAspect="1"/>
          </p:cNvPicPr>
          <p:nvPr/>
        </p:nvPicPr>
        <p:blipFill>
          <a:blip r:embed="rId4"/>
          <a:stretch>
            <a:fillRect/>
          </a:stretch>
        </p:blipFill>
        <p:spPr>
          <a:xfrm>
            <a:off x="465366" y="274701"/>
            <a:ext cx="7430859" cy="4696153"/>
          </a:xfrm>
          <a:prstGeom prst="rect">
            <a:avLst/>
          </a:prstGeom>
        </p:spPr>
      </p:pic>
      <p:sp>
        <p:nvSpPr>
          <p:cNvPr id="7" name="TextBox 6">
            <a:extLst>
              <a:ext uri="{FF2B5EF4-FFF2-40B4-BE49-F238E27FC236}">
                <a16:creationId xmlns:a16="http://schemas.microsoft.com/office/drawing/2014/main" id="{B54139A4-F124-4CCD-957D-894CB1ADBE8C}"/>
              </a:ext>
            </a:extLst>
          </p:cNvPr>
          <p:cNvSpPr txBox="1"/>
          <p:nvPr/>
        </p:nvSpPr>
        <p:spPr>
          <a:xfrm>
            <a:off x="545436" y="375347"/>
            <a:ext cx="274319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err="1"/>
              <a:t>homescreen</a:t>
            </a:r>
          </a:p>
        </p:txBody>
      </p:sp>
      <p:sp>
        <p:nvSpPr>
          <p:cNvPr id="2" name="Arrow: Right 1">
            <a:extLst>
              <a:ext uri="{FF2B5EF4-FFF2-40B4-BE49-F238E27FC236}">
                <a16:creationId xmlns:a16="http://schemas.microsoft.com/office/drawing/2014/main" id="{35DE8C20-F450-403D-9722-ABBEEE06F772}"/>
              </a:ext>
            </a:extLst>
          </p:cNvPr>
          <p:cNvSpPr/>
          <p:nvPr/>
        </p:nvSpPr>
        <p:spPr>
          <a:xfrm rot="7320000">
            <a:off x="6936990" y="2979029"/>
            <a:ext cx="681404" cy="227134"/>
          </a:xfrm>
          <a:prstGeom prst="rightArrow">
            <a:avLst/>
          </a:prstGeom>
          <a:solidFill>
            <a:srgbClr val="FF0000"/>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54C2A9AE-8852-4338-9582-5CD3CC01D060}"/>
              </a:ext>
            </a:extLst>
          </p:cNvPr>
          <p:cNvSpPr txBox="1"/>
          <p:nvPr/>
        </p:nvSpPr>
        <p:spPr>
          <a:xfrm>
            <a:off x="6530486" y="2317504"/>
            <a:ext cx="274319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Option to change theme</a:t>
            </a:r>
          </a:p>
        </p:txBody>
      </p:sp>
      <p:sp>
        <p:nvSpPr>
          <p:cNvPr id="12" name="Rectangle: Rounded Corners 11">
            <a:extLst>
              <a:ext uri="{FF2B5EF4-FFF2-40B4-BE49-F238E27FC236}">
                <a16:creationId xmlns:a16="http://schemas.microsoft.com/office/drawing/2014/main" id="{9068EDD5-D9AD-4925-9351-D434066C2147}"/>
              </a:ext>
            </a:extLst>
          </p:cNvPr>
          <p:cNvSpPr/>
          <p:nvPr/>
        </p:nvSpPr>
        <p:spPr>
          <a:xfrm>
            <a:off x="1019175" y="2638424"/>
            <a:ext cx="1646464" cy="578303"/>
          </a:xfrm>
          <a:prstGeom prst="roundRect">
            <a:avLst/>
          </a:prstGeom>
          <a:solidFill>
            <a:schemeClr val="bg1"/>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1" name="TextBox 10">
            <a:extLst>
              <a:ext uri="{FF2B5EF4-FFF2-40B4-BE49-F238E27FC236}">
                <a16:creationId xmlns:a16="http://schemas.microsoft.com/office/drawing/2014/main" id="{9D6878AF-9E2F-4176-8117-87EBAFCBC72D}"/>
              </a:ext>
            </a:extLst>
          </p:cNvPr>
          <p:cNvSpPr txBox="1"/>
          <p:nvPr/>
        </p:nvSpPr>
        <p:spPr>
          <a:xfrm>
            <a:off x="1242673" y="2755618"/>
            <a:ext cx="1396093"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latin typeface="Grandview Display"/>
              </a:rPr>
              <a:t>instructions</a:t>
            </a:r>
            <a:endParaRPr lang="en-US"/>
          </a:p>
        </p:txBody>
      </p:sp>
      <p:sp>
        <p:nvSpPr>
          <p:cNvPr id="14" name="Rectangle: Rounded Corners 13">
            <a:extLst>
              <a:ext uri="{FF2B5EF4-FFF2-40B4-BE49-F238E27FC236}">
                <a16:creationId xmlns:a16="http://schemas.microsoft.com/office/drawing/2014/main" id="{2CBA3A80-893E-4429-9F61-F116431EAC07}"/>
              </a:ext>
            </a:extLst>
          </p:cNvPr>
          <p:cNvSpPr/>
          <p:nvPr/>
        </p:nvSpPr>
        <p:spPr>
          <a:xfrm>
            <a:off x="3128282" y="2645267"/>
            <a:ext cx="1646464" cy="571459"/>
          </a:xfrm>
          <a:prstGeom prst="roundRect">
            <a:avLst/>
          </a:prstGeom>
          <a:solidFill>
            <a:schemeClr val="bg1"/>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5" name="Rectangle: Rounded Corners 14">
            <a:extLst>
              <a:ext uri="{FF2B5EF4-FFF2-40B4-BE49-F238E27FC236}">
                <a16:creationId xmlns:a16="http://schemas.microsoft.com/office/drawing/2014/main" id="{5F87BA71-DD6F-461C-A1EE-1EA8045B2532}"/>
              </a:ext>
            </a:extLst>
          </p:cNvPr>
          <p:cNvSpPr/>
          <p:nvPr/>
        </p:nvSpPr>
        <p:spPr>
          <a:xfrm>
            <a:off x="5230586" y="2638423"/>
            <a:ext cx="1646464" cy="578303"/>
          </a:xfrm>
          <a:prstGeom prst="roundRect">
            <a:avLst/>
          </a:prstGeom>
          <a:solidFill>
            <a:schemeClr val="bg1"/>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6" name="TextBox 15">
            <a:extLst>
              <a:ext uri="{FF2B5EF4-FFF2-40B4-BE49-F238E27FC236}">
                <a16:creationId xmlns:a16="http://schemas.microsoft.com/office/drawing/2014/main" id="{7FBE4E1E-B8C9-48ED-AF73-58680EB2EC0E}"/>
              </a:ext>
            </a:extLst>
          </p:cNvPr>
          <p:cNvSpPr txBox="1"/>
          <p:nvPr/>
        </p:nvSpPr>
        <p:spPr>
          <a:xfrm>
            <a:off x="3576298" y="2755618"/>
            <a:ext cx="1396093"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latin typeface="Grandview Display"/>
              </a:rPr>
              <a:t>to grid</a:t>
            </a:r>
            <a:endParaRPr lang="en-US"/>
          </a:p>
        </p:txBody>
      </p:sp>
      <p:pic>
        <p:nvPicPr>
          <p:cNvPr id="3" name="Picture 3">
            <a:extLst>
              <a:ext uri="{FF2B5EF4-FFF2-40B4-BE49-F238E27FC236}">
                <a16:creationId xmlns:a16="http://schemas.microsoft.com/office/drawing/2014/main" id="{D7AC476E-F2AA-4BEB-A48A-F2AD6E9EA924}"/>
              </a:ext>
            </a:extLst>
          </p:cNvPr>
          <p:cNvPicPr>
            <a:picLocks noChangeAspect="1"/>
          </p:cNvPicPr>
          <p:nvPr/>
        </p:nvPicPr>
        <p:blipFill>
          <a:blip r:embed="rId5"/>
          <a:stretch>
            <a:fillRect/>
          </a:stretch>
        </p:blipFill>
        <p:spPr>
          <a:xfrm flipH="1">
            <a:off x="7365546" y="4445453"/>
            <a:ext cx="427264" cy="416379"/>
          </a:xfrm>
          <a:prstGeom prst="rect">
            <a:avLst/>
          </a:prstGeom>
        </p:spPr>
      </p:pic>
      <p:sp>
        <p:nvSpPr>
          <p:cNvPr id="4" name="Rectangle 3">
            <a:extLst>
              <a:ext uri="{FF2B5EF4-FFF2-40B4-BE49-F238E27FC236}">
                <a16:creationId xmlns:a16="http://schemas.microsoft.com/office/drawing/2014/main" id="{E8EBDCA0-641D-46FA-AF99-B5F67E6D08CE}"/>
              </a:ext>
            </a:extLst>
          </p:cNvPr>
          <p:cNvSpPr/>
          <p:nvPr/>
        </p:nvSpPr>
        <p:spPr>
          <a:xfrm>
            <a:off x="6911068" y="3441246"/>
            <a:ext cx="911678" cy="911678"/>
          </a:xfrm>
          <a:prstGeom prst="rect">
            <a:avLst/>
          </a:prstGeom>
          <a:solidFill>
            <a:schemeClr val="bg1"/>
          </a:solidFill>
          <a:ln>
            <a:solidFill>
              <a:srgbClr val="FFB3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F1065AE7-243D-48E5-B3ED-1F3D049F5143}"/>
              </a:ext>
            </a:extLst>
          </p:cNvPr>
          <p:cNvSpPr/>
          <p:nvPr/>
        </p:nvSpPr>
        <p:spPr>
          <a:xfrm>
            <a:off x="6999514" y="3529692"/>
            <a:ext cx="176893" cy="176893"/>
          </a:xfrm>
          <a:prstGeom prst="ellipse">
            <a:avLst/>
          </a:prstGeom>
          <a:solidFill>
            <a:srgbClr val="80D0FF"/>
          </a:solidFill>
          <a:ln>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4A1954AB-5AF0-4BE7-B714-42B45652AFF8}"/>
              </a:ext>
            </a:extLst>
          </p:cNvPr>
          <p:cNvSpPr/>
          <p:nvPr/>
        </p:nvSpPr>
        <p:spPr>
          <a:xfrm>
            <a:off x="7278460" y="3529691"/>
            <a:ext cx="176893" cy="176893"/>
          </a:xfrm>
          <a:prstGeom prst="ellipse">
            <a:avLst/>
          </a:prstGeom>
          <a:solidFill>
            <a:srgbClr val="FCD2D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F0851D57-E9D6-4453-8256-0587987425E3}"/>
              </a:ext>
            </a:extLst>
          </p:cNvPr>
          <p:cNvSpPr/>
          <p:nvPr/>
        </p:nvSpPr>
        <p:spPr>
          <a:xfrm>
            <a:off x="7557407" y="3529691"/>
            <a:ext cx="176893" cy="176893"/>
          </a:xfrm>
          <a:prstGeom prst="ellipse">
            <a:avLst/>
          </a:prstGeom>
          <a:solidFill>
            <a:srgbClr val="D6CFFF"/>
          </a:solidFill>
          <a:ln>
            <a:solidFill>
              <a:srgbClr val="D6C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E5EBDB09-73E1-4ED5-8682-F4E3DBE69D6C}"/>
              </a:ext>
            </a:extLst>
          </p:cNvPr>
          <p:cNvSpPr/>
          <p:nvPr/>
        </p:nvSpPr>
        <p:spPr>
          <a:xfrm>
            <a:off x="6999514" y="3869870"/>
            <a:ext cx="176893" cy="176893"/>
          </a:xfrm>
          <a:prstGeom prst="ellipse">
            <a:avLst/>
          </a:prstGeom>
          <a:solidFill>
            <a:srgbClr val="D1FFE6"/>
          </a:solidFill>
          <a:ln>
            <a:solidFill>
              <a:srgbClr val="D1FF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5C9A0DE4-5190-47A3-9308-CBDD9B1BE72E}"/>
              </a:ext>
            </a:extLst>
          </p:cNvPr>
          <p:cNvSpPr/>
          <p:nvPr/>
        </p:nvSpPr>
        <p:spPr>
          <a:xfrm>
            <a:off x="7278460" y="3869870"/>
            <a:ext cx="176893" cy="176893"/>
          </a:xfrm>
          <a:prstGeom prst="ellipse">
            <a:avLst/>
          </a:prstGeom>
          <a:solidFill>
            <a:srgbClr val="FFD8A1"/>
          </a:solidFill>
          <a:ln>
            <a:solidFill>
              <a:srgbClr val="FFD8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7F95C8FB-A56B-4662-8E43-93AD890A06C9}"/>
              </a:ext>
            </a:extLst>
          </p:cNvPr>
          <p:cNvSpPr/>
          <p:nvPr/>
        </p:nvSpPr>
        <p:spPr>
          <a:xfrm>
            <a:off x="7577818" y="3869870"/>
            <a:ext cx="176893" cy="176893"/>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F7C0CC99-9D76-4534-99FD-C4D78BEFDB9C}"/>
              </a:ext>
            </a:extLst>
          </p:cNvPr>
          <p:cNvSpPr txBox="1"/>
          <p:nvPr/>
        </p:nvSpPr>
        <p:spPr>
          <a:xfrm>
            <a:off x="5481297" y="2619547"/>
            <a:ext cx="1396093" cy="3231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500">
                <a:latin typeface="Grandview Display"/>
              </a:rPr>
              <a:t>cheat sheet </a:t>
            </a:r>
          </a:p>
        </p:txBody>
      </p:sp>
      <p:sp>
        <p:nvSpPr>
          <p:cNvPr id="13" name="TextBox 12">
            <a:extLst>
              <a:ext uri="{FF2B5EF4-FFF2-40B4-BE49-F238E27FC236}">
                <a16:creationId xmlns:a16="http://schemas.microsoft.com/office/drawing/2014/main" id="{38AA4980-FDBE-411C-A537-5EDC46AE50E4}"/>
              </a:ext>
            </a:extLst>
          </p:cNvPr>
          <p:cNvSpPr txBox="1"/>
          <p:nvPr/>
        </p:nvSpPr>
        <p:spPr>
          <a:xfrm>
            <a:off x="5835081" y="2803243"/>
            <a:ext cx="1396093" cy="25391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50">
                <a:latin typeface="Grandview Display"/>
              </a:rPr>
              <a:t>and</a:t>
            </a:r>
          </a:p>
        </p:txBody>
      </p:sp>
      <p:sp>
        <p:nvSpPr>
          <p:cNvPr id="25" name="TextBox 24">
            <a:extLst>
              <a:ext uri="{FF2B5EF4-FFF2-40B4-BE49-F238E27FC236}">
                <a16:creationId xmlns:a16="http://schemas.microsoft.com/office/drawing/2014/main" id="{F4A2E09B-3BB9-4483-92ED-64ACDAFA52D2}"/>
              </a:ext>
            </a:extLst>
          </p:cNvPr>
          <p:cNvSpPr txBox="1"/>
          <p:nvPr/>
        </p:nvSpPr>
        <p:spPr>
          <a:xfrm>
            <a:off x="5386047" y="2932511"/>
            <a:ext cx="1600200" cy="3231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500">
                <a:latin typeface="Grandview Display"/>
              </a:rPr>
              <a:t>key definitions </a:t>
            </a:r>
          </a:p>
        </p:txBody>
      </p:sp>
    </p:spTree>
    <p:extLst>
      <p:ext uri="{BB962C8B-B14F-4D97-AF65-F5344CB8AC3E}">
        <p14:creationId xmlns:p14="http://schemas.microsoft.com/office/powerpoint/2010/main" val="321223994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5" name="TextBox 4">
            <a:extLst>
              <a:ext uri="{FF2B5EF4-FFF2-40B4-BE49-F238E27FC236}">
                <a16:creationId xmlns:a16="http://schemas.microsoft.com/office/drawing/2014/main" id="{77CF38F4-8643-D742-8F96-0042DD50DC6F}"/>
              </a:ext>
            </a:extLst>
          </p:cNvPr>
          <p:cNvSpPr txBox="1"/>
          <p:nvPr/>
        </p:nvSpPr>
        <p:spPr>
          <a:xfrm>
            <a:off x="1505" y="691"/>
            <a:ext cx="1023037" cy="923330"/>
          </a:xfrm>
          <a:prstGeom prst="rect">
            <a:avLst/>
          </a:prstGeom>
          <a:solidFill>
            <a:schemeClr val="accent4"/>
          </a:solidFill>
        </p:spPr>
        <p:txBody>
          <a:bodyPr wrap="square" lIns="91440" tIns="45720" rIns="91440" bIns="45720" rtlCol="0" anchor="t">
            <a:spAutoFit/>
          </a:bodyPr>
          <a:lstStyle/>
          <a:p>
            <a:r>
              <a:rPr lang="en-US"/>
              <a:t>Prototype</a:t>
            </a:r>
            <a:endParaRPr lang="en-US" sz="4000"/>
          </a:p>
          <a:p>
            <a:r>
              <a:rPr lang="en-US" sz="4000"/>
              <a:t>6</a:t>
            </a:r>
          </a:p>
        </p:txBody>
      </p:sp>
      <p:pic>
        <p:nvPicPr>
          <p:cNvPr id="263" name="Google Shape;263;p38"/>
          <p:cNvPicPr preferRelativeResize="0"/>
          <p:nvPr/>
        </p:nvPicPr>
        <p:blipFill>
          <a:blip r:embed="rId3">
            <a:alphaModFix/>
          </a:blip>
          <a:stretch>
            <a:fillRect/>
          </a:stretch>
        </p:blipFill>
        <p:spPr>
          <a:xfrm>
            <a:off x="7753350" y="-6"/>
            <a:ext cx="1390650" cy="966788"/>
          </a:xfrm>
          <a:prstGeom prst="rect">
            <a:avLst/>
          </a:prstGeom>
          <a:noFill/>
          <a:ln>
            <a:noFill/>
          </a:ln>
        </p:spPr>
      </p:pic>
      <p:pic>
        <p:nvPicPr>
          <p:cNvPr id="3" name="Picture 3" descr="Background pattern&#10;&#10;Description automatically generated">
            <a:extLst>
              <a:ext uri="{FF2B5EF4-FFF2-40B4-BE49-F238E27FC236}">
                <a16:creationId xmlns:a16="http://schemas.microsoft.com/office/drawing/2014/main" id="{B7C6FEBF-A878-4689-AD82-17745D15D218}"/>
              </a:ext>
            </a:extLst>
          </p:cNvPr>
          <p:cNvPicPr>
            <a:picLocks noChangeAspect="1"/>
          </p:cNvPicPr>
          <p:nvPr/>
        </p:nvPicPr>
        <p:blipFill>
          <a:blip r:embed="rId4"/>
          <a:stretch>
            <a:fillRect/>
          </a:stretch>
        </p:blipFill>
        <p:spPr>
          <a:xfrm>
            <a:off x="465364" y="228951"/>
            <a:ext cx="7614557" cy="4835277"/>
          </a:xfrm>
          <a:prstGeom prst="rect">
            <a:avLst/>
          </a:prstGeom>
        </p:spPr>
      </p:pic>
      <p:sp>
        <p:nvSpPr>
          <p:cNvPr id="7" name="TextBox 6">
            <a:extLst>
              <a:ext uri="{FF2B5EF4-FFF2-40B4-BE49-F238E27FC236}">
                <a16:creationId xmlns:a16="http://schemas.microsoft.com/office/drawing/2014/main" id="{B54139A4-F124-4CCD-957D-894CB1ADBE8C}"/>
              </a:ext>
            </a:extLst>
          </p:cNvPr>
          <p:cNvSpPr txBox="1"/>
          <p:nvPr/>
        </p:nvSpPr>
        <p:spPr>
          <a:xfrm>
            <a:off x="545436" y="375347"/>
            <a:ext cx="274319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err="1"/>
              <a:t>homescreen</a:t>
            </a:r>
          </a:p>
        </p:txBody>
      </p:sp>
      <p:sp>
        <p:nvSpPr>
          <p:cNvPr id="2" name="Arrow: Right 1">
            <a:extLst>
              <a:ext uri="{FF2B5EF4-FFF2-40B4-BE49-F238E27FC236}">
                <a16:creationId xmlns:a16="http://schemas.microsoft.com/office/drawing/2014/main" id="{35DE8C20-F450-403D-9722-ABBEEE06F772}"/>
              </a:ext>
            </a:extLst>
          </p:cNvPr>
          <p:cNvSpPr/>
          <p:nvPr/>
        </p:nvSpPr>
        <p:spPr>
          <a:xfrm rot="7320000">
            <a:off x="3888990" y="1999315"/>
            <a:ext cx="681404" cy="227134"/>
          </a:xfrm>
          <a:prstGeom prst="rightArrow">
            <a:avLst/>
          </a:prstGeom>
          <a:solidFill>
            <a:srgbClr val="FF0000"/>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54C2A9AE-8852-4338-9582-5CD3CC01D060}"/>
              </a:ext>
            </a:extLst>
          </p:cNvPr>
          <p:cNvSpPr txBox="1"/>
          <p:nvPr/>
        </p:nvSpPr>
        <p:spPr>
          <a:xfrm>
            <a:off x="3672986" y="1460254"/>
            <a:ext cx="274319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user clicks here</a:t>
            </a:r>
          </a:p>
        </p:txBody>
      </p:sp>
      <p:sp>
        <p:nvSpPr>
          <p:cNvPr id="12" name="Rectangle: Rounded Corners 11">
            <a:extLst>
              <a:ext uri="{FF2B5EF4-FFF2-40B4-BE49-F238E27FC236}">
                <a16:creationId xmlns:a16="http://schemas.microsoft.com/office/drawing/2014/main" id="{9068EDD5-D9AD-4925-9351-D434066C2147}"/>
              </a:ext>
            </a:extLst>
          </p:cNvPr>
          <p:cNvSpPr/>
          <p:nvPr/>
        </p:nvSpPr>
        <p:spPr>
          <a:xfrm>
            <a:off x="1243693" y="2631620"/>
            <a:ext cx="1646464" cy="578303"/>
          </a:xfrm>
          <a:prstGeom prst="roundRect">
            <a:avLst/>
          </a:prstGeom>
          <a:solidFill>
            <a:schemeClr val="bg1"/>
          </a:solidFill>
          <a:ln>
            <a:solidFill>
              <a:srgbClr val="80D0FF"/>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1" name="TextBox 10">
            <a:extLst>
              <a:ext uri="{FF2B5EF4-FFF2-40B4-BE49-F238E27FC236}">
                <a16:creationId xmlns:a16="http://schemas.microsoft.com/office/drawing/2014/main" id="{9D6878AF-9E2F-4176-8117-87EBAFCBC72D}"/>
              </a:ext>
            </a:extLst>
          </p:cNvPr>
          <p:cNvSpPr txBox="1"/>
          <p:nvPr/>
        </p:nvSpPr>
        <p:spPr>
          <a:xfrm>
            <a:off x="1473994" y="2755618"/>
            <a:ext cx="1396093"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latin typeface="Grandview Display"/>
              </a:rPr>
              <a:t>instructions</a:t>
            </a:r>
            <a:endParaRPr lang="en-US"/>
          </a:p>
        </p:txBody>
      </p:sp>
      <p:sp>
        <p:nvSpPr>
          <p:cNvPr id="14" name="Rectangle: Rounded Corners 13">
            <a:extLst>
              <a:ext uri="{FF2B5EF4-FFF2-40B4-BE49-F238E27FC236}">
                <a16:creationId xmlns:a16="http://schemas.microsoft.com/office/drawing/2014/main" id="{2CBA3A80-893E-4429-9F61-F116431EAC07}"/>
              </a:ext>
            </a:extLst>
          </p:cNvPr>
          <p:cNvSpPr/>
          <p:nvPr/>
        </p:nvSpPr>
        <p:spPr>
          <a:xfrm>
            <a:off x="3407228" y="2638463"/>
            <a:ext cx="1646464" cy="571459"/>
          </a:xfrm>
          <a:prstGeom prst="roundRect">
            <a:avLst/>
          </a:prstGeom>
          <a:solidFill>
            <a:schemeClr val="bg1"/>
          </a:solidFill>
          <a:ln>
            <a:solidFill>
              <a:srgbClr val="80D0FF"/>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5" name="Rectangle: Rounded Corners 14">
            <a:extLst>
              <a:ext uri="{FF2B5EF4-FFF2-40B4-BE49-F238E27FC236}">
                <a16:creationId xmlns:a16="http://schemas.microsoft.com/office/drawing/2014/main" id="{5F87BA71-DD6F-461C-A1EE-1EA8045B2532}"/>
              </a:ext>
            </a:extLst>
          </p:cNvPr>
          <p:cNvSpPr/>
          <p:nvPr/>
        </p:nvSpPr>
        <p:spPr>
          <a:xfrm>
            <a:off x="5509532" y="2645227"/>
            <a:ext cx="1646464" cy="578303"/>
          </a:xfrm>
          <a:prstGeom prst="roundRect">
            <a:avLst/>
          </a:prstGeom>
          <a:solidFill>
            <a:schemeClr val="bg1"/>
          </a:solidFill>
          <a:ln>
            <a:solidFill>
              <a:srgbClr val="80D0FF"/>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6" name="TextBox 15">
            <a:extLst>
              <a:ext uri="{FF2B5EF4-FFF2-40B4-BE49-F238E27FC236}">
                <a16:creationId xmlns:a16="http://schemas.microsoft.com/office/drawing/2014/main" id="{7FBE4E1E-B8C9-48ED-AF73-58680EB2EC0E}"/>
              </a:ext>
            </a:extLst>
          </p:cNvPr>
          <p:cNvSpPr txBox="1"/>
          <p:nvPr/>
        </p:nvSpPr>
        <p:spPr>
          <a:xfrm>
            <a:off x="3848441" y="2762422"/>
            <a:ext cx="1396093"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latin typeface="Grandview Display"/>
              </a:rPr>
              <a:t>to grid</a:t>
            </a:r>
            <a:endParaRPr lang="en-US"/>
          </a:p>
        </p:txBody>
      </p:sp>
      <p:pic>
        <p:nvPicPr>
          <p:cNvPr id="4" name="Picture 3">
            <a:extLst>
              <a:ext uri="{FF2B5EF4-FFF2-40B4-BE49-F238E27FC236}">
                <a16:creationId xmlns:a16="http://schemas.microsoft.com/office/drawing/2014/main" id="{D04C7715-8F8F-4905-85FB-54D78CB06BF6}"/>
              </a:ext>
            </a:extLst>
          </p:cNvPr>
          <p:cNvPicPr>
            <a:picLocks noChangeAspect="1"/>
          </p:cNvPicPr>
          <p:nvPr/>
        </p:nvPicPr>
        <p:blipFill>
          <a:blip r:embed="rId5"/>
          <a:stretch>
            <a:fillRect/>
          </a:stretch>
        </p:blipFill>
        <p:spPr>
          <a:xfrm flipH="1">
            <a:off x="7365546" y="4445453"/>
            <a:ext cx="427264" cy="416379"/>
          </a:xfrm>
          <a:prstGeom prst="rect">
            <a:avLst/>
          </a:prstGeom>
        </p:spPr>
      </p:pic>
      <p:sp>
        <p:nvSpPr>
          <p:cNvPr id="8" name="TextBox 7">
            <a:extLst>
              <a:ext uri="{FF2B5EF4-FFF2-40B4-BE49-F238E27FC236}">
                <a16:creationId xmlns:a16="http://schemas.microsoft.com/office/drawing/2014/main" id="{874B676A-948D-4F13-800F-0F7930027969}"/>
              </a:ext>
            </a:extLst>
          </p:cNvPr>
          <p:cNvSpPr txBox="1"/>
          <p:nvPr/>
        </p:nvSpPr>
        <p:spPr>
          <a:xfrm>
            <a:off x="5739833" y="2619547"/>
            <a:ext cx="1396093" cy="3231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500">
                <a:latin typeface="Grandview Display"/>
              </a:rPr>
              <a:t>cheat sheet </a:t>
            </a:r>
          </a:p>
        </p:txBody>
      </p:sp>
      <p:sp>
        <p:nvSpPr>
          <p:cNvPr id="9" name="TextBox 8">
            <a:extLst>
              <a:ext uri="{FF2B5EF4-FFF2-40B4-BE49-F238E27FC236}">
                <a16:creationId xmlns:a16="http://schemas.microsoft.com/office/drawing/2014/main" id="{A28E183C-9A48-42D7-89E1-F7F929501C6F}"/>
              </a:ext>
            </a:extLst>
          </p:cNvPr>
          <p:cNvSpPr txBox="1"/>
          <p:nvPr/>
        </p:nvSpPr>
        <p:spPr>
          <a:xfrm>
            <a:off x="6093617" y="2803243"/>
            <a:ext cx="1396093" cy="25391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50">
                <a:latin typeface="Grandview Display"/>
              </a:rPr>
              <a:t>and</a:t>
            </a:r>
          </a:p>
        </p:txBody>
      </p:sp>
      <p:sp>
        <p:nvSpPr>
          <p:cNvPr id="10" name="TextBox 9">
            <a:extLst>
              <a:ext uri="{FF2B5EF4-FFF2-40B4-BE49-F238E27FC236}">
                <a16:creationId xmlns:a16="http://schemas.microsoft.com/office/drawing/2014/main" id="{D9B0B04E-70EB-44A4-A9D2-DDCB0FBA5CC3}"/>
              </a:ext>
            </a:extLst>
          </p:cNvPr>
          <p:cNvSpPr txBox="1"/>
          <p:nvPr/>
        </p:nvSpPr>
        <p:spPr>
          <a:xfrm>
            <a:off x="5664992" y="2932511"/>
            <a:ext cx="1593396" cy="3231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500">
                <a:latin typeface="Grandview Display"/>
              </a:rPr>
              <a:t>key definitions </a:t>
            </a:r>
          </a:p>
        </p:txBody>
      </p:sp>
    </p:spTree>
    <p:extLst>
      <p:ext uri="{BB962C8B-B14F-4D97-AF65-F5344CB8AC3E}">
        <p14:creationId xmlns:p14="http://schemas.microsoft.com/office/powerpoint/2010/main" val="4359526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30"/>
          <p:cNvSpPr txBox="1">
            <a:spLocks noGrp="1"/>
          </p:cNvSpPr>
          <p:nvPr>
            <p:ph type="title"/>
          </p:nvPr>
        </p:nvSpPr>
        <p:spPr>
          <a:xfrm>
            <a:off x="669727" y="133945"/>
            <a:ext cx="7804500" cy="1138500"/>
          </a:xfrm>
          <a:prstGeom prst="rect">
            <a:avLst/>
          </a:prstGeom>
        </p:spPr>
        <p:txBody>
          <a:bodyPr spcFirstLastPara="1" wrap="square" lIns="32750" tIns="32750" rIns="32750" bIns="32750" anchor="ctr" anchorCtr="0">
            <a:noAutofit/>
          </a:bodyPr>
          <a:lstStyle/>
          <a:p>
            <a:pPr marL="0" lvl="0" indent="0" algn="ctr" rtl="0">
              <a:spcBef>
                <a:spcPts val="0"/>
              </a:spcBef>
              <a:spcAft>
                <a:spcPts val="0"/>
              </a:spcAft>
              <a:buNone/>
            </a:pPr>
            <a:r>
              <a:rPr lang="en"/>
              <a:t>Questions to Ask</a:t>
            </a:r>
            <a:endParaRPr/>
          </a:p>
        </p:txBody>
      </p:sp>
      <p:sp>
        <p:nvSpPr>
          <p:cNvPr id="126" name="Google Shape;126;p30"/>
          <p:cNvSpPr txBox="1">
            <a:spLocks noGrp="1"/>
          </p:cNvSpPr>
          <p:nvPr>
            <p:ph type="body" idx="1"/>
          </p:nvPr>
        </p:nvSpPr>
        <p:spPr>
          <a:xfrm>
            <a:off x="538756" y="315081"/>
            <a:ext cx="8117400" cy="3732600"/>
          </a:xfrm>
          <a:prstGeom prst="rect">
            <a:avLst/>
          </a:prstGeom>
        </p:spPr>
        <p:txBody>
          <a:bodyPr spcFirstLastPara="1" wrap="square" lIns="32750" tIns="32750" rIns="32750" bIns="32750" anchor="t" anchorCtr="0">
            <a:noAutofit/>
          </a:bodyPr>
          <a:lstStyle/>
          <a:p>
            <a:pPr marL="800100" indent="-342900">
              <a:buAutoNum type="arabicPeriod"/>
            </a:pPr>
            <a:endParaRPr lang="en-US" sz="1400"/>
          </a:p>
          <a:p>
            <a:pPr marL="800100" indent="-342900">
              <a:spcBef>
                <a:spcPts val="1700"/>
              </a:spcBef>
              <a:buAutoNum type="arabicPeriod"/>
            </a:pPr>
            <a:r>
              <a:rPr lang="en-US" sz="1400"/>
              <a:t>Have you taken or are taking linear algebra? How do you feel about transformations on 2D vectors? Is it difficult to visualize?</a:t>
            </a:r>
          </a:p>
          <a:p>
            <a:pPr marL="800100" indent="-342900">
              <a:spcBef>
                <a:spcPts val="1700"/>
              </a:spcBef>
              <a:buAutoNum type="arabicPeriod"/>
            </a:pPr>
            <a:r>
              <a:rPr lang="en-US" sz="1400"/>
              <a:t>Do you find scalar addition/ multiplication/ span/ transpose/ inverse/ determinant hard to deal with?</a:t>
            </a:r>
          </a:p>
          <a:p>
            <a:pPr marL="800100" indent="-342900">
              <a:spcBef>
                <a:spcPts val="1700"/>
              </a:spcBef>
              <a:buAutoNum type="arabicPeriod"/>
            </a:pPr>
            <a:r>
              <a:rPr lang="en-US" sz="1400"/>
              <a:t>Does visualizing the graph of the transformed vector help your understanding of transformations?</a:t>
            </a:r>
          </a:p>
          <a:p>
            <a:pPr marL="800100" indent="-342900">
              <a:spcBef>
                <a:spcPts val="1700"/>
              </a:spcBef>
              <a:buAutoNum type="arabicPeriod"/>
            </a:pPr>
            <a:r>
              <a:rPr lang="en-US" sz="1400"/>
              <a:t>What are things you dislike about learning about vector transformations?</a:t>
            </a:r>
          </a:p>
          <a:p>
            <a:pPr marL="800100" indent="-342900">
              <a:spcBef>
                <a:spcPts val="1700"/>
              </a:spcBef>
              <a:buAutoNum type="arabicPeriod"/>
            </a:pPr>
            <a:r>
              <a:rPr lang="en-US" sz="1400"/>
              <a:t>Which part of vector transformations do you struggle the most with?</a:t>
            </a:r>
          </a:p>
          <a:p>
            <a:pPr marL="800100" indent="-342900">
              <a:spcBef>
                <a:spcPts val="1700"/>
              </a:spcBef>
              <a:buAutoNum type="arabicPeriod"/>
            </a:pPr>
            <a:r>
              <a:rPr lang="en-US" sz="1400"/>
              <a:t>Would it help your understanding if you were able to visualize how transformations transform the actual shape of the graph?</a:t>
            </a:r>
          </a:p>
          <a:p>
            <a:pPr marL="800100" indent="-342900">
              <a:spcBef>
                <a:spcPts val="1700"/>
              </a:spcBef>
              <a:buAutoNum type="arabicPeriod"/>
            </a:pPr>
            <a:r>
              <a:rPr lang="en-US" sz="1400"/>
              <a:t>If you were to design a vector transformation app, what would be the main things you would include?</a:t>
            </a:r>
          </a:p>
          <a:p>
            <a:pPr indent="0">
              <a:spcBef>
                <a:spcPts val="1700"/>
              </a:spcBef>
              <a:buNone/>
            </a:pPr>
            <a:endParaRPr lang="en-US" sz="1400"/>
          </a:p>
          <a:p>
            <a:pPr marL="800100" indent="-342900">
              <a:buAutoNum type="arabicPeriod"/>
            </a:pPr>
            <a:endParaRPr lang="en-US" sz="1400"/>
          </a:p>
        </p:txBody>
      </p:sp>
      <p:pic>
        <p:nvPicPr>
          <p:cNvPr id="127" name="Google Shape;127;p30"/>
          <p:cNvPicPr preferRelativeResize="0"/>
          <p:nvPr/>
        </p:nvPicPr>
        <p:blipFill>
          <a:blip r:embed="rId3">
            <a:alphaModFix/>
          </a:blip>
          <a:stretch>
            <a:fillRect/>
          </a:stretch>
        </p:blipFill>
        <p:spPr>
          <a:xfrm>
            <a:off x="8045900" y="0"/>
            <a:ext cx="1098099" cy="796950"/>
          </a:xfrm>
          <a:prstGeom prst="rect">
            <a:avLst/>
          </a:prstGeom>
          <a:noFill/>
          <a:ln>
            <a:noFill/>
          </a:ln>
        </p:spPr>
      </p:pic>
    </p:spTree>
    <p:extLst>
      <p:ext uri="{BB962C8B-B14F-4D97-AF65-F5344CB8AC3E}">
        <p14:creationId xmlns:p14="http://schemas.microsoft.com/office/powerpoint/2010/main" val="185249443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5" name="TextBox 4">
            <a:extLst>
              <a:ext uri="{FF2B5EF4-FFF2-40B4-BE49-F238E27FC236}">
                <a16:creationId xmlns:a16="http://schemas.microsoft.com/office/drawing/2014/main" id="{77CF38F4-8643-D742-8F96-0042DD50DC6F}"/>
              </a:ext>
            </a:extLst>
          </p:cNvPr>
          <p:cNvSpPr txBox="1"/>
          <p:nvPr/>
        </p:nvSpPr>
        <p:spPr>
          <a:xfrm>
            <a:off x="1505" y="691"/>
            <a:ext cx="1023037" cy="923330"/>
          </a:xfrm>
          <a:prstGeom prst="rect">
            <a:avLst/>
          </a:prstGeom>
          <a:solidFill>
            <a:schemeClr val="accent4"/>
          </a:solidFill>
        </p:spPr>
        <p:txBody>
          <a:bodyPr wrap="square" lIns="91440" tIns="45720" rIns="91440" bIns="45720" rtlCol="0" anchor="t">
            <a:spAutoFit/>
          </a:bodyPr>
          <a:lstStyle/>
          <a:p>
            <a:r>
              <a:rPr lang="en-US"/>
              <a:t>Prototype</a:t>
            </a:r>
            <a:endParaRPr lang="en-US" sz="4000"/>
          </a:p>
          <a:p>
            <a:r>
              <a:rPr lang="en-US" sz="4000"/>
              <a:t>6</a:t>
            </a:r>
          </a:p>
        </p:txBody>
      </p:sp>
      <p:pic>
        <p:nvPicPr>
          <p:cNvPr id="62" name="Picture 9" descr="Graphical user interface, application&#10;&#10;Description automatically generated">
            <a:extLst>
              <a:ext uri="{FF2B5EF4-FFF2-40B4-BE49-F238E27FC236}">
                <a16:creationId xmlns:a16="http://schemas.microsoft.com/office/drawing/2014/main" id="{A5AFF5D0-0345-4DDB-849E-5679874F28BD}"/>
              </a:ext>
            </a:extLst>
          </p:cNvPr>
          <p:cNvPicPr>
            <a:picLocks noChangeAspect="1"/>
          </p:cNvPicPr>
          <p:nvPr/>
        </p:nvPicPr>
        <p:blipFill>
          <a:blip r:embed="rId3"/>
          <a:stretch>
            <a:fillRect/>
          </a:stretch>
        </p:blipFill>
        <p:spPr>
          <a:xfrm>
            <a:off x="548055" y="384837"/>
            <a:ext cx="7439756" cy="4688361"/>
          </a:xfrm>
          <a:prstGeom prst="rect">
            <a:avLst/>
          </a:prstGeom>
        </p:spPr>
      </p:pic>
      <p:pic>
        <p:nvPicPr>
          <p:cNvPr id="263" name="Google Shape;263;p38"/>
          <p:cNvPicPr preferRelativeResize="0"/>
          <p:nvPr/>
        </p:nvPicPr>
        <p:blipFill>
          <a:blip r:embed="rId4">
            <a:alphaModFix/>
          </a:blip>
          <a:stretch>
            <a:fillRect/>
          </a:stretch>
        </p:blipFill>
        <p:spPr>
          <a:xfrm>
            <a:off x="7753350" y="-6"/>
            <a:ext cx="1390650" cy="966788"/>
          </a:xfrm>
          <a:prstGeom prst="rect">
            <a:avLst/>
          </a:prstGeom>
          <a:noFill/>
          <a:ln>
            <a:noFill/>
          </a:ln>
        </p:spPr>
      </p:pic>
      <p:sp>
        <p:nvSpPr>
          <p:cNvPr id="7" name="TextBox 6">
            <a:extLst>
              <a:ext uri="{FF2B5EF4-FFF2-40B4-BE49-F238E27FC236}">
                <a16:creationId xmlns:a16="http://schemas.microsoft.com/office/drawing/2014/main" id="{B54139A4-F124-4CCD-957D-894CB1ADBE8C}"/>
              </a:ext>
            </a:extLst>
          </p:cNvPr>
          <p:cNvSpPr txBox="1"/>
          <p:nvPr/>
        </p:nvSpPr>
        <p:spPr>
          <a:xfrm>
            <a:off x="545436" y="409365"/>
            <a:ext cx="274319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grid</a:t>
            </a:r>
          </a:p>
        </p:txBody>
      </p:sp>
      <p:sp>
        <p:nvSpPr>
          <p:cNvPr id="10" name="Rectangle 9">
            <a:extLst>
              <a:ext uri="{FF2B5EF4-FFF2-40B4-BE49-F238E27FC236}">
                <a16:creationId xmlns:a16="http://schemas.microsoft.com/office/drawing/2014/main" id="{F091F718-A7A8-4706-98F9-FD3C9B82084B}"/>
              </a:ext>
            </a:extLst>
          </p:cNvPr>
          <p:cNvSpPr/>
          <p:nvPr/>
        </p:nvSpPr>
        <p:spPr>
          <a:xfrm>
            <a:off x="651782" y="964746"/>
            <a:ext cx="7313838" cy="224518"/>
          </a:xfrm>
          <a:prstGeom prst="rect">
            <a:avLst/>
          </a:prstGeom>
          <a:solidFill>
            <a:schemeClr val="bg1"/>
          </a:solidFill>
          <a:ln>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E5EC0C29-6E5E-484A-8E4F-609E675877DC}"/>
              </a:ext>
            </a:extLst>
          </p:cNvPr>
          <p:cNvSpPr txBox="1"/>
          <p:nvPr/>
        </p:nvSpPr>
        <p:spPr>
          <a:xfrm>
            <a:off x="650762" y="966278"/>
            <a:ext cx="885825" cy="2308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900">
                <a:latin typeface="Grandview Display"/>
              </a:rPr>
              <a:t>Instructions</a:t>
            </a:r>
            <a:endParaRPr lang="en-US" sz="900"/>
          </a:p>
        </p:txBody>
      </p:sp>
      <p:sp>
        <p:nvSpPr>
          <p:cNvPr id="22" name="TextBox 21">
            <a:extLst>
              <a:ext uri="{FF2B5EF4-FFF2-40B4-BE49-F238E27FC236}">
                <a16:creationId xmlns:a16="http://schemas.microsoft.com/office/drawing/2014/main" id="{98C6B6E5-1B33-473B-A0AC-91AC251B9687}"/>
              </a:ext>
            </a:extLst>
          </p:cNvPr>
          <p:cNvSpPr txBox="1"/>
          <p:nvPr/>
        </p:nvSpPr>
        <p:spPr>
          <a:xfrm>
            <a:off x="1535226" y="959473"/>
            <a:ext cx="885825" cy="2308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900">
                <a:latin typeface="Grandview Display"/>
              </a:rPr>
              <a:t>Grid</a:t>
            </a:r>
            <a:endParaRPr lang="en-US"/>
          </a:p>
        </p:txBody>
      </p:sp>
      <p:sp>
        <p:nvSpPr>
          <p:cNvPr id="23" name="TextBox 22">
            <a:extLst>
              <a:ext uri="{FF2B5EF4-FFF2-40B4-BE49-F238E27FC236}">
                <a16:creationId xmlns:a16="http://schemas.microsoft.com/office/drawing/2014/main" id="{AB656D05-0F39-43B9-A07C-F090CFC27000}"/>
              </a:ext>
            </a:extLst>
          </p:cNvPr>
          <p:cNvSpPr txBox="1"/>
          <p:nvPr/>
        </p:nvSpPr>
        <p:spPr>
          <a:xfrm>
            <a:off x="2099922" y="959473"/>
            <a:ext cx="885825" cy="2308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900">
                <a:latin typeface="Grandview Display"/>
              </a:rPr>
              <a:t>Cheat Sheet</a:t>
            </a:r>
            <a:endParaRPr lang="en-US"/>
          </a:p>
        </p:txBody>
      </p:sp>
      <p:sp>
        <p:nvSpPr>
          <p:cNvPr id="24" name="Rectangle 23">
            <a:extLst>
              <a:ext uri="{FF2B5EF4-FFF2-40B4-BE49-F238E27FC236}">
                <a16:creationId xmlns:a16="http://schemas.microsoft.com/office/drawing/2014/main" id="{6F1F419E-2D7D-4CC4-96A6-E0BE10EA0BB0}"/>
              </a:ext>
            </a:extLst>
          </p:cNvPr>
          <p:cNvSpPr/>
          <p:nvPr/>
        </p:nvSpPr>
        <p:spPr>
          <a:xfrm>
            <a:off x="651782" y="1196067"/>
            <a:ext cx="3374569" cy="231321"/>
          </a:xfrm>
          <a:prstGeom prst="rect">
            <a:avLst/>
          </a:prstGeom>
          <a:solidFill>
            <a:schemeClr val="bg1"/>
          </a:solidFill>
          <a:ln>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057C634D-16F2-4822-A17E-259F82FD829C}"/>
              </a:ext>
            </a:extLst>
          </p:cNvPr>
          <p:cNvSpPr txBox="1"/>
          <p:nvPr/>
        </p:nvSpPr>
        <p:spPr>
          <a:xfrm>
            <a:off x="650762" y="1211205"/>
            <a:ext cx="1715861"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latin typeface="Grandview Display"/>
              </a:rPr>
              <a:t>Vector Addition + Multiplication</a:t>
            </a:r>
            <a:endParaRPr lang="en-US" sz="800" err="1"/>
          </a:p>
        </p:txBody>
      </p:sp>
      <p:sp>
        <p:nvSpPr>
          <p:cNvPr id="28" name="TextBox 27">
            <a:extLst>
              <a:ext uri="{FF2B5EF4-FFF2-40B4-BE49-F238E27FC236}">
                <a16:creationId xmlns:a16="http://schemas.microsoft.com/office/drawing/2014/main" id="{996732EB-F534-4A54-99CD-B10501C4A070}"/>
              </a:ext>
            </a:extLst>
          </p:cNvPr>
          <p:cNvSpPr txBox="1"/>
          <p:nvPr/>
        </p:nvSpPr>
        <p:spPr>
          <a:xfrm>
            <a:off x="2317637" y="1211204"/>
            <a:ext cx="1110344"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latin typeface="Grandview Display"/>
              </a:rPr>
              <a:t>Vector Operations</a:t>
            </a:r>
            <a:endParaRPr lang="en-US" sz="800" err="1"/>
          </a:p>
        </p:txBody>
      </p:sp>
      <p:sp>
        <p:nvSpPr>
          <p:cNvPr id="21" name="Rectangle 20">
            <a:extLst>
              <a:ext uri="{FF2B5EF4-FFF2-40B4-BE49-F238E27FC236}">
                <a16:creationId xmlns:a16="http://schemas.microsoft.com/office/drawing/2014/main" id="{3D7F5EBE-91BC-4669-B5DB-442CB2747B2F}"/>
              </a:ext>
            </a:extLst>
          </p:cNvPr>
          <p:cNvSpPr/>
          <p:nvPr/>
        </p:nvSpPr>
        <p:spPr>
          <a:xfrm>
            <a:off x="1447800" y="964747"/>
            <a:ext cx="612321" cy="224518"/>
          </a:xfrm>
          <a:prstGeom prst="rect">
            <a:avLst/>
          </a:prstGeom>
          <a:solidFill>
            <a:srgbClr val="C4FFFC">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6" name="Straight Arrow Connector 105">
            <a:extLst>
              <a:ext uri="{FF2B5EF4-FFF2-40B4-BE49-F238E27FC236}">
                <a16:creationId xmlns:a16="http://schemas.microsoft.com/office/drawing/2014/main" id="{9BD820E5-5CBE-45A4-9F01-A1744A1EA5C7}"/>
              </a:ext>
            </a:extLst>
          </p:cNvPr>
          <p:cNvCxnSpPr/>
          <p:nvPr/>
        </p:nvCxnSpPr>
        <p:spPr>
          <a:xfrm flipH="1">
            <a:off x="3665762" y="1440994"/>
            <a:ext cx="1" cy="3626303"/>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08" name="Straight Arrow Connector 107">
            <a:extLst>
              <a:ext uri="{FF2B5EF4-FFF2-40B4-BE49-F238E27FC236}">
                <a16:creationId xmlns:a16="http://schemas.microsoft.com/office/drawing/2014/main" id="{BD71E9B9-2CEF-42F6-B25A-286F430EC668}"/>
              </a:ext>
            </a:extLst>
          </p:cNvPr>
          <p:cNvCxnSpPr>
            <a:cxnSpLocks/>
          </p:cNvCxnSpPr>
          <p:nvPr/>
        </p:nvCxnSpPr>
        <p:spPr>
          <a:xfrm flipH="1">
            <a:off x="4169225" y="1189263"/>
            <a:ext cx="1" cy="3864427"/>
          </a:xfrm>
          <a:prstGeom prst="straightConnector1">
            <a:avLst/>
          </a:prstGeom>
          <a:ln w="28575">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10" name="Straight Arrow Connector 109">
            <a:extLst>
              <a:ext uri="{FF2B5EF4-FFF2-40B4-BE49-F238E27FC236}">
                <a16:creationId xmlns:a16="http://schemas.microsoft.com/office/drawing/2014/main" id="{6D01EF08-1EA3-47FB-A069-10BF9ABD80E9}"/>
              </a:ext>
            </a:extLst>
          </p:cNvPr>
          <p:cNvCxnSpPr>
            <a:cxnSpLocks/>
          </p:cNvCxnSpPr>
          <p:nvPr/>
        </p:nvCxnSpPr>
        <p:spPr>
          <a:xfrm flipH="1">
            <a:off x="4672688" y="1196066"/>
            <a:ext cx="1" cy="3864427"/>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12" name="Straight Arrow Connector 111">
            <a:extLst>
              <a:ext uri="{FF2B5EF4-FFF2-40B4-BE49-F238E27FC236}">
                <a16:creationId xmlns:a16="http://schemas.microsoft.com/office/drawing/2014/main" id="{2DD596BC-9006-4080-966C-E8AA637E9373}"/>
              </a:ext>
            </a:extLst>
          </p:cNvPr>
          <p:cNvCxnSpPr>
            <a:cxnSpLocks/>
          </p:cNvCxnSpPr>
          <p:nvPr/>
        </p:nvCxnSpPr>
        <p:spPr>
          <a:xfrm flipH="1">
            <a:off x="5176153" y="1196066"/>
            <a:ext cx="1" cy="3864427"/>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14" name="Straight Arrow Connector 113">
            <a:extLst>
              <a:ext uri="{FF2B5EF4-FFF2-40B4-BE49-F238E27FC236}">
                <a16:creationId xmlns:a16="http://schemas.microsoft.com/office/drawing/2014/main" id="{6B052B3F-C47D-4AE9-85F0-398194CA27C4}"/>
              </a:ext>
            </a:extLst>
          </p:cNvPr>
          <p:cNvCxnSpPr>
            <a:cxnSpLocks/>
          </p:cNvCxnSpPr>
          <p:nvPr/>
        </p:nvCxnSpPr>
        <p:spPr>
          <a:xfrm flipH="1">
            <a:off x="5672813" y="1196066"/>
            <a:ext cx="1" cy="3864427"/>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16" name="Straight Arrow Connector 115">
            <a:extLst>
              <a:ext uri="{FF2B5EF4-FFF2-40B4-BE49-F238E27FC236}">
                <a16:creationId xmlns:a16="http://schemas.microsoft.com/office/drawing/2014/main" id="{D7B3B873-B06D-43AF-BCAF-FE3108A8AE2A}"/>
              </a:ext>
            </a:extLst>
          </p:cNvPr>
          <p:cNvCxnSpPr>
            <a:cxnSpLocks/>
          </p:cNvCxnSpPr>
          <p:nvPr/>
        </p:nvCxnSpPr>
        <p:spPr>
          <a:xfrm flipH="1">
            <a:off x="6169474" y="1189262"/>
            <a:ext cx="1" cy="3864427"/>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18" name="Straight Arrow Connector 117">
            <a:extLst>
              <a:ext uri="{FF2B5EF4-FFF2-40B4-BE49-F238E27FC236}">
                <a16:creationId xmlns:a16="http://schemas.microsoft.com/office/drawing/2014/main" id="{3713F6C5-FACE-4514-BD68-324C21C3939C}"/>
              </a:ext>
            </a:extLst>
          </p:cNvPr>
          <p:cNvCxnSpPr>
            <a:cxnSpLocks/>
          </p:cNvCxnSpPr>
          <p:nvPr/>
        </p:nvCxnSpPr>
        <p:spPr>
          <a:xfrm flipH="1">
            <a:off x="6672939" y="1189262"/>
            <a:ext cx="1" cy="3864427"/>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20" name="Straight Arrow Connector 119">
            <a:extLst>
              <a:ext uri="{FF2B5EF4-FFF2-40B4-BE49-F238E27FC236}">
                <a16:creationId xmlns:a16="http://schemas.microsoft.com/office/drawing/2014/main" id="{D7F58F7A-5228-4536-B93C-0A148EFD948A}"/>
              </a:ext>
            </a:extLst>
          </p:cNvPr>
          <p:cNvCxnSpPr>
            <a:cxnSpLocks/>
          </p:cNvCxnSpPr>
          <p:nvPr/>
        </p:nvCxnSpPr>
        <p:spPr>
          <a:xfrm flipH="1">
            <a:off x="7169599" y="1189262"/>
            <a:ext cx="1" cy="3864427"/>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22" name="Straight Arrow Connector 121">
            <a:extLst>
              <a:ext uri="{FF2B5EF4-FFF2-40B4-BE49-F238E27FC236}">
                <a16:creationId xmlns:a16="http://schemas.microsoft.com/office/drawing/2014/main" id="{E995EC54-78C5-4139-A605-883B43A9DE58}"/>
              </a:ext>
            </a:extLst>
          </p:cNvPr>
          <p:cNvCxnSpPr>
            <a:cxnSpLocks/>
          </p:cNvCxnSpPr>
          <p:nvPr/>
        </p:nvCxnSpPr>
        <p:spPr>
          <a:xfrm flipH="1">
            <a:off x="3169100" y="1434191"/>
            <a:ext cx="2" cy="3585479"/>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24" name="Straight Arrow Connector 123">
            <a:extLst>
              <a:ext uri="{FF2B5EF4-FFF2-40B4-BE49-F238E27FC236}">
                <a16:creationId xmlns:a16="http://schemas.microsoft.com/office/drawing/2014/main" id="{76D00864-F20D-4A17-806C-649E110AC0FC}"/>
              </a:ext>
            </a:extLst>
          </p:cNvPr>
          <p:cNvCxnSpPr>
            <a:cxnSpLocks/>
          </p:cNvCxnSpPr>
          <p:nvPr/>
        </p:nvCxnSpPr>
        <p:spPr>
          <a:xfrm flipH="1">
            <a:off x="2665635" y="1447797"/>
            <a:ext cx="2" cy="3585479"/>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26" name="Straight Arrow Connector 125">
            <a:extLst>
              <a:ext uri="{FF2B5EF4-FFF2-40B4-BE49-F238E27FC236}">
                <a16:creationId xmlns:a16="http://schemas.microsoft.com/office/drawing/2014/main" id="{547A992A-C45A-4D38-8577-E63BA3C95D03}"/>
              </a:ext>
            </a:extLst>
          </p:cNvPr>
          <p:cNvCxnSpPr>
            <a:cxnSpLocks/>
          </p:cNvCxnSpPr>
          <p:nvPr/>
        </p:nvCxnSpPr>
        <p:spPr>
          <a:xfrm flipH="1">
            <a:off x="2168975" y="1454602"/>
            <a:ext cx="2" cy="3585479"/>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28" name="Straight Arrow Connector 127">
            <a:extLst>
              <a:ext uri="{FF2B5EF4-FFF2-40B4-BE49-F238E27FC236}">
                <a16:creationId xmlns:a16="http://schemas.microsoft.com/office/drawing/2014/main" id="{F43F455F-66AA-4F19-9369-9EA8DF5C4867}"/>
              </a:ext>
            </a:extLst>
          </p:cNvPr>
          <p:cNvCxnSpPr>
            <a:cxnSpLocks/>
          </p:cNvCxnSpPr>
          <p:nvPr/>
        </p:nvCxnSpPr>
        <p:spPr>
          <a:xfrm flipH="1">
            <a:off x="1658706" y="1440994"/>
            <a:ext cx="2" cy="3585479"/>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30" name="Straight Arrow Connector 129">
            <a:extLst>
              <a:ext uri="{FF2B5EF4-FFF2-40B4-BE49-F238E27FC236}">
                <a16:creationId xmlns:a16="http://schemas.microsoft.com/office/drawing/2014/main" id="{DB5DFDE7-5349-4B4A-BB93-F0BD82C597D8}"/>
              </a:ext>
            </a:extLst>
          </p:cNvPr>
          <p:cNvCxnSpPr>
            <a:cxnSpLocks/>
          </p:cNvCxnSpPr>
          <p:nvPr/>
        </p:nvCxnSpPr>
        <p:spPr>
          <a:xfrm flipH="1">
            <a:off x="1155243" y="1440995"/>
            <a:ext cx="2" cy="3585479"/>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32" name="Straight Arrow Connector 131">
            <a:extLst>
              <a:ext uri="{FF2B5EF4-FFF2-40B4-BE49-F238E27FC236}">
                <a16:creationId xmlns:a16="http://schemas.microsoft.com/office/drawing/2014/main" id="{305AF14D-A70F-4A99-A261-25CB80DFB854}"/>
              </a:ext>
            </a:extLst>
          </p:cNvPr>
          <p:cNvCxnSpPr>
            <a:cxnSpLocks/>
          </p:cNvCxnSpPr>
          <p:nvPr/>
        </p:nvCxnSpPr>
        <p:spPr>
          <a:xfrm flipH="1">
            <a:off x="651778" y="1440994"/>
            <a:ext cx="2" cy="3585479"/>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34" name="Straight Arrow Connector 133">
            <a:extLst>
              <a:ext uri="{FF2B5EF4-FFF2-40B4-BE49-F238E27FC236}">
                <a16:creationId xmlns:a16="http://schemas.microsoft.com/office/drawing/2014/main" id="{D9F763D9-8B7C-46AF-A87E-85CAF6315624}"/>
              </a:ext>
            </a:extLst>
          </p:cNvPr>
          <p:cNvCxnSpPr>
            <a:cxnSpLocks/>
          </p:cNvCxnSpPr>
          <p:nvPr/>
        </p:nvCxnSpPr>
        <p:spPr>
          <a:xfrm flipH="1" flipV="1">
            <a:off x="638171" y="3203115"/>
            <a:ext cx="7341055" cy="20413"/>
          </a:xfrm>
          <a:prstGeom prst="straightConnector1">
            <a:avLst/>
          </a:prstGeom>
          <a:ln w="28575">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36" name="Straight Arrow Connector 135">
            <a:extLst>
              <a:ext uri="{FF2B5EF4-FFF2-40B4-BE49-F238E27FC236}">
                <a16:creationId xmlns:a16="http://schemas.microsoft.com/office/drawing/2014/main" id="{8067B88F-6933-47DD-A1B2-CBCEEE8436E4}"/>
              </a:ext>
            </a:extLst>
          </p:cNvPr>
          <p:cNvCxnSpPr>
            <a:cxnSpLocks/>
          </p:cNvCxnSpPr>
          <p:nvPr/>
        </p:nvCxnSpPr>
        <p:spPr>
          <a:xfrm flipH="1" flipV="1">
            <a:off x="672188" y="2713256"/>
            <a:ext cx="7307037" cy="20413"/>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38" name="Straight Arrow Connector 137">
            <a:extLst>
              <a:ext uri="{FF2B5EF4-FFF2-40B4-BE49-F238E27FC236}">
                <a16:creationId xmlns:a16="http://schemas.microsoft.com/office/drawing/2014/main" id="{79B808DB-836A-44CE-B9AF-B2F38D750382}"/>
              </a:ext>
            </a:extLst>
          </p:cNvPr>
          <p:cNvCxnSpPr>
            <a:cxnSpLocks/>
          </p:cNvCxnSpPr>
          <p:nvPr/>
        </p:nvCxnSpPr>
        <p:spPr>
          <a:xfrm flipH="1" flipV="1">
            <a:off x="631367" y="3699776"/>
            <a:ext cx="7341055" cy="20413"/>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40" name="Straight Arrow Connector 139">
            <a:extLst>
              <a:ext uri="{FF2B5EF4-FFF2-40B4-BE49-F238E27FC236}">
                <a16:creationId xmlns:a16="http://schemas.microsoft.com/office/drawing/2014/main" id="{A9A7A89D-DDF3-481A-889F-0FC63247893D}"/>
              </a:ext>
            </a:extLst>
          </p:cNvPr>
          <p:cNvCxnSpPr>
            <a:cxnSpLocks/>
          </p:cNvCxnSpPr>
          <p:nvPr/>
        </p:nvCxnSpPr>
        <p:spPr>
          <a:xfrm flipH="1" flipV="1">
            <a:off x="644973" y="4210043"/>
            <a:ext cx="7341055" cy="20413"/>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42" name="Straight Arrow Connector 141">
            <a:extLst>
              <a:ext uri="{FF2B5EF4-FFF2-40B4-BE49-F238E27FC236}">
                <a16:creationId xmlns:a16="http://schemas.microsoft.com/office/drawing/2014/main" id="{E4D7AFF5-D755-4305-87F1-9B91209B47C5}"/>
              </a:ext>
            </a:extLst>
          </p:cNvPr>
          <p:cNvCxnSpPr>
            <a:cxnSpLocks/>
          </p:cNvCxnSpPr>
          <p:nvPr/>
        </p:nvCxnSpPr>
        <p:spPr>
          <a:xfrm flipH="1" flipV="1">
            <a:off x="638171" y="4706704"/>
            <a:ext cx="7341055" cy="20413"/>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44" name="Straight Arrow Connector 143">
            <a:extLst>
              <a:ext uri="{FF2B5EF4-FFF2-40B4-BE49-F238E27FC236}">
                <a16:creationId xmlns:a16="http://schemas.microsoft.com/office/drawing/2014/main" id="{F7A5633B-D441-4422-9A55-C0EBCDDF079F}"/>
              </a:ext>
            </a:extLst>
          </p:cNvPr>
          <p:cNvCxnSpPr>
            <a:cxnSpLocks/>
          </p:cNvCxnSpPr>
          <p:nvPr/>
        </p:nvCxnSpPr>
        <p:spPr>
          <a:xfrm flipH="1" flipV="1">
            <a:off x="638171" y="2216596"/>
            <a:ext cx="7341055" cy="20413"/>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46" name="Straight Arrow Connector 145">
            <a:extLst>
              <a:ext uri="{FF2B5EF4-FFF2-40B4-BE49-F238E27FC236}">
                <a16:creationId xmlns:a16="http://schemas.microsoft.com/office/drawing/2014/main" id="{25C9F937-5366-44AF-BCBF-9C2B8A7964B6}"/>
              </a:ext>
            </a:extLst>
          </p:cNvPr>
          <p:cNvCxnSpPr>
            <a:cxnSpLocks/>
          </p:cNvCxnSpPr>
          <p:nvPr/>
        </p:nvCxnSpPr>
        <p:spPr>
          <a:xfrm flipH="1" flipV="1">
            <a:off x="651778" y="1713132"/>
            <a:ext cx="7341055" cy="20413"/>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51" name="Straight Arrow Connector 150">
            <a:extLst>
              <a:ext uri="{FF2B5EF4-FFF2-40B4-BE49-F238E27FC236}">
                <a16:creationId xmlns:a16="http://schemas.microsoft.com/office/drawing/2014/main" id="{49115806-F7FF-4BF8-850F-6982E7E52B14}"/>
              </a:ext>
            </a:extLst>
          </p:cNvPr>
          <p:cNvCxnSpPr>
            <a:cxnSpLocks/>
          </p:cNvCxnSpPr>
          <p:nvPr/>
        </p:nvCxnSpPr>
        <p:spPr>
          <a:xfrm flipH="1">
            <a:off x="7666259" y="1196065"/>
            <a:ext cx="1" cy="3864427"/>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sp>
        <p:nvSpPr>
          <p:cNvPr id="150" name="Rectangle: Rounded Corners 149">
            <a:extLst>
              <a:ext uri="{FF2B5EF4-FFF2-40B4-BE49-F238E27FC236}">
                <a16:creationId xmlns:a16="http://schemas.microsoft.com/office/drawing/2014/main" id="{167E5688-A020-412B-BF75-4783C737E356}"/>
              </a:ext>
            </a:extLst>
          </p:cNvPr>
          <p:cNvSpPr/>
          <p:nvPr/>
        </p:nvSpPr>
        <p:spPr>
          <a:xfrm>
            <a:off x="7421336" y="1277711"/>
            <a:ext cx="489857" cy="176893"/>
          </a:xfrm>
          <a:prstGeom prst="roundRect">
            <a:avLst/>
          </a:prstGeom>
          <a:solidFill>
            <a:srgbClr val="CCF0FF"/>
          </a:solidFill>
          <a:ln>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000">
                <a:solidFill>
                  <a:schemeClr val="tx1"/>
                </a:solidFill>
                <a:cs typeface="Arial"/>
              </a:rPr>
              <a:t>clear</a:t>
            </a:r>
            <a:endParaRPr lang="en-US" sz="1000">
              <a:solidFill>
                <a:schemeClr val="tx1"/>
              </a:solidFill>
            </a:endParaRPr>
          </a:p>
        </p:txBody>
      </p:sp>
      <p:sp>
        <p:nvSpPr>
          <p:cNvPr id="157" name="Rectangle: Rounded Corners 156">
            <a:extLst>
              <a:ext uri="{FF2B5EF4-FFF2-40B4-BE49-F238E27FC236}">
                <a16:creationId xmlns:a16="http://schemas.microsoft.com/office/drawing/2014/main" id="{9B3E511D-BBA2-4417-B491-A754B07D7536}"/>
              </a:ext>
            </a:extLst>
          </p:cNvPr>
          <p:cNvSpPr/>
          <p:nvPr/>
        </p:nvSpPr>
        <p:spPr>
          <a:xfrm>
            <a:off x="6414407" y="1284513"/>
            <a:ext cx="864053" cy="170090"/>
          </a:xfrm>
          <a:prstGeom prst="roundRect">
            <a:avLst/>
          </a:prstGeom>
          <a:solidFill>
            <a:srgbClr val="CCF0FF"/>
          </a:solidFill>
          <a:ln>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000">
                <a:solidFill>
                  <a:schemeClr val="tx1"/>
                </a:solidFill>
                <a:cs typeface="Arial"/>
              </a:rPr>
              <a:t>calculations</a:t>
            </a:r>
            <a:endParaRPr lang="en-US" sz="1000">
              <a:solidFill>
                <a:schemeClr val="tx1"/>
              </a:solidFill>
            </a:endParaRPr>
          </a:p>
        </p:txBody>
      </p:sp>
      <p:cxnSp>
        <p:nvCxnSpPr>
          <p:cNvPr id="166" name="Straight Arrow Connector 165">
            <a:extLst>
              <a:ext uri="{FF2B5EF4-FFF2-40B4-BE49-F238E27FC236}">
                <a16:creationId xmlns:a16="http://schemas.microsoft.com/office/drawing/2014/main" id="{8D39A1CA-7013-4B32-A388-4CB67DA320BF}"/>
              </a:ext>
            </a:extLst>
          </p:cNvPr>
          <p:cNvCxnSpPr>
            <a:cxnSpLocks/>
          </p:cNvCxnSpPr>
          <p:nvPr/>
        </p:nvCxnSpPr>
        <p:spPr>
          <a:xfrm>
            <a:off x="6992710" y="1114425"/>
            <a:ext cx="734786" cy="0"/>
          </a:xfrm>
          <a:prstGeom prst="straightConnector1">
            <a:avLst/>
          </a:prstGeom>
          <a:ln w="12700"/>
        </p:spPr>
        <p:style>
          <a:lnRef idx="1">
            <a:schemeClr val="dk1"/>
          </a:lnRef>
          <a:fillRef idx="0">
            <a:schemeClr val="dk1"/>
          </a:fillRef>
          <a:effectRef idx="0">
            <a:schemeClr val="dk1"/>
          </a:effectRef>
          <a:fontRef idx="minor">
            <a:schemeClr val="tx1"/>
          </a:fontRef>
        </p:style>
      </p:cxnSp>
      <p:sp>
        <p:nvSpPr>
          <p:cNvPr id="167" name="Flowchart: Connector 166">
            <a:extLst>
              <a:ext uri="{FF2B5EF4-FFF2-40B4-BE49-F238E27FC236}">
                <a16:creationId xmlns:a16="http://schemas.microsoft.com/office/drawing/2014/main" id="{C44FC12A-62CB-41F5-8E26-AABEF68180DB}"/>
              </a:ext>
            </a:extLst>
          </p:cNvPr>
          <p:cNvSpPr/>
          <p:nvPr/>
        </p:nvSpPr>
        <p:spPr>
          <a:xfrm>
            <a:off x="7323365" y="1084489"/>
            <a:ext cx="68034" cy="68035"/>
          </a:xfrm>
          <a:prstGeom prst="flowChartConnector">
            <a:avLst/>
          </a:prstGeom>
          <a:solidFill>
            <a:srgbClr val="80D0FF"/>
          </a:solidFill>
          <a:ln>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Flowchart: Connector 167">
            <a:extLst>
              <a:ext uri="{FF2B5EF4-FFF2-40B4-BE49-F238E27FC236}">
                <a16:creationId xmlns:a16="http://schemas.microsoft.com/office/drawing/2014/main" id="{511BEC9F-6BE6-4886-A2B5-669B661C1ABF}"/>
              </a:ext>
            </a:extLst>
          </p:cNvPr>
          <p:cNvSpPr/>
          <p:nvPr/>
        </p:nvSpPr>
        <p:spPr>
          <a:xfrm>
            <a:off x="7690758" y="1077686"/>
            <a:ext cx="68034" cy="68035"/>
          </a:xfrm>
          <a:prstGeom prst="flowChartConnector">
            <a:avLst/>
          </a:prstGeom>
          <a:solidFill>
            <a:schemeClr val="bg1"/>
          </a:solidFill>
          <a:ln>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Flowchart: Connector 168">
            <a:extLst>
              <a:ext uri="{FF2B5EF4-FFF2-40B4-BE49-F238E27FC236}">
                <a16:creationId xmlns:a16="http://schemas.microsoft.com/office/drawing/2014/main" id="{5F1B5680-4D78-481B-ADB9-07AFAA2DDBA6}"/>
              </a:ext>
            </a:extLst>
          </p:cNvPr>
          <p:cNvSpPr/>
          <p:nvPr/>
        </p:nvSpPr>
        <p:spPr>
          <a:xfrm>
            <a:off x="6962776" y="1084490"/>
            <a:ext cx="68034" cy="68035"/>
          </a:xfrm>
          <a:prstGeom prst="flowChartConnector">
            <a:avLst/>
          </a:prstGeom>
          <a:solidFill>
            <a:schemeClr val="bg1"/>
          </a:solidFill>
          <a:ln>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Flowchart: Connector 169">
            <a:extLst>
              <a:ext uri="{FF2B5EF4-FFF2-40B4-BE49-F238E27FC236}">
                <a16:creationId xmlns:a16="http://schemas.microsoft.com/office/drawing/2014/main" id="{B7F5679B-2A5A-49C0-AB1E-122F647AA774}"/>
              </a:ext>
            </a:extLst>
          </p:cNvPr>
          <p:cNvSpPr/>
          <p:nvPr/>
        </p:nvSpPr>
        <p:spPr>
          <a:xfrm>
            <a:off x="7146472" y="1084489"/>
            <a:ext cx="68034" cy="68035"/>
          </a:xfrm>
          <a:prstGeom prst="flowChartConnector">
            <a:avLst/>
          </a:prstGeom>
          <a:solidFill>
            <a:schemeClr val="bg1"/>
          </a:solidFill>
          <a:ln>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Flowchart: Connector 170">
            <a:extLst>
              <a:ext uri="{FF2B5EF4-FFF2-40B4-BE49-F238E27FC236}">
                <a16:creationId xmlns:a16="http://schemas.microsoft.com/office/drawing/2014/main" id="{39648B50-99CB-4BF2-84C8-EA27720FD64C}"/>
              </a:ext>
            </a:extLst>
          </p:cNvPr>
          <p:cNvSpPr/>
          <p:nvPr/>
        </p:nvSpPr>
        <p:spPr>
          <a:xfrm>
            <a:off x="7500257" y="1084489"/>
            <a:ext cx="68034" cy="68035"/>
          </a:xfrm>
          <a:prstGeom prst="flowChartConnector">
            <a:avLst/>
          </a:prstGeom>
          <a:solidFill>
            <a:schemeClr val="bg1"/>
          </a:solidFill>
          <a:ln>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Arrow: Right 160">
            <a:extLst>
              <a:ext uri="{FF2B5EF4-FFF2-40B4-BE49-F238E27FC236}">
                <a16:creationId xmlns:a16="http://schemas.microsoft.com/office/drawing/2014/main" id="{5577C8E4-59C4-428D-A7AB-47139EB751E6}"/>
              </a:ext>
            </a:extLst>
          </p:cNvPr>
          <p:cNvSpPr/>
          <p:nvPr/>
        </p:nvSpPr>
        <p:spPr>
          <a:xfrm rot="8160000">
            <a:off x="1940958" y="712805"/>
            <a:ext cx="259582" cy="104670"/>
          </a:xfrm>
          <a:prstGeom prst="rightArrow">
            <a:avLst/>
          </a:prstGeom>
          <a:solidFill>
            <a:srgbClr val="FF0000"/>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TextBox 172">
            <a:extLst>
              <a:ext uri="{FF2B5EF4-FFF2-40B4-BE49-F238E27FC236}">
                <a16:creationId xmlns:a16="http://schemas.microsoft.com/office/drawing/2014/main" id="{3984CE6E-331A-4F08-BB70-65D81BB5A3FE}"/>
              </a:ext>
            </a:extLst>
          </p:cNvPr>
          <p:cNvSpPr txBox="1"/>
          <p:nvPr/>
        </p:nvSpPr>
        <p:spPr>
          <a:xfrm>
            <a:off x="2162592" y="460129"/>
            <a:ext cx="2743199"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t>Highlighted to let the user know where they currently are</a:t>
            </a:r>
          </a:p>
        </p:txBody>
      </p:sp>
      <p:sp>
        <p:nvSpPr>
          <p:cNvPr id="176" name="Arrow: Right 175">
            <a:extLst>
              <a:ext uri="{FF2B5EF4-FFF2-40B4-BE49-F238E27FC236}">
                <a16:creationId xmlns:a16="http://schemas.microsoft.com/office/drawing/2014/main" id="{6019BF61-DA8D-46A0-A858-ADAEB1E37FB6}"/>
              </a:ext>
            </a:extLst>
          </p:cNvPr>
          <p:cNvSpPr/>
          <p:nvPr/>
        </p:nvSpPr>
        <p:spPr>
          <a:xfrm rot="12600000">
            <a:off x="7860065" y="1100609"/>
            <a:ext cx="259582" cy="104670"/>
          </a:xfrm>
          <a:prstGeom prst="rightArrow">
            <a:avLst/>
          </a:prstGeom>
          <a:solidFill>
            <a:srgbClr val="FF0000"/>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TextBox 176">
            <a:extLst>
              <a:ext uri="{FF2B5EF4-FFF2-40B4-BE49-F238E27FC236}">
                <a16:creationId xmlns:a16="http://schemas.microsoft.com/office/drawing/2014/main" id="{03FA82F9-A581-4AC4-8505-C2FE8A17936C}"/>
              </a:ext>
            </a:extLst>
          </p:cNvPr>
          <p:cNvSpPr txBox="1"/>
          <p:nvPr/>
        </p:nvSpPr>
        <p:spPr>
          <a:xfrm>
            <a:off x="8081698" y="1181308"/>
            <a:ext cx="98107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t>Scale for grid</a:t>
            </a:r>
          </a:p>
        </p:txBody>
      </p:sp>
      <p:sp>
        <p:nvSpPr>
          <p:cNvPr id="178" name="Arrow: Right 177">
            <a:extLst>
              <a:ext uri="{FF2B5EF4-FFF2-40B4-BE49-F238E27FC236}">
                <a16:creationId xmlns:a16="http://schemas.microsoft.com/office/drawing/2014/main" id="{766B51C7-7CDE-4378-8FE4-E54110901831}"/>
              </a:ext>
            </a:extLst>
          </p:cNvPr>
          <p:cNvSpPr/>
          <p:nvPr/>
        </p:nvSpPr>
        <p:spPr>
          <a:xfrm rot="12600000">
            <a:off x="7725329" y="1583662"/>
            <a:ext cx="354831" cy="104670"/>
          </a:xfrm>
          <a:prstGeom prst="rightArrow">
            <a:avLst/>
          </a:prstGeom>
          <a:solidFill>
            <a:srgbClr val="FF0000"/>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TextBox 178">
            <a:extLst>
              <a:ext uri="{FF2B5EF4-FFF2-40B4-BE49-F238E27FC236}">
                <a16:creationId xmlns:a16="http://schemas.microsoft.com/office/drawing/2014/main" id="{AF4C5975-A1E9-40BA-A53D-A146B431D01E}"/>
              </a:ext>
            </a:extLst>
          </p:cNvPr>
          <p:cNvSpPr txBox="1"/>
          <p:nvPr/>
        </p:nvSpPr>
        <p:spPr>
          <a:xfrm>
            <a:off x="8013661" y="1677968"/>
            <a:ext cx="981075"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t>Resets grid and vectors</a:t>
            </a:r>
          </a:p>
        </p:txBody>
      </p:sp>
      <p:sp>
        <p:nvSpPr>
          <p:cNvPr id="180" name="Arrow: Right 179">
            <a:extLst>
              <a:ext uri="{FF2B5EF4-FFF2-40B4-BE49-F238E27FC236}">
                <a16:creationId xmlns:a16="http://schemas.microsoft.com/office/drawing/2014/main" id="{AA636BD7-816B-423D-AD09-BA89C214B979}"/>
              </a:ext>
            </a:extLst>
          </p:cNvPr>
          <p:cNvSpPr/>
          <p:nvPr/>
        </p:nvSpPr>
        <p:spPr>
          <a:xfrm rot="15900000">
            <a:off x="6745615" y="1644894"/>
            <a:ext cx="354831" cy="104670"/>
          </a:xfrm>
          <a:prstGeom prst="rightArrow">
            <a:avLst/>
          </a:prstGeom>
          <a:solidFill>
            <a:srgbClr val="FF0000"/>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TextBox 180">
            <a:extLst>
              <a:ext uri="{FF2B5EF4-FFF2-40B4-BE49-F238E27FC236}">
                <a16:creationId xmlns:a16="http://schemas.microsoft.com/office/drawing/2014/main" id="{A8D336FB-F4D9-4F4D-B509-EC0786439DD6}"/>
              </a:ext>
            </a:extLst>
          </p:cNvPr>
          <p:cNvSpPr txBox="1"/>
          <p:nvPr/>
        </p:nvSpPr>
        <p:spPr>
          <a:xfrm>
            <a:off x="6047428" y="1909290"/>
            <a:ext cx="1804307" cy="861774"/>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t>Bring up a menu that shows detailed calculations about the current vector operations</a:t>
            </a:r>
          </a:p>
          <a:p>
            <a:r>
              <a:rPr lang="en-US" sz="1000"/>
              <a:t>(click grid button to go back to grid)</a:t>
            </a:r>
          </a:p>
        </p:txBody>
      </p:sp>
      <p:sp>
        <p:nvSpPr>
          <p:cNvPr id="182" name="Arrow: Right 181">
            <a:extLst>
              <a:ext uri="{FF2B5EF4-FFF2-40B4-BE49-F238E27FC236}">
                <a16:creationId xmlns:a16="http://schemas.microsoft.com/office/drawing/2014/main" id="{A50B5CD4-FCB9-48EF-AF5F-02604CBADFBD}"/>
              </a:ext>
            </a:extLst>
          </p:cNvPr>
          <p:cNvSpPr/>
          <p:nvPr/>
        </p:nvSpPr>
        <p:spPr>
          <a:xfrm rot="-2220000">
            <a:off x="6070726" y="1182252"/>
            <a:ext cx="259582" cy="104670"/>
          </a:xfrm>
          <a:prstGeom prst="rightArrow">
            <a:avLst/>
          </a:prstGeom>
          <a:solidFill>
            <a:srgbClr val="FF0000"/>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TextBox 182">
            <a:extLst>
              <a:ext uri="{FF2B5EF4-FFF2-40B4-BE49-F238E27FC236}">
                <a16:creationId xmlns:a16="http://schemas.microsoft.com/office/drawing/2014/main" id="{840E6A58-026F-440C-99F5-81A9D80EE3C7}"/>
              </a:ext>
            </a:extLst>
          </p:cNvPr>
          <p:cNvSpPr txBox="1"/>
          <p:nvPr/>
        </p:nvSpPr>
        <p:spPr>
          <a:xfrm>
            <a:off x="5231000" y="1378610"/>
            <a:ext cx="1103539" cy="400110"/>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t>Hides all grid marks</a:t>
            </a:r>
          </a:p>
        </p:txBody>
      </p:sp>
      <p:sp>
        <p:nvSpPr>
          <p:cNvPr id="54" name="TextBox 53">
            <a:extLst>
              <a:ext uri="{FF2B5EF4-FFF2-40B4-BE49-F238E27FC236}">
                <a16:creationId xmlns:a16="http://schemas.microsoft.com/office/drawing/2014/main" id="{78ECB728-2E40-4E76-ACE8-A02C4D4E0755}"/>
              </a:ext>
            </a:extLst>
          </p:cNvPr>
          <p:cNvSpPr txBox="1"/>
          <p:nvPr/>
        </p:nvSpPr>
        <p:spPr>
          <a:xfrm>
            <a:off x="4135626" y="4828022"/>
            <a:ext cx="98107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t>y</a:t>
            </a:r>
          </a:p>
        </p:txBody>
      </p:sp>
      <p:sp>
        <p:nvSpPr>
          <p:cNvPr id="55" name="TextBox 54">
            <a:extLst>
              <a:ext uri="{FF2B5EF4-FFF2-40B4-BE49-F238E27FC236}">
                <a16:creationId xmlns:a16="http://schemas.microsoft.com/office/drawing/2014/main" id="{87F68006-2A30-46CB-AC79-475BC4834534}"/>
              </a:ext>
            </a:extLst>
          </p:cNvPr>
          <p:cNvSpPr txBox="1"/>
          <p:nvPr/>
        </p:nvSpPr>
        <p:spPr>
          <a:xfrm>
            <a:off x="7802751" y="2984253"/>
            <a:ext cx="98107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t>x</a:t>
            </a:r>
          </a:p>
        </p:txBody>
      </p:sp>
      <p:sp>
        <p:nvSpPr>
          <p:cNvPr id="3" name="TextBox 2">
            <a:extLst>
              <a:ext uri="{FF2B5EF4-FFF2-40B4-BE49-F238E27FC236}">
                <a16:creationId xmlns:a16="http://schemas.microsoft.com/office/drawing/2014/main" id="{CA6A5480-1668-4C6C-A064-8A74B1142BB9}"/>
              </a:ext>
            </a:extLst>
          </p:cNvPr>
          <p:cNvSpPr txBox="1"/>
          <p:nvPr/>
        </p:nvSpPr>
        <p:spPr>
          <a:xfrm>
            <a:off x="6853918" y="928007"/>
            <a:ext cx="2743200" cy="18466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600"/>
              <a:t>1x    1.5x   2x   2.5x   3x</a:t>
            </a:r>
          </a:p>
        </p:txBody>
      </p:sp>
      <p:sp>
        <p:nvSpPr>
          <p:cNvPr id="57" name="Rectangle: Rounded Corners 56">
            <a:extLst>
              <a:ext uri="{FF2B5EF4-FFF2-40B4-BE49-F238E27FC236}">
                <a16:creationId xmlns:a16="http://schemas.microsoft.com/office/drawing/2014/main" id="{464A1EAA-81CE-151F-AA18-8DA79AB8068E}"/>
              </a:ext>
            </a:extLst>
          </p:cNvPr>
          <p:cNvSpPr/>
          <p:nvPr/>
        </p:nvSpPr>
        <p:spPr>
          <a:xfrm>
            <a:off x="6387192" y="1019171"/>
            <a:ext cx="503464" cy="122466"/>
          </a:xfrm>
          <a:prstGeom prst="roundRect">
            <a:avLst/>
          </a:prstGeom>
          <a:solidFill>
            <a:srgbClr val="CCF0FF"/>
          </a:solidFill>
          <a:ln>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600">
                <a:solidFill>
                  <a:schemeClr val="tx1"/>
                </a:solidFill>
                <a:cs typeface="Arial"/>
              </a:rPr>
              <a:t>hide grid</a:t>
            </a:r>
            <a:endParaRPr lang="en-US" sz="600">
              <a:solidFill>
                <a:schemeClr val="tx1"/>
              </a:solidFill>
            </a:endParaRPr>
          </a:p>
        </p:txBody>
      </p:sp>
      <p:cxnSp>
        <p:nvCxnSpPr>
          <p:cNvPr id="2" name="Straight Arrow Connector 1">
            <a:extLst>
              <a:ext uri="{FF2B5EF4-FFF2-40B4-BE49-F238E27FC236}">
                <a16:creationId xmlns:a16="http://schemas.microsoft.com/office/drawing/2014/main" id="{5C8F6E4B-08B8-18BD-7DB7-0BBFFA7E4E35}"/>
              </a:ext>
            </a:extLst>
          </p:cNvPr>
          <p:cNvCxnSpPr/>
          <p:nvPr/>
        </p:nvCxnSpPr>
        <p:spPr>
          <a:xfrm flipV="1">
            <a:off x="4169229" y="2729592"/>
            <a:ext cx="2721" cy="49393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63" name="Arrow: Right 62">
            <a:extLst>
              <a:ext uri="{FF2B5EF4-FFF2-40B4-BE49-F238E27FC236}">
                <a16:creationId xmlns:a16="http://schemas.microsoft.com/office/drawing/2014/main" id="{4DE514CF-1CD8-449E-1EBB-695CB0F3D0FF}"/>
              </a:ext>
            </a:extLst>
          </p:cNvPr>
          <p:cNvSpPr/>
          <p:nvPr/>
        </p:nvSpPr>
        <p:spPr>
          <a:xfrm rot="360000">
            <a:off x="6036709" y="944126"/>
            <a:ext cx="259582" cy="104670"/>
          </a:xfrm>
          <a:prstGeom prst="rightArrow">
            <a:avLst/>
          </a:prstGeom>
          <a:solidFill>
            <a:srgbClr val="FF0000"/>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TextBox 63">
            <a:extLst>
              <a:ext uri="{FF2B5EF4-FFF2-40B4-BE49-F238E27FC236}">
                <a16:creationId xmlns:a16="http://schemas.microsoft.com/office/drawing/2014/main" id="{354B5C79-0A2A-1037-CF69-655604131C1D}"/>
              </a:ext>
            </a:extLst>
          </p:cNvPr>
          <p:cNvSpPr txBox="1"/>
          <p:nvPr/>
        </p:nvSpPr>
        <p:spPr>
          <a:xfrm>
            <a:off x="4884017" y="813913"/>
            <a:ext cx="1103539" cy="246221"/>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t>User clicks here</a:t>
            </a:r>
          </a:p>
        </p:txBody>
      </p:sp>
      <p:cxnSp>
        <p:nvCxnSpPr>
          <p:cNvPr id="8" name="Straight Arrow Connector 7">
            <a:extLst>
              <a:ext uri="{FF2B5EF4-FFF2-40B4-BE49-F238E27FC236}">
                <a16:creationId xmlns:a16="http://schemas.microsoft.com/office/drawing/2014/main" id="{8C1C4E91-F5AC-7010-F439-3A5E620DD034}"/>
              </a:ext>
            </a:extLst>
          </p:cNvPr>
          <p:cNvCxnSpPr/>
          <p:nvPr/>
        </p:nvCxnSpPr>
        <p:spPr>
          <a:xfrm flipV="1">
            <a:off x="4169228" y="1178379"/>
            <a:ext cx="2721" cy="289832"/>
          </a:xfrm>
          <a:prstGeom prst="straightConnector1">
            <a:avLst/>
          </a:prstGeom>
          <a:ln w="28575">
            <a:solidFill>
              <a:schemeClr val="bg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AE478F7F-BFB3-2770-674F-ACDC33EF26A5}"/>
              </a:ext>
            </a:extLst>
          </p:cNvPr>
          <p:cNvCxnSpPr>
            <a:cxnSpLocks/>
          </p:cNvCxnSpPr>
          <p:nvPr/>
        </p:nvCxnSpPr>
        <p:spPr>
          <a:xfrm>
            <a:off x="7720692" y="3223531"/>
            <a:ext cx="281667" cy="2722"/>
          </a:xfrm>
          <a:prstGeom prst="straightConnector1">
            <a:avLst/>
          </a:prstGeom>
          <a:ln w="28575">
            <a:solidFill>
              <a:schemeClr val="bg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4BEB55CA-5A38-6E5A-199B-AD7481721DB0}"/>
              </a:ext>
            </a:extLst>
          </p:cNvPr>
          <p:cNvCxnSpPr>
            <a:cxnSpLocks/>
          </p:cNvCxnSpPr>
          <p:nvPr/>
        </p:nvCxnSpPr>
        <p:spPr>
          <a:xfrm flipH="1">
            <a:off x="627289" y="3203121"/>
            <a:ext cx="276224" cy="2721"/>
          </a:xfrm>
          <a:prstGeom prst="straightConnector1">
            <a:avLst/>
          </a:prstGeom>
          <a:ln w="28575">
            <a:solidFill>
              <a:schemeClr val="bg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E7FB2ED-DD82-380A-6ABF-887B6F7A17C1}"/>
              </a:ext>
            </a:extLst>
          </p:cNvPr>
          <p:cNvCxnSpPr>
            <a:cxnSpLocks/>
          </p:cNvCxnSpPr>
          <p:nvPr/>
        </p:nvCxnSpPr>
        <p:spPr>
          <a:xfrm flipH="1">
            <a:off x="4167867" y="4859111"/>
            <a:ext cx="4081" cy="213631"/>
          </a:xfrm>
          <a:prstGeom prst="straightConnector1">
            <a:avLst/>
          </a:prstGeom>
          <a:ln w="28575">
            <a:solidFill>
              <a:schemeClr val="bg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6348030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5" name="TextBox 4">
            <a:extLst>
              <a:ext uri="{FF2B5EF4-FFF2-40B4-BE49-F238E27FC236}">
                <a16:creationId xmlns:a16="http://schemas.microsoft.com/office/drawing/2014/main" id="{77CF38F4-8643-D742-8F96-0042DD50DC6F}"/>
              </a:ext>
            </a:extLst>
          </p:cNvPr>
          <p:cNvSpPr txBox="1"/>
          <p:nvPr/>
        </p:nvSpPr>
        <p:spPr>
          <a:xfrm>
            <a:off x="1505" y="691"/>
            <a:ext cx="1023037" cy="923330"/>
          </a:xfrm>
          <a:prstGeom prst="rect">
            <a:avLst/>
          </a:prstGeom>
          <a:solidFill>
            <a:schemeClr val="accent4"/>
          </a:solidFill>
        </p:spPr>
        <p:txBody>
          <a:bodyPr wrap="square" lIns="91440" tIns="45720" rIns="91440" bIns="45720" rtlCol="0" anchor="t">
            <a:spAutoFit/>
          </a:bodyPr>
          <a:lstStyle/>
          <a:p>
            <a:r>
              <a:rPr lang="en-US"/>
              <a:t>Prototype</a:t>
            </a:r>
            <a:endParaRPr lang="en-US" sz="4000"/>
          </a:p>
          <a:p>
            <a:r>
              <a:rPr lang="en-US" sz="4000"/>
              <a:t>6</a:t>
            </a:r>
          </a:p>
        </p:txBody>
      </p:sp>
      <p:pic>
        <p:nvPicPr>
          <p:cNvPr id="62" name="Picture 9" descr="Graphical user interface, application&#10;&#10;Description automatically generated">
            <a:extLst>
              <a:ext uri="{FF2B5EF4-FFF2-40B4-BE49-F238E27FC236}">
                <a16:creationId xmlns:a16="http://schemas.microsoft.com/office/drawing/2014/main" id="{A5AFF5D0-0345-4DDB-849E-5679874F28BD}"/>
              </a:ext>
            </a:extLst>
          </p:cNvPr>
          <p:cNvPicPr>
            <a:picLocks noChangeAspect="1"/>
          </p:cNvPicPr>
          <p:nvPr/>
        </p:nvPicPr>
        <p:blipFill>
          <a:blip r:embed="rId3"/>
          <a:stretch>
            <a:fillRect/>
          </a:stretch>
        </p:blipFill>
        <p:spPr>
          <a:xfrm>
            <a:off x="548055" y="384837"/>
            <a:ext cx="7439756" cy="4688361"/>
          </a:xfrm>
          <a:prstGeom prst="rect">
            <a:avLst/>
          </a:prstGeom>
        </p:spPr>
      </p:pic>
      <p:pic>
        <p:nvPicPr>
          <p:cNvPr id="263" name="Google Shape;263;p38"/>
          <p:cNvPicPr preferRelativeResize="0"/>
          <p:nvPr/>
        </p:nvPicPr>
        <p:blipFill>
          <a:blip r:embed="rId4">
            <a:alphaModFix/>
          </a:blip>
          <a:stretch>
            <a:fillRect/>
          </a:stretch>
        </p:blipFill>
        <p:spPr>
          <a:xfrm>
            <a:off x="7753350" y="-6"/>
            <a:ext cx="1390650" cy="966788"/>
          </a:xfrm>
          <a:prstGeom prst="rect">
            <a:avLst/>
          </a:prstGeom>
          <a:noFill/>
          <a:ln>
            <a:noFill/>
          </a:ln>
        </p:spPr>
      </p:pic>
      <p:sp>
        <p:nvSpPr>
          <p:cNvPr id="7" name="TextBox 6">
            <a:extLst>
              <a:ext uri="{FF2B5EF4-FFF2-40B4-BE49-F238E27FC236}">
                <a16:creationId xmlns:a16="http://schemas.microsoft.com/office/drawing/2014/main" id="{B54139A4-F124-4CCD-957D-894CB1ADBE8C}"/>
              </a:ext>
            </a:extLst>
          </p:cNvPr>
          <p:cNvSpPr txBox="1"/>
          <p:nvPr/>
        </p:nvSpPr>
        <p:spPr>
          <a:xfrm>
            <a:off x="545436" y="409365"/>
            <a:ext cx="274319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grid</a:t>
            </a:r>
          </a:p>
        </p:txBody>
      </p:sp>
      <p:sp>
        <p:nvSpPr>
          <p:cNvPr id="10" name="Rectangle 9">
            <a:extLst>
              <a:ext uri="{FF2B5EF4-FFF2-40B4-BE49-F238E27FC236}">
                <a16:creationId xmlns:a16="http://schemas.microsoft.com/office/drawing/2014/main" id="{F091F718-A7A8-4706-98F9-FD3C9B82084B}"/>
              </a:ext>
            </a:extLst>
          </p:cNvPr>
          <p:cNvSpPr/>
          <p:nvPr/>
        </p:nvSpPr>
        <p:spPr>
          <a:xfrm>
            <a:off x="651782" y="964746"/>
            <a:ext cx="7313838" cy="224518"/>
          </a:xfrm>
          <a:prstGeom prst="rect">
            <a:avLst/>
          </a:prstGeom>
          <a:solidFill>
            <a:schemeClr val="bg1"/>
          </a:solidFill>
          <a:ln>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E5EC0C29-6E5E-484A-8E4F-609E675877DC}"/>
              </a:ext>
            </a:extLst>
          </p:cNvPr>
          <p:cNvSpPr txBox="1"/>
          <p:nvPr/>
        </p:nvSpPr>
        <p:spPr>
          <a:xfrm>
            <a:off x="650762" y="966278"/>
            <a:ext cx="885825" cy="2308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900">
                <a:latin typeface="Grandview Display"/>
              </a:rPr>
              <a:t>Instructions</a:t>
            </a:r>
            <a:endParaRPr lang="en-US" sz="900"/>
          </a:p>
        </p:txBody>
      </p:sp>
      <p:sp>
        <p:nvSpPr>
          <p:cNvPr id="22" name="TextBox 21">
            <a:extLst>
              <a:ext uri="{FF2B5EF4-FFF2-40B4-BE49-F238E27FC236}">
                <a16:creationId xmlns:a16="http://schemas.microsoft.com/office/drawing/2014/main" id="{98C6B6E5-1B33-473B-A0AC-91AC251B9687}"/>
              </a:ext>
            </a:extLst>
          </p:cNvPr>
          <p:cNvSpPr txBox="1"/>
          <p:nvPr/>
        </p:nvSpPr>
        <p:spPr>
          <a:xfrm>
            <a:off x="1535226" y="959473"/>
            <a:ext cx="885825" cy="2308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900">
                <a:latin typeface="Grandview Display"/>
              </a:rPr>
              <a:t>Grid</a:t>
            </a:r>
            <a:endParaRPr lang="en-US"/>
          </a:p>
        </p:txBody>
      </p:sp>
      <p:sp>
        <p:nvSpPr>
          <p:cNvPr id="23" name="TextBox 22">
            <a:extLst>
              <a:ext uri="{FF2B5EF4-FFF2-40B4-BE49-F238E27FC236}">
                <a16:creationId xmlns:a16="http://schemas.microsoft.com/office/drawing/2014/main" id="{AB656D05-0F39-43B9-A07C-F090CFC27000}"/>
              </a:ext>
            </a:extLst>
          </p:cNvPr>
          <p:cNvSpPr txBox="1"/>
          <p:nvPr/>
        </p:nvSpPr>
        <p:spPr>
          <a:xfrm>
            <a:off x="2099922" y="959473"/>
            <a:ext cx="885825" cy="2308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900">
                <a:latin typeface="Grandview Display"/>
              </a:rPr>
              <a:t>Cheat Sheet</a:t>
            </a:r>
            <a:endParaRPr lang="en-US"/>
          </a:p>
        </p:txBody>
      </p:sp>
      <p:sp>
        <p:nvSpPr>
          <p:cNvPr id="24" name="Rectangle 23">
            <a:extLst>
              <a:ext uri="{FF2B5EF4-FFF2-40B4-BE49-F238E27FC236}">
                <a16:creationId xmlns:a16="http://schemas.microsoft.com/office/drawing/2014/main" id="{6F1F419E-2D7D-4CC4-96A6-E0BE10EA0BB0}"/>
              </a:ext>
            </a:extLst>
          </p:cNvPr>
          <p:cNvSpPr/>
          <p:nvPr/>
        </p:nvSpPr>
        <p:spPr>
          <a:xfrm>
            <a:off x="651782" y="1196067"/>
            <a:ext cx="3374569" cy="231321"/>
          </a:xfrm>
          <a:prstGeom prst="rect">
            <a:avLst/>
          </a:prstGeom>
          <a:solidFill>
            <a:schemeClr val="bg1"/>
          </a:solidFill>
          <a:ln>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057C634D-16F2-4822-A17E-259F82FD829C}"/>
              </a:ext>
            </a:extLst>
          </p:cNvPr>
          <p:cNvSpPr txBox="1"/>
          <p:nvPr/>
        </p:nvSpPr>
        <p:spPr>
          <a:xfrm>
            <a:off x="650762" y="1211205"/>
            <a:ext cx="1715861"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latin typeface="Grandview Display"/>
              </a:rPr>
              <a:t>Vector Addition + Multiplication</a:t>
            </a:r>
            <a:endParaRPr lang="en-US" sz="800" err="1"/>
          </a:p>
        </p:txBody>
      </p:sp>
      <p:sp>
        <p:nvSpPr>
          <p:cNvPr id="28" name="TextBox 27">
            <a:extLst>
              <a:ext uri="{FF2B5EF4-FFF2-40B4-BE49-F238E27FC236}">
                <a16:creationId xmlns:a16="http://schemas.microsoft.com/office/drawing/2014/main" id="{996732EB-F534-4A54-99CD-B10501C4A070}"/>
              </a:ext>
            </a:extLst>
          </p:cNvPr>
          <p:cNvSpPr txBox="1"/>
          <p:nvPr/>
        </p:nvSpPr>
        <p:spPr>
          <a:xfrm>
            <a:off x="2317637" y="1211204"/>
            <a:ext cx="1110344"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latin typeface="Grandview Display"/>
              </a:rPr>
              <a:t>Vector Operations</a:t>
            </a:r>
            <a:endParaRPr lang="en-US" sz="800" err="1"/>
          </a:p>
        </p:txBody>
      </p:sp>
      <p:sp>
        <p:nvSpPr>
          <p:cNvPr id="21" name="Rectangle 20">
            <a:extLst>
              <a:ext uri="{FF2B5EF4-FFF2-40B4-BE49-F238E27FC236}">
                <a16:creationId xmlns:a16="http://schemas.microsoft.com/office/drawing/2014/main" id="{3D7F5EBE-91BC-4669-B5DB-442CB2747B2F}"/>
              </a:ext>
            </a:extLst>
          </p:cNvPr>
          <p:cNvSpPr/>
          <p:nvPr/>
        </p:nvSpPr>
        <p:spPr>
          <a:xfrm>
            <a:off x="1447800" y="964747"/>
            <a:ext cx="612321" cy="224518"/>
          </a:xfrm>
          <a:prstGeom prst="rect">
            <a:avLst/>
          </a:prstGeom>
          <a:solidFill>
            <a:srgbClr val="C4FFFC">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8" name="Straight Arrow Connector 107">
            <a:extLst>
              <a:ext uri="{FF2B5EF4-FFF2-40B4-BE49-F238E27FC236}">
                <a16:creationId xmlns:a16="http://schemas.microsoft.com/office/drawing/2014/main" id="{BD71E9B9-2CEF-42F6-B25A-286F430EC668}"/>
              </a:ext>
            </a:extLst>
          </p:cNvPr>
          <p:cNvCxnSpPr>
            <a:cxnSpLocks/>
          </p:cNvCxnSpPr>
          <p:nvPr/>
        </p:nvCxnSpPr>
        <p:spPr>
          <a:xfrm flipH="1">
            <a:off x="4169225" y="1189263"/>
            <a:ext cx="1" cy="3864427"/>
          </a:xfrm>
          <a:prstGeom prst="straightConnector1">
            <a:avLst/>
          </a:prstGeom>
          <a:ln w="28575">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32" name="Straight Arrow Connector 131">
            <a:extLst>
              <a:ext uri="{FF2B5EF4-FFF2-40B4-BE49-F238E27FC236}">
                <a16:creationId xmlns:a16="http://schemas.microsoft.com/office/drawing/2014/main" id="{305AF14D-A70F-4A99-A261-25CB80DFB854}"/>
              </a:ext>
            </a:extLst>
          </p:cNvPr>
          <p:cNvCxnSpPr>
            <a:cxnSpLocks/>
          </p:cNvCxnSpPr>
          <p:nvPr/>
        </p:nvCxnSpPr>
        <p:spPr>
          <a:xfrm flipH="1">
            <a:off x="651778" y="1440994"/>
            <a:ext cx="2" cy="3585479"/>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34" name="Straight Arrow Connector 133">
            <a:extLst>
              <a:ext uri="{FF2B5EF4-FFF2-40B4-BE49-F238E27FC236}">
                <a16:creationId xmlns:a16="http://schemas.microsoft.com/office/drawing/2014/main" id="{D9F763D9-8B7C-46AF-A87E-85CAF6315624}"/>
              </a:ext>
            </a:extLst>
          </p:cNvPr>
          <p:cNvCxnSpPr>
            <a:cxnSpLocks/>
          </p:cNvCxnSpPr>
          <p:nvPr/>
        </p:nvCxnSpPr>
        <p:spPr>
          <a:xfrm flipH="1" flipV="1">
            <a:off x="638171" y="3203115"/>
            <a:ext cx="7341055" cy="20413"/>
          </a:xfrm>
          <a:prstGeom prst="straightConnector1">
            <a:avLst/>
          </a:prstGeom>
          <a:ln w="28575">
            <a:solidFill>
              <a:schemeClr val="tx2">
                <a:lumMod val="75000"/>
              </a:schemeClr>
            </a:solidFill>
          </a:ln>
        </p:spPr>
        <p:style>
          <a:lnRef idx="1">
            <a:schemeClr val="dk1"/>
          </a:lnRef>
          <a:fillRef idx="0">
            <a:schemeClr val="dk1"/>
          </a:fillRef>
          <a:effectRef idx="0">
            <a:schemeClr val="dk1"/>
          </a:effectRef>
          <a:fontRef idx="minor">
            <a:schemeClr val="tx1"/>
          </a:fontRef>
        </p:style>
      </p:cxnSp>
      <p:sp>
        <p:nvSpPr>
          <p:cNvPr id="150" name="Rectangle: Rounded Corners 149">
            <a:extLst>
              <a:ext uri="{FF2B5EF4-FFF2-40B4-BE49-F238E27FC236}">
                <a16:creationId xmlns:a16="http://schemas.microsoft.com/office/drawing/2014/main" id="{167E5688-A020-412B-BF75-4783C737E356}"/>
              </a:ext>
            </a:extLst>
          </p:cNvPr>
          <p:cNvSpPr/>
          <p:nvPr/>
        </p:nvSpPr>
        <p:spPr>
          <a:xfrm>
            <a:off x="7421336" y="1277711"/>
            <a:ext cx="489857" cy="176893"/>
          </a:xfrm>
          <a:prstGeom prst="roundRect">
            <a:avLst/>
          </a:prstGeom>
          <a:solidFill>
            <a:srgbClr val="CCF0FF"/>
          </a:solidFill>
          <a:ln>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000">
                <a:solidFill>
                  <a:schemeClr val="tx1"/>
                </a:solidFill>
                <a:cs typeface="Arial"/>
              </a:rPr>
              <a:t>clear</a:t>
            </a:r>
            <a:endParaRPr lang="en-US" sz="1000">
              <a:solidFill>
                <a:schemeClr val="tx1"/>
              </a:solidFill>
            </a:endParaRPr>
          </a:p>
        </p:txBody>
      </p:sp>
      <p:sp>
        <p:nvSpPr>
          <p:cNvPr id="157" name="Rectangle: Rounded Corners 156">
            <a:extLst>
              <a:ext uri="{FF2B5EF4-FFF2-40B4-BE49-F238E27FC236}">
                <a16:creationId xmlns:a16="http://schemas.microsoft.com/office/drawing/2014/main" id="{9B3E511D-BBA2-4417-B491-A754B07D7536}"/>
              </a:ext>
            </a:extLst>
          </p:cNvPr>
          <p:cNvSpPr/>
          <p:nvPr/>
        </p:nvSpPr>
        <p:spPr>
          <a:xfrm>
            <a:off x="6414407" y="1284513"/>
            <a:ext cx="864053" cy="170090"/>
          </a:xfrm>
          <a:prstGeom prst="roundRect">
            <a:avLst/>
          </a:prstGeom>
          <a:solidFill>
            <a:srgbClr val="CCF0FF"/>
          </a:solidFill>
          <a:ln>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000">
                <a:solidFill>
                  <a:schemeClr val="tx1"/>
                </a:solidFill>
                <a:cs typeface="Arial"/>
              </a:rPr>
              <a:t>calculations</a:t>
            </a:r>
            <a:endParaRPr lang="en-US" sz="1000">
              <a:solidFill>
                <a:schemeClr val="tx1"/>
              </a:solidFill>
            </a:endParaRPr>
          </a:p>
        </p:txBody>
      </p:sp>
      <p:cxnSp>
        <p:nvCxnSpPr>
          <p:cNvPr id="166" name="Straight Arrow Connector 165">
            <a:extLst>
              <a:ext uri="{FF2B5EF4-FFF2-40B4-BE49-F238E27FC236}">
                <a16:creationId xmlns:a16="http://schemas.microsoft.com/office/drawing/2014/main" id="{8D39A1CA-7013-4B32-A388-4CB67DA320BF}"/>
              </a:ext>
            </a:extLst>
          </p:cNvPr>
          <p:cNvCxnSpPr>
            <a:cxnSpLocks/>
          </p:cNvCxnSpPr>
          <p:nvPr/>
        </p:nvCxnSpPr>
        <p:spPr>
          <a:xfrm>
            <a:off x="6992710" y="1114425"/>
            <a:ext cx="734786" cy="0"/>
          </a:xfrm>
          <a:prstGeom prst="straightConnector1">
            <a:avLst/>
          </a:prstGeom>
          <a:ln w="12700"/>
        </p:spPr>
        <p:style>
          <a:lnRef idx="1">
            <a:schemeClr val="dk1"/>
          </a:lnRef>
          <a:fillRef idx="0">
            <a:schemeClr val="dk1"/>
          </a:fillRef>
          <a:effectRef idx="0">
            <a:schemeClr val="dk1"/>
          </a:effectRef>
          <a:fontRef idx="minor">
            <a:schemeClr val="tx1"/>
          </a:fontRef>
        </p:style>
      </p:cxnSp>
      <p:sp>
        <p:nvSpPr>
          <p:cNvPr id="167" name="Flowchart: Connector 166">
            <a:extLst>
              <a:ext uri="{FF2B5EF4-FFF2-40B4-BE49-F238E27FC236}">
                <a16:creationId xmlns:a16="http://schemas.microsoft.com/office/drawing/2014/main" id="{C44FC12A-62CB-41F5-8E26-AABEF68180DB}"/>
              </a:ext>
            </a:extLst>
          </p:cNvPr>
          <p:cNvSpPr/>
          <p:nvPr/>
        </p:nvSpPr>
        <p:spPr>
          <a:xfrm>
            <a:off x="7323365" y="1084489"/>
            <a:ext cx="68034" cy="68035"/>
          </a:xfrm>
          <a:prstGeom prst="flowChartConnector">
            <a:avLst/>
          </a:prstGeom>
          <a:solidFill>
            <a:srgbClr val="80D0FF"/>
          </a:solidFill>
          <a:ln>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Flowchart: Connector 167">
            <a:extLst>
              <a:ext uri="{FF2B5EF4-FFF2-40B4-BE49-F238E27FC236}">
                <a16:creationId xmlns:a16="http://schemas.microsoft.com/office/drawing/2014/main" id="{511BEC9F-6BE6-4886-A2B5-669B661C1ABF}"/>
              </a:ext>
            </a:extLst>
          </p:cNvPr>
          <p:cNvSpPr/>
          <p:nvPr/>
        </p:nvSpPr>
        <p:spPr>
          <a:xfrm>
            <a:off x="7690758" y="1077686"/>
            <a:ext cx="68034" cy="68035"/>
          </a:xfrm>
          <a:prstGeom prst="flowChartConnector">
            <a:avLst/>
          </a:prstGeom>
          <a:solidFill>
            <a:schemeClr val="bg1"/>
          </a:solidFill>
          <a:ln>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Flowchart: Connector 168">
            <a:extLst>
              <a:ext uri="{FF2B5EF4-FFF2-40B4-BE49-F238E27FC236}">
                <a16:creationId xmlns:a16="http://schemas.microsoft.com/office/drawing/2014/main" id="{5F1B5680-4D78-481B-ADB9-07AFAA2DDBA6}"/>
              </a:ext>
            </a:extLst>
          </p:cNvPr>
          <p:cNvSpPr/>
          <p:nvPr/>
        </p:nvSpPr>
        <p:spPr>
          <a:xfrm>
            <a:off x="6962776" y="1084490"/>
            <a:ext cx="68034" cy="68035"/>
          </a:xfrm>
          <a:prstGeom prst="flowChartConnector">
            <a:avLst/>
          </a:prstGeom>
          <a:solidFill>
            <a:schemeClr val="bg1"/>
          </a:solidFill>
          <a:ln>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Flowchart: Connector 169">
            <a:extLst>
              <a:ext uri="{FF2B5EF4-FFF2-40B4-BE49-F238E27FC236}">
                <a16:creationId xmlns:a16="http://schemas.microsoft.com/office/drawing/2014/main" id="{B7F5679B-2A5A-49C0-AB1E-122F647AA774}"/>
              </a:ext>
            </a:extLst>
          </p:cNvPr>
          <p:cNvSpPr/>
          <p:nvPr/>
        </p:nvSpPr>
        <p:spPr>
          <a:xfrm>
            <a:off x="7146472" y="1084489"/>
            <a:ext cx="68034" cy="68035"/>
          </a:xfrm>
          <a:prstGeom prst="flowChartConnector">
            <a:avLst/>
          </a:prstGeom>
          <a:solidFill>
            <a:schemeClr val="bg1"/>
          </a:solidFill>
          <a:ln>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Flowchart: Connector 170">
            <a:extLst>
              <a:ext uri="{FF2B5EF4-FFF2-40B4-BE49-F238E27FC236}">
                <a16:creationId xmlns:a16="http://schemas.microsoft.com/office/drawing/2014/main" id="{39648B50-99CB-4BF2-84C8-EA27720FD64C}"/>
              </a:ext>
            </a:extLst>
          </p:cNvPr>
          <p:cNvSpPr/>
          <p:nvPr/>
        </p:nvSpPr>
        <p:spPr>
          <a:xfrm>
            <a:off x="7500257" y="1084489"/>
            <a:ext cx="68034" cy="68035"/>
          </a:xfrm>
          <a:prstGeom prst="flowChartConnector">
            <a:avLst/>
          </a:prstGeom>
          <a:solidFill>
            <a:schemeClr val="bg1"/>
          </a:solidFill>
          <a:ln>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TextBox 178">
            <a:extLst>
              <a:ext uri="{FF2B5EF4-FFF2-40B4-BE49-F238E27FC236}">
                <a16:creationId xmlns:a16="http://schemas.microsoft.com/office/drawing/2014/main" id="{AF4C5975-A1E9-40BA-A53D-A146B431D01E}"/>
              </a:ext>
            </a:extLst>
          </p:cNvPr>
          <p:cNvSpPr txBox="1"/>
          <p:nvPr/>
        </p:nvSpPr>
        <p:spPr>
          <a:xfrm>
            <a:off x="1026393" y="1929700"/>
            <a:ext cx="1314450"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t>User clicks here</a:t>
            </a:r>
          </a:p>
        </p:txBody>
      </p:sp>
      <p:sp>
        <p:nvSpPr>
          <p:cNvPr id="180" name="Arrow: Right 179">
            <a:extLst>
              <a:ext uri="{FF2B5EF4-FFF2-40B4-BE49-F238E27FC236}">
                <a16:creationId xmlns:a16="http://schemas.microsoft.com/office/drawing/2014/main" id="{AA636BD7-816B-423D-AD09-BA89C214B979}"/>
              </a:ext>
            </a:extLst>
          </p:cNvPr>
          <p:cNvSpPr/>
          <p:nvPr/>
        </p:nvSpPr>
        <p:spPr>
          <a:xfrm rot="15900000">
            <a:off x="1289151" y="1631287"/>
            <a:ext cx="354831" cy="104670"/>
          </a:xfrm>
          <a:prstGeom prst="rightArrow">
            <a:avLst/>
          </a:prstGeom>
          <a:solidFill>
            <a:srgbClr val="FF0000"/>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extBox 53">
            <a:extLst>
              <a:ext uri="{FF2B5EF4-FFF2-40B4-BE49-F238E27FC236}">
                <a16:creationId xmlns:a16="http://schemas.microsoft.com/office/drawing/2014/main" id="{78ECB728-2E40-4E76-ACE8-A02C4D4E0755}"/>
              </a:ext>
            </a:extLst>
          </p:cNvPr>
          <p:cNvSpPr txBox="1"/>
          <p:nvPr/>
        </p:nvSpPr>
        <p:spPr>
          <a:xfrm>
            <a:off x="4135626" y="4828022"/>
            <a:ext cx="98107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t>y</a:t>
            </a:r>
          </a:p>
        </p:txBody>
      </p:sp>
      <p:sp>
        <p:nvSpPr>
          <p:cNvPr id="55" name="TextBox 54">
            <a:extLst>
              <a:ext uri="{FF2B5EF4-FFF2-40B4-BE49-F238E27FC236}">
                <a16:creationId xmlns:a16="http://schemas.microsoft.com/office/drawing/2014/main" id="{87F68006-2A30-46CB-AC79-475BC4834534}"/>
              </a:ext>
            </a:extLst>
          </p:cNvPr>
          <p:cNvSpPr txBox="1"/>
          <p:nvPr/>
        </p:nvSpPr>
        <p:spPr>
          <a:xfrm>
            <a:off x="7802751" y="2984253"/>
            <a:ext cx="98107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t>x</a:t>
            </a:r>
          </a:p>
        </p:txBody>
      </p:sp>
      <p:sp>
        <p:nvSpPr>
          <p:cNvPr id="3" name="TextBox 2">
            <a:extLst>
              <a:ext uri="{FF2B5EF4-FFF2-40B4-BE49-F238E27FC236}">
                <a16:creationId xmlns:a16="http://schemas.microsoft.com/office/drawing/2014/main" id="{CA6A5480-1668-4C6C-A064-8A74B1142BB9}"/>
              </a:ext>
            </a:extLst>
          </p:cNvPr>
          <p:cNvSpPr txBox="1"/>
          <p:nvPr/>
        </p:nvSpPr>
        <p:spPr>
          <a:xfrm>
            <a:off x="6853918" y="928007"/>
            <a:ext cx="2743200" cy="18466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600"/>
              <a:t>1x    1.5x   2x   2.5x   3x</a:t>
            </a:r>
          </a:p>
        </p:txBody>
      </p:sp>
      <p:sp>
        <p:nvSpPr>
          <p:cNvPr id="57" name="Rectangle: Rounded Corners 56">
            <a:extLst>
              <a:ext uri="{FF2B5EF4-FFF2-40B4-BE49-F238E27FC236}">
                <a16:creationId xmlns:a16="http://schemas.microsoft.com/office/drawing/2014/main" id="{464A1EAA-81CE-151F-AA18-8DA79AB8068E}"/>
              </a:ext>
            </a:extLst>
          </p:cNvPr>
          <p:cNvSpPr/>
          <p:nvPr/>
        </p:nvSpPr>
        <p:spPr>
          <a:xfrm>
            <a:off x="6387192" y="1019171"/>
            <a:ext cx="503464" cy="122466"/>
          </a:xfrm>
          <a:prstGeom prst="roundRect">
            <a:avLst/>
          </a:prstGeom>
          <a:solidFill>
            <a:srgbClr val="CCF0FF"/>
          </a:solidFill>
          <a:ln>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600">
                <a:solidFill>
                  <a:schemeClr val="tx1"/>
                </a:solidFill>
                <a:cs typeface="Arial"/>
              </a:rPr>
              <a:t>hide grid</a:t>
            </a:r>
            <a:endParaRPr lang="en-US" sz="600">
              <a:solidFill>
                <a:schemeClr val="tx1"/>
              </a:solidFill>
            </a:endParaRPr>
          </a:p>
        </p:txBody>
      </p:sp>
      <p:cxnSp>
        <p:nvCxnSpPr>
          <p:cNvPr id="2" name="Straight Arrow Connector 1">
            <a:extLst>
              <a:ext uri="{FF2B5EF4-FFF2-40B4-BE49-F238E27FC236}">
                <a16:creationId xmlns:a16="http://schemas.microsoft.com/office/drawing/2014/main" id="{EEFB7106-4BDE-651F-1CDB-C7456CF57D4E}"/>
              </a:ext>
            </a:extLst>
          </p:cNvPr>
          <p:cNvCxnSpPr/>
          <p:nvPr/>
        </p:nvCxnSpPr>
        <p:spPr>
          <a:xfrm flipV="1">
            <a:off x="4169229" y="2729592"/>
            <a:ext cx="2721" cy="49393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4" name="Straight Arrow Connector 3">
            <a:extLst>
              <a:ext uri="{FF2B5EF4-FFF2-40B4-BE49-F238E27FC236}">
                <a16:creationId xmlns:a16="http://schemas.microsoft.com/office/drawing/2014/main" id="{6E3266CC-B0AB-DD83-6485-17973BC056C6}"/>
              </a:ext>
            </a:extLst>
          </p:cNvPr>
          <p:cNvCxnSpPr/>
          <p:nvPr/>
        </p:nvCxnSpPr>
        <p:spPr>
          <a:xfrm flipV="1">
            <a:off x="4169228" y="1178379"/>
            <a:ext cx="2721" cy="289832"/>
          </a:xfrm>
          <a:prstGeom prst="straightConnector1">
            <a:avLst/>
          </a:prstGeom>
          <a:ln w="28575">
            <a:solidFill>
              <a:schemeClr val="bg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62AE530C-FC0F-1104-CC43-D0B612753AB5}"/>
              </a:ext>
            </a:extLst>
          </p:cNvPr>
          <p:cNvCxnSpPr>
            <a:cxnSpLocks/>
          </p:cNvCxnSpPr>
          <p:nvPr/>
        </p:nvCxnSpPr>
        <p:spPr>
          <a:xfrm>
            <a:off x="7720692" y="3223531"/>
            <a:ext cx="281667" cy="2722"/>
          </a:xfrm>
          <a:prstGeom prst="straightConnector1">
            <a:avLst/>
          </a:prstGeom>
          <a:ln w="28575">
            <a:solidFill>
              <a:schemeClr val="bg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F29064A3-7206-A5C4-A389-27C0FF78339C}"/>
              </a:ext>
            </a:extLst>
          </p:cNvPr>
          <p:cNvCxnSpPr>
            <a:cxnSpLocks/>
          </p:cNvCxnSpPr>
          <p:nvPr/>
        </p:nvCxnSpPr>
        <p:spPr>
          <a:xfrm flipH="1">
            <a:off x="627289" y="3203121"/>
            <a:ext cx="276224" cy="2721"/>
          </a:xfrm>
          <a:prstGeom prst="straightConnector1">
            <a:avLst/>
          </a:prstGeom>
          <a:ln w="28575">
            <a:solidFill>
              <a:schemeClr val="bg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9E1696BF-97A4-ED69-C505-4A049FA6518A}"/>
              </a:ext>
            </a:extLst>
          </p:cNvPr>
          <p:cNvCxnSpPr>
            <a:cxnSpLocks/>
          </p:cNvCxnSpPr>
          <p:nvPr/>
        </p:nvCxnSpPr>
        <p:spPr>
          <a:xfrm flipH="1">
            <a:off x="4167867" y="4859111"/>
            <a:ext cx="4081" cy="213631"/>
          </a:xfrm>
          <a:prstGeom prst="straightConnector1">
            <a:avLst/>
          </a:prstGeom>
          <a:ln w="28575">
            <a:solidFill>
              <a:schemeClr val="bg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5534339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5" name="TextBox 4">
            <a:extLst>
              <a:ext uri="{FF2B5EF4-FFF2-40B4-BE49-F238E27FC236}">
                <a16:creationId xmlns:a16="http://schemas.microsoft.com/office/drawing/2014/main" id="{77CF38F4-8643-D742-8F96-0042DD50DC6F}"/>
              </a:ext>
            </a:extLst>
          </p:cNvPr>
          <p:cNvSpPr txBox="1"/>
          <p:nvPr/>
        </p:nvSpPr>
        <p:spPr>
          <a:xfrm>
            <a:off x="1505" y="691"/>
            <a:ext cx="1023037" cy="923330"/>
          </a:xfrm>
          <a:prstGeom prst="rect">
            <a:avLst/>
          </a:prstGeom>
          <a:solidFill>
            <a:schemeClr val="accent4"/>
          </a:solidFill>
        </p:spPr>
        <p:txBody>
          <a:bodyPr wrap="square" lIns="91440" tIns="45720" rIns="91440" bIns="45720" rtlCol="0" anchor="t">
            <a:spAutoFit/>
          </a:bodyPr>
          <a:lstStyle/>
          <a:p>
            <a:r>
              <a:rPr lang="en-US"/>
              <a:t>Prototype</a:t>
            </a:r>
            <a:endParaRPr lang="en-US" sz="4000"/>
          </a:p>
          <a:p>
            <a:r>
              <a:rPr lang="en-US" sz="4000"/>
              <a:t>6</a:t>
            </a:r>
          </a:p>
        </p:txBody>
      </p:sp>
      <p:pic>
        <p:nvPicPr>
          <p:cNvPr id="62" name="Picture 9" descr="Graphical user interface, application&#10;&#10;Description automatically generated">
            <a:extLst>
              <a:ext uri="{FF2B5EF4-FFF2-40B4-BE49-F238E27FC236}">
                <a16:creationId xmlns:a16="http://schemas.microsoft.com/office/drawing/2014/main" id="{A5AFF5D0-0345-4DDB-849E-5679874F28BD}"/>
              </a:ext>
            </a:extLst>
          </p:cNvPr>
          <p:cNvPicPr>
            <a:picLocks noChangeAspect="1"/>
          </p:cNvPicPr>
          <p:nvPr/>
        </p:nvPicPr>
        <p:blipFill>
          <a:blip r:embed="rId3"/>
          <a:stretch>
            <a:fillRect/>
          </a:stretch>
        </p:blipFill>
        <p:spPr>
          <a:xfrm>
            <a:off x="548055" y="384837"/>
            <a:ext cx="7439756" cy="4688361"/>
          </a:xfrm>
          <a:prstGeom prst="rect">
            <a:avLst/>
          </a:prstGeom>
        </p:spPr>
      </p:pic>
      <p:pic>
        <p:nvPicPr>
          <p:cNvPr id="263" name="Google Shape;263;p38"/>
          <p:cNvPicPr preferRelativeResize="0"/>
          <p:nvPr/>
        </p:nvPicPr>
        <p:blipFill>
          <a:blip r:embed="rId4">
            <a:alphaModFix/>
          </a:blip>
          <a:stretch>
            <a:fillRect/>
          </a:stretch>
        </p:blipFill>
        <p:spPr>
          <a:xfrm>
            <a:off x="7753350" y="-6"/>
            <a:ext cx="1390650" cy="966788"/>
          </a:xfrm>
          <a:prstGeom prst="rect">
            <a:avLst/>
          </a:prstGeom>
          <a:noFill/>
          <a:ln>
            <a:noFill/>
          </a:ln>
        </p:spPr>
      </p:pic>
      <p:sp>
        <p:nvSpPr>
          <p:cNvPr id="7" name="TextBox 6">
            <a:extLst>
              <a:ext uri="{FF2B5EF4-FFF2-40B4-BE49-F238E27FC236}">
                <a16:creationId xmlns:a16="http://schemas.microsoft.com/office/drawing/2014/main" id="{B54139A4-F124-4CCD-957D-894CB1ADBE8C}"/>
              </a:ext>
            </a:extLst>
          </p:cNvPr>
          <p:cNvSpPr txBox="1"/>
          <p:nvPr/>
        </p:nvSpPr>
        <p:spPr>
          <a:xfrm>
            <a:off x="545436" y="409365"/>
            <a:ext cx="274319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grid</a:t>
            </a:r>
          </a:p>
        </p:txBody>
      </p:sp>
      <p:sp>
        <p:nvSpPr>
          <p:cNvPr id="10" name="Rectangle 9">
            <a:extLst>
              <a:ext uri="{FF2B5EF4-FFF2-40B4-BE49-F238E27FC236}">
                <a16:creationId xmlns:a16="http://schemas.microsoft.com/office/drawing/2014/main" id="{F091F718-A7A8-4706-98F9-FD3C9B82084B}"/>
              </a:ext>
            </a:extLst>
          </p:cNvPr>
          <p:cNvSpPr/>
          <p:nvPr/>
        </p:nvSpPr>
        <p:spPr>
          <a:xfrm>
            <a:off x="651782" y="964746"/>
            <a:ext cx="7313838" cy="224518"/>
          </a:xfrm>
          <a:prstGeom prst="rect">
            <a:avLst/>
          </a:prstGeom>
          <a:solidFill>
            <a:schemeClr val="bg1"/>
          </a:solidFill>
          <a:ln>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E5EC0C29-6E5E-484A-8E4F-609E675877DC}"/>
              </a:ext>
            </a:extLst>
          </p:cNvPr>
          <p:cNvSpPr txBox="1"/>
          <p:nvPr/>
        </p:nvSpPr>
        <p:spPr>
          <a:xfrm>
            <a:off x="650762" y="966278"/>
            <a:ext cx="885825" cy="2308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900">
                <a:latin typeface="Grandview Display"/>
              </a:rPr>
              <a:t>Instructions</a:t>
            </a:r>
            <a:endParaRPr lang="en-US" sz="900"/>
          </a:p>
        </p:txBody>
      </p:sp>
      <p:sp>
        <p:nvSpPr>
          <p:cNvPr id="22" name="TextBox 21">
            <a:extLst>
              <a:ext uri="{FF2B5EF4-FFF2-40B4-BE49-F238E27FC236}">
                <a16:creationId xmlns:a16="http://schemas.microsoft.com/office/drawing/2014/main" id="{98C6B6E5-1B33-473B-A0AC-91AC251B9687}"/>
              </a:ext>
            </a:extLst>
          </p:cNvPr>
          <p:cNvSpPr txBox="1"/>
          <p:nvPr/>
        </p:nvSpPr>
        <p:spPr>
          <a:xfrm>
            <a:off x="1535226" y="959473"/>
            <a:ext cx="885825" cy="2308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900">
                <a:latin typeface="Grandview Display"/>
              </a:rPr>
              <a:t>Grid</a:t>
            </a:r>
            <a:endParaRPr lang="en-US"/>
          </a:p>
        </p:txBody>
      </p:sp>
      <p:sp>
        <p:nvSpPr>
          <p:cNvPr id="23" name="TextBox 22">
            <a:extLst>
              <a:ext uri="{FF2B5EF4-FFF2-40B4-BE49-F238E27FC236}">
                <a16:creationId xmlns:a16="http://schemas.microsoft.com/office/drawing/2014/main" id="{AB656D05-0F39-43B9-A07C-F090CFC27000}"/>
              </a:ext>
            </a:extLst>
          </p:cNvPr>
          <p:cNvSpPr txBox="1"/>
          <p:nvPr/>
        </p:nvSpPr>
        <p:spPr>
          <a:xfrm>
            <a:off x="2099922" y="959473"/>
            <a:ext cx="885825" cy="2308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900">
                <a:latin typeface="Grandview Display"/>
              </a:rPr>
              <a:t>Cheat Sheet</a:t>
            </a:r>
            <a:endParaRPr lang="en-US"/>
          </a:p>
        </p:txBody>
      </p:sp>
      <p:sp>
        <p:nvSpPr>
          <p:cNvPr id="24" name="Rectangle 23">
            <a:extLst>
              <a:ext uri="{FF2B5EF4-FFF2-40B4-BE49-F238E27FC236}">
                <a16:creationId xmlns:a16="http://schemas.microsoft.com/office/drawing/2014/main" id="{6F1F419E-2D7D-4CC4-96A6-E0BE10EA0BB0}"/>
              </a:ext>
            </a:extLst>
          </p:cNvPr>
          <p:cNvSpPr/>
          <p:nvPr/>
        </p:nvSpPr>
        <p:spPr>
          <a:xfrm>
            <a:off x="651782" y="1196067"/>
            <a:ext cx="3374569" cy="231321"/>
          </a:xfrm>
          <a:prstGeom prst="rect">
            <a:avLst/>
          </a:prstGeom>
          <a:solidFill>
            <a:schemeClr val="bg1"/>
          </a:solidFill>
          <a:ln>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057C634D-16F2-4822-A17E-259F82FD829C}"/>
              </a:ext>
            </a:extLst>
          </p:cNvPr>
          <p:cNvSpPr txBox="1"/>
          <p:nvPr/>
        </p:nvSpPr>
        <p:spPr>
          <a:xfrm>
            <a:off x="650762" y="1211205"/>
            <a:ext cx="1715861"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latin typeface="Grandview Display"/>
              </a:rPr>
              <a:t>Vector Addition + Multiplication</a:t>
            </a:r>
            <a:endParaRPr lang="en-US" sz="800" err="1"/>
          </a:p>
        </p:txBody>
      </p:sp>
      <p:sp>
        <p:nvSpPr>
          <p:cNvPr id="28" name="TextBox 27">
            <a:extLst>
              <a:ext uri="{FF2B5EF4-FFF2-40B4-BE49-F238E27FC236}">
                <a16:creationId xmlns:a16="http://schemas.microsoft.com/office/drawing/2014/main" id="{996732EB-F534-4A54-99CD-B10501C4A070}"/>
              </a:ext>
            </a:extLst>
          </p:cNvPr>
          <p:cNvSpPr txBox="1"/>
          <p:nvPr/>
        </p:nvSpPr>
        <p:spPr>
          <a:xfrm>
            <a:off x="2317637" y="1211204"/>
            <a:ext cx="1110344"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latin typeface="Grandview Display"/>
              </a:rPr>
              <a:t>Vector Operations</a:t>
            </a:r>
            <a:endParaRPr lang="en-US" sz="800" err="1"/>
          </a:p>
        </p:txBody>
      </p:sp>
      <p:sp>
        <p:nvSpPr>
          <p:cNvPr id="21" name="Rectangle 20">
            <a:extLst>
              <a:ext uri="{FF2B5EF4-FFF2-40B4-BE49-F238E27FC236}">
                <a16:creationId xmlns:a16="http://schemas.microsoft.com/office/drawing/2014/main" id="{3D7F5EBE-91BC-4669-B5DB-442CB2747B2F}"/>
              </a:ext>
            </a:extLst>
          </p:cNvPr>
          <p:cNvSpPr/>
          <p:nvPr/>
        </p:nvSpPr>
        <p:spPr>
          <a:xfrm>
            <a:off x="1447800" y="964747"/>
            <a:ext cx="612321" cy="224518"/>
          </a:xfrm>
          <a:prstGeom prst="rect">
            <a:avLst/>
          </a:prstGeom>
          <a:solidFill>
            <a:srgbClr val="C4FFFC">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6" name="Straight Arrow Connector 105">
            <a:extLst>
              <a:ext uri="{FF2B5EF4-FFF2-40B4-BE49-F238E27FC236}">
                <a16:creationId xmlns:a16="http://schemas.microsoft.com/office/drawing/2014/main" id="{9BD820E5-5CBE-45A4-9F01-A1744A1EA5C7}"/>
              </a:ext>
            </a:extLst>
          </p:cNvPr>
          <p:cNvCxnSpPr/>
          <p:nvPr/>
        </p:nvCxnSpPr>
        <p:spPr>
          <a:xfrm flipH="1">
            <a:off x="3665762" y="1440994"/>
            <a:ext cx="1" cy="3626303"/>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08" name="Straight Arrow Connector 107">
            <a:extLst>
              <a:ext uri="{FF2B5EF4-FFF2-40B4-BE49-F238E27FC236}">
                <a16:creationId xmlns:a16="http://schemas.microsoft.com/office/drawing/2014/main" id="{BD71E9B9-2CEF-42F6-B25A-286F430EC668}"/>
              </a:ext>
            </a:extLst>
          </p:cNvPr>
          <p:cNvCxnSpPr>
            <a:cxnSpLocks/>
          </p:cNvCxnSpPr>
          <p:nvPr/>
        </p:nvCxnSpPr>
        <p:spPr>
          <a:xfrm flipH="1">
            <a:off x="4169225" y="1189263"/>
            <a:ext cx="1" cy="3864427"/>
          </a:xfrm>
          <a:prstGeom prst="straightConnector1">
            <a:avLst/>
          </a:prstGeom>
          <a:ln w="28575">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10" name="Straight Arrow Connector 109">
            <a:extLst>
              <a:ext uri="{FF2B5EF4-FFF2-40B4-BE49-F238E27FC236}">
                <a16:creationId xmlns:a16="http://schemas.microsoft.com/office/drawing/2014/main" id="{6D01EF08-1EA3-47FB-A069-10BF9ABD80E9}"/>
              </a:ext>
            </a:extLst>
          </p:cNvPr>
          <p:cNvCxnSpPr>
            <a:cxnSpLocks/>
          </p:cNvCxnSpPr>
          <p:nvPr/>
        </p:nvCxnSpPr>
        <p:spPr>
          <a:xfrm flipH="1">
            <a:off x="4672688" y="1196066"/>
            <a:ext cx="1" cy="3864427"/>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12" name="Straight Arrow Connector 111">
            <a:extLst>
              <a:ext uri="{FF2B5EF4-FFF2-40B4-BE49-F238E27FC236}">
                <a16:creationId xmlns:a16="http://schemas.microsoft.com/office/drawing/2014/main" id="{2DD596BC-9006-4080-966C-E8AA637E9373}"/>
              </a:ext>
            </a:extLst>
          </p:cNvPr>
          <p:cNvCxnSpPr>
            <a:cxnSpLocks/>
          </p:cNvCxnSpPr>
          <p:nvPr/>
        </p:nvCxnSpPr>
        <p:spPr>
          <a:xfrm flipH="1">
            <a:off x="5176153" y="1196066"/>
            <a:ext cx="1" cy="3864427"/>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14" name="Straight Arrow Connector 113">
            <a:extLst>
              <a:ext uri="{FF2B5EF4-FFF2-40B4-BE49-F238E27FC236}">
                <a16:creationId xmlns:a16="http://schemas.microsoft.com/office/drawing/2014/main" id="{6B052B3F-C47D-4AE9-85F0-398194CA27C4}"/>
              </a:ext>
            </a:extLst>
          </p:cNvPr>
          <p:cNvCxnSpPr>
            <a:cxnSpLocks/>
          </p:cNvCxnSpPr>
          <p:nvPr/>
        </p:nvCxnSpPr>
        <p:spPr>
          <a:xfrm flipH="1">
            <a:off x="5672813" y="1196066"/>
            <a:ext cx="1" cy="3864427"/>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16" name="Straight Arrow Connector 115">
            <a:extLst>
              <a:ext uri="{FF2B5EF4-FFF2-40B4-BE49-F238E27FC236}">
                <a16:creationId xmlns:a16="http://schemas.microsoft.com/office/drawing/2014/main" id="{D7B3B873-B06D-43AF-BCAF-FE3108A8AE2A}"/>
              </a:ext>
            </a:extLst>
          </p:cNvPr>
          <p:cNvCxnSpPr>
            <a:cxnSpLocks/>
          </p:cNvCxnSpPr>
          <p:nvPr/>
        </p:nvCxnSpPr>
        <p:spPr>
          <a:xfrm flipH="1">
            <a:off x="6169474" y="1189262"/>
            <a:ext cx="1" cy="3864427"/>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18" name="Straight Arrow Connector 117">
            <a:extLst>
              <a:ext uri="{FF2B5EF4-FFF2-40B4-BE49-F238E27FC236}">
                <a16:creationId xmlns:a16="http://schemas.microsoft.com/office/drawing/2014/main" id="{3713F6C5-FACE-4514-BD68-324C21C3939C}"/>
              </a:ext>
            </a:extLst>
          </p:cNvPr>
          <p:cNvCxnSpPr>
            <a:cxnSpLocks/>
          </p:cNvCxnSpPr>
          <p:nvPr/>
        </p:nvCxnSpPr>
        <p:spPr>
          <a:xfrm flipH="1">
            <a:off x="6672939" y="1189262"/>
            <a:ext cx="1" cy="3864427"/>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20" name="Straight Arrow Connector 119">
            <a:extLst>
              <a:ext uri="{FF2B5EF4-FFF2-40B4-BE49-F238E27FC236}">
                <a16:creationId xmlns:a16="http://schemas.microsoft.com/office/drawing/2014/main" id="{D7F58F7A-5228-4536-B93C-0A148EFD948A}"/>
              </a:ext>
            </a:extLst>
          </p:cNvPr>
          <p:cNvCxnSpPr>
            <a:cxnSpLocks/>
          </p:cNvCxnSpPr>
          <p:nvPr/>
        </p:nvCxnSpPr>
        <p:spPr>
          <a:xfrm flipH="1">
            <a:off x="7169599" y="1189262"/>
            <a:ext cx="1" cy="3864427"/>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22" name="Straight Arrow Connector 121">
            <a:extLst>
              <a:ext uri="{FF2B5EF4-FFF2-40B4-BE49-F238E27FC236}">
                <a16:creationId xmlns:a16="http://schemas.microsoft.com/office/drawing/2014/main" id="{E995EC54-78C5-4139-A605-883B43A9DE58}"/>
              </a:ext>
            </a:extLst>
          </p:cNvPr>
          <p:cNvCxnSpPr>
            <a:cxnSpLocks/>
          </p:cNvCxnSpPr>
          <p:nvPr/>
        </p:nvCxnSpPr>
        <p:spPr>
          <a:xfrm flipH="1">
            <a:off x="3169100" y="1434191"/>
            <a:ext cx="2" cy="3585479"/>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24" name="Straight Arrow Connector 123">
            <a:extLst>
              <a:ext uri="{FF2B5EF4-FFF2-40B4-BE49-F238E27FC236}">
                <a16:creationId xmlns:a16="http://schemas.microsoft.com/office/drawing/2014/main" id="{76D00864-F20D-4A17-806C-649E110AC0FC}"/>
              </a:ext>
            </a:extLst>
          </p:cNvPr>
          <p:cNvCxnSpPr>
            <a:cxnSpLocks/>
          </p:cNvCxnSpPr>
          <p:nvPr/>
        </p:nvCxnSpPr>
        <p:spPr>
          <a:xfrm flipH="1">
            <a:off x="2665635" y="1447797"/>
            <a:ext cx="2" cy="3585479"/>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26" name="Straight Arrow Connector 125">
            <a:extLst>
              <a:ext uri="{FF2B5EF4-FFF2-40B4-BE49-F238E27FC236}">
                <a16:creationId xmlns:a16="http://schemas.microsoft.com/office/drawing/2014/main" id="{547A992A-C45A-4D38-8577-E63BA3C95D03}"/>
              </a:ext>
            </a:extLst>
          </p:cNvPr>
          <p:cNvCxnSpPr>
            <a:cxnSpLocks/>
          </p:cNvCxnSpPr>
          <p:nvPr/>
        </p:nvCxnSpPr>
        <p:spPr>
          <a:xfrm flipH="1">
            <a:off x="2168975" y="1454602"/>
            <a:ext cx="2" cy="3585479"/>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28" name="Straight Arrow Connector 127">
            <a:extLst>
              <a:ext uri="{FF2B5EF4-FFF2-40B4-BE49-F238E27FC236}">
                <a16:creationId xmlns:a16="http://schemas.microsoft.com/office/drawing/2014/main" id="{F43F455F-66AA-4F19-9369-9EA8DF5C4867}"/>
              </a:ext>
            </a:extLst>
          </p:cNvPr>
          <p:cNvCxnSpPr>
            <a:cxnSpLocks/>
          </p:cNvCxnSpPr>
          <p:nvPr/>
        </p:nvCxnSpPr>
        <p:spPr>
          <a:xfrm flipH="1">
            <a:off x="1658706" y="1440994"/>
            <a:ext cx="2" cy="3585479"/>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30" name="Straight Arrow Connector 129">
            <a:extLst>
              <a:ext uri="{FF2B5EF4-FFF2-40B4-BE49-F238E27FC236}">
                <a16:creationId xmlns:a16="http://schemas.microsoft.com/office/drawing/2014/main" id="{DB5DFDE7-5349-4B4A-BB93-F0BD82C597D8}"/>
              </a:ext>
            </a:extLst>
          </p:cNvPr>
          <p:cNvCxnSpPr>
            <a:cxnSpLocks/>
          </p:cNvCxnSpPr>
          <p:nvPr/>
        </p:nvCxnSpPr>
        <p:spPr>
          <a:xfrm flipH="1">
            <a:off x="1155243" y="1440995"/>
            <a:ext cx="2" cy="3585479"/>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34" name="Straight Arrow Connector 133">
            <a:extLst>
              <a:ext uri="{FF2B5EF4-FFF2-40B4-BE49-F238E27FC236}">
                <a16:creationId xmlns:a16="http://schemas.microsoft.com/office/drawing/2014/main" id="{D9F763D9-8B7C-46AF-A87E-85CAF6315624}"/>
              </a:ext>
            </a:extLst>
          </p:cNvPr>
          <p:cNvCxnSpPr>
            <a:cxnSpLocks/>
          </p:cNvCxnSpPr>
          <p:nvPr/>
        </p:nvCxnSpPr>
        <p:spPr>
          <a:xfrm flipH="1" flipV="1">
            <a:off x="638171" y="3203115"/>
            <a:ext cx="7341055" cy="20413"/>
          </a:xfrm>
          <a:prstGeom prst="straightConnector1">
            <a:avLst/>
          </a:prstGeom>
          <a:ln w="28575">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36" name="Straight Arrow Connector 135">
            <a:extLst>
              <a:ext uri="{FF2B5EF4-FFF2-40B4-BE49-F238E27FC236}">
                <a16:creationId xmlns:a16="http://schemas.microsoft.com/office/drawing/2014/main" id="{8067B88F-6933-47DD-A1B2-CBCEEE8436E4}"/>
              </a:ext>
            </a:extLst>
          </p:cNvPr>
          <p:cNvCxnSpPr>
            <a:cxnSpLocks/>
          </p:cNvCxnSpPr>
          <p:nvPr/>
        </p:nvCxnSpPr>
        <p:spPr>
          <a:xfrm flipH="1" flipV="1">
            <a:off x="672188" y="2713256"/>
            <a:ext cx="7307037" cy="20413"/>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38" name="Straight Arrow Connector 137">
            <a:extLst>
              <a:ext uri="{FF2B5EF4-FFF2-40B4-BE49-F238E27FC236}">
                <a16:creationId xmlns:a16="http://schemas.microsoft.com/office/drawing/2014/main" id="{79B808DB-836A-44CE-B9AF-B2F38D750382}"/>
              </a:ext>
            </a:extLst>
          </p:cNvPr>
          <p:cNvCxnSpPr>
            <a:cxnSpLocks/>
          </p:cNvCxnSpPr>
          <p:nvPr/>
        </p:nvCxnSpPr>
        <p:spPr>
          <a:xfrm flipH="1" flipV="1">
            <a:off x="631367" y="3699776"/>
            <a:ext cx="7341055" cy="20413"/>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40" name="Straight Arrow Connector 139">
            <a:extLst>
              <a:ext uri="{FF2B5EF4-FFF2-40B4-BE49-F238E27FC236}">
                <a16:creationId xmlns:a16="http://schemas.microsoft.com/office/drawing/2014/main" id="{A9A7A89D-DDF3-481A-889F-0FC63247893D}"/>
              </a:ext>
            </a:extLst>
          </p:cNvPr>
          <p:cNvCxnSpPr>
            <a:cxnSpLocks/>
          </p:cNvCxnSpPr>
          <p:nvPr/>
        </p:nvCxnSpPr>
        <p:spPr>
          <a:xfrm flipH="1" flipV="1">
            <a:off x="644973" y="4210043"/>
            <a:ext cx="7341055" cy="20413"/>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42" name="Straight Arrow Connector 141">
            <a:extLst>
              <a:ext uri="{FF2B5EF4-FFF2-40B4-BE49-F238E27FC236}">
                <a16:creationId xmlns:a16="http://schemas.microsoft.com/office/drawing/2014/main" id="{E4D7AFF5-D755-4305-87F1-9B91209B47C5}"/>
              </a:ext>
            </a:extLst>
          </p:cNvPr>
          <p:cNvCxnSpPr>
            <a:cxnSpLocks/>
          </p:cNvCxnSpPr>
          <p:nvPr/>
        </p:nvCxnSpPr>
        <p:spPr>
          <a:xfrm flipH="1" flipV="1">
            <a:off x="638171" y="4706704"/>
            <a:ext cx="7341055" cy="20413"/>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44" name="Straight Arrow Connector 143">
            <a:extLst>
              <a:ext uri="{FF2B5EF4-FFF2-40B4-BE49-F238E27FC236}">
                <a16:creationId xmlns:a16="http://schemas.microsoft.com/office/drawing/2014/main" id="{F7A5633B-D441-4422-9A55-C0EBCDDF079F}"/>
              </a:ext>
            </a:extLst>
          </p:cNvPr>
          <p:cNvCxnSpPr>
            <a:cxnSpLocks/>
          </p:cNvCxnSpPr>
          <p:nvPr/>
        </p:nvCxnSpPr>
        <p:spPr>
          <a:xfrm flipH="1" flipV="1">
            <a:off x="638171" y="2216596"/>
            <a:ext cx="7341055" cy="20413"/>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46" name="Straight Arrow Connector 145">
            <a:extLst>
              <a:ext uri="{FF2B5EF4-FFF2-40B4-BE49-F238E27FC236}">
                <a16:creationId xmlns:a16="http://schemas.microsoft.com/office/drawing/2014/main" id="{25C9F937-5366-44AF-BCBF-9C2B8A7964B6}"/>
              </a:ext>
            </a:extLst>
          </p:cNvPr>
          <p:cNvCxnSpPr>
            <a:cxnSpLocks/>
          </p:cNvCxnSpPr>
          <p:nvPr/>
        </p:nvCxnSpPr>
        <p:spPr>
          <a:xfrm flipH="1" flipV="1">
            <a:off x="651778" y="1713132"/>
            <a:ext cx="7341055" cy="20413"/>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51" name="Straight Arrow Connector 150">
            <a:extLst>
              <a:ext uri="{FF2B5EF4-FFF2-40B4-BE49-F238E27FC236}">
                <a16:creationId xmlns:a16="http://schemas.microsoft.com/office/drawing/2014/main" id="{49115806-F7FF-4BF8-850F-6982E7E52B14}"/>
              </a:ext>
            </a:extLst>
          </p:cNvPr>
          <p:cNvCxnSpPr>
            <a:cxnSpLocks/>
          </p:cNvCxnSpPr>
          <p:nvPr/>
        </p:nvCxnSpPr>
        <p:spPr>
          <a:xfrm flipH="1">
            <a:off x="7666259" y="1196065"/>
            <a:ext cx="1" cy="3864427"/>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sp>
        <p:nvSpPr>
          <p:cNvPr id="150" name="Rectangle: Rounded Corners 149">
            <a:extLst>
              <a:ext uri="{FF2B5EF4-FFF2-40B4-BE49-F238E27FC236}">
                <a16:creationId xmlns:a16="http://schemas.microsoft.com/office/drawing/2014/main" id="{167E5688-A020-412B-BF75-4783C737E356}"/>
              </a:ext>
            </a:extLst>
          </p:cNvPr>
          <p:cNvSpPr/>
          <p:nvPr/>
        </p:nvSpPr>
        <p:spPr>
          <a:xfrm>
            <a:off x="7421336" y="1277711"/>
            <a:ext cx="489857" cy="176893"/>
          </a:xfrm>
          <a:prstGeom prst="roundRect">
            <a:avLst/>
          </a:prstGeom>
          <a:solidFill>
            <a:srgbClr val="CCF0FF"/>
          </a:solidFill>
          <a:ln>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000">
                <a:solidFill>
                  <a:schemeClr val="tx1"/>
                </a:solidFill>
                <a:cs typeface="Arial"/>
              </a:rPr>
              <a:t>clear</a:t>
            </a:r>
            <a:endParaRPr lang="en-US" sz="1000">
              <a:solidFill>
                <a:schemeClr val="tx1"/>
              </a:solidFill>
            </a:endParaRPr>
          </a:p>
        </p:txBody>
      </p:sp>
      <p:sp>
        <p:nvSpPr>
          <p:cNvPr id="3" name="Rectangle 2">
            <a:extLst>
              <a:ext uri="{FF2B5EF4-FFF2-40B4-BE49-F238E27FC236}">
                <a16:creationId xmlns:a16="http://schemas.microsoft.com/office/drawing/2014/main" id="{40996EA1-F612-4BD6-9C5D-3DAF8DE4E1EE}"/>
              </a:ext>
            </a:extLst>
          </p:cNvPr>
          <p:cNvSpPr/>
          <p:nvPr/>
        </p:nvSpPr>
        <p:spPr>
          <a:xfrm>
            <a:off x="648361" y="1427307"/>
            <a:ext cx="1666874" cy="2796346"/>
          </a:xfrm>
          <a:prstGeom prst="rect">
            <a:avLst/>
          </a:prstGeom>
          <a:solidFill>
            <a:schemeClr val="bg1"/>
          </a:solidFill>
          <a:ln w="12700">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7" descr="A picture containing text, monitor, screen, screenshot&#10;&#10;Description automatically generated">
            <a:extLst>
              <a:ext uri="{FF2B5EF4-FFF2-40B4-BE49-F238E27FC236}">
                <a16:creationId xmlns:a16="http://schemas.microsoft.com/office/drawing/2014/main" id="{A2C8F40B-950D-4420-9D09-A2B2008EA708}"/>
              </a:ext>
            </a:extLst>
          </p:cNvPr>
          <p:cNvPicPr>
            <a:picLocks noChangeAspect="1"/>
          </p:cNvPicPr>
          <p:nvPr/>
        </p:nvPicPr>
        <p:blipFill>
          <a:blip r:embed="rId5"/>
          <a:stretch>
            <a:fillRect/>
          </a:stretch>
        </p:blipFill>
        <p:spPr>
          <a:xfrm>
            <a:off x="1735590" y="1487259"/>
            <a:ext cx="250375" cy="311606"/>
          </a:xfrm>
          <a:prstGeom prst="rect">
            <a:avLst/>
          </a:prstGeom>
        </p:spPr>
      </p:pic>
      <p:sp>
        <p:nvSpPr>
          <p:cNvPr id="41" name="TextBox 40">
            <a:extLst>
              <a:ext uri="{FF2B5EF4-FFF2-40B4-BE49-F238E27FC236}">
                <a16:creationId xmlns:a16="http://schemas.microsoft.com/office/drawing/2014/main" id="{4A7E1291-EB2E-4A23-8B49-8C164F119AC9}"/>
              </a:ext>
            </a:extLst>
          </p:cNvPr>
          <p:cNvSpPr txBox="1"/>
          <p:nvPr/>
        </p:nvSpPr>
        <p:spPr>
          <a:xfrm>
            <a:off x="854870" y="1537776"/>
            <a:ext cx="957283"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latin typeface="Grandview Display"/>
              </a:rPr>
              <a:t>original vector = </a:t>
            </a:r>
            <a:endParaRPr lang="en-US" sz="800"/>
          </a:p>
        </p:txBody>
      </p:sp>
      <p:sp>
        <p:nvSpPr>
          <p:cNvPr id="6" name="Rectangle 5">
            <a:extLst>
              <a:ext uri="{FF2B5EF4-FFF2-40B4-BE49-F238E27FC236}">
                <a16:creationId xmlns:a16="http://schemas.microsoft.com/office/drawing/2014/main" id="{D1FDC388-79FC-4D17-8D25-87B5EC1041EA}"/>
              </a:ext>
            </a:extLst>
          </p:cNvPr>
          <p:cNvSpPr/>
          <p:nvPr/>
        </p:nvSpPr>
        <p:spPr>
          <a:xfrm>
            <a:off x="753836" y="1971675"/>
            <a:ext cx="95251" cy="88448"/>
          </a:xfrm>
          <a:prstGeom prst="rect">
            <a:avLst/>
          </a:prstGeom>
          <a:solidFill>
            <a:schemeClr val="bg1"/>
          </a:solidFill>
          <a:ln w="12700">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2E8368A5-B9E0-468A-8F30-1D13409070DA}"/>
              </a:ext>
            </a:extLst>
          </p:cNvPr>
          <p:cNvSpPr txBox="1"/>
          <p:nvPr/>
        </p:nvSpPr>
        <p:spPr>
          <a:xfrm>
            <a:off x="861673" y="1911972"/>
            <a:ext cx="953861"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latin typeface="Grandview Display"/>
              </a:rPr>
              <a:t>scalar value 1 = </a:t>
            </a:r>
            <a:endParaRPr lang="en-US" sz="800"/>
          </a:p>
        </p:txBody>
      </p:sp>
      <p:pic>
        <p:nvPicPr>
          <p:cNvPr id="8" name="Picture 8" descr="A picture containing text, monitor, electronics, screen&#10;&#10;Description automatically generated">
            <a:extLst>
              <a:ext uri="{FF2B5EF4-FFF2-40B4-BE49-F238E27FC236}">
                <a16:creationId xmlns:a16="http://schemas.microsoft.com/office/drawing/2014/main" id="{99B763C7-8E1D-411E-80C3-22D142875C9D}"/>
              </a:ext>
            </a:extLst>
          </p:cNvPr>
          <p:cNvPicPr>
            <a:picLocks noChangeAspect="1"/>
          </p:cNvPicPr>
          <p:nvPr/>
        </p:nvPicPr>
        <p:blipFill>
          <a:blip r:embed="rId6"/>
          <a:stretch>
            <a:fillRect/>
          </a:stretch>
        </p:blipFill>
        <p:spPr>
          <a:xfrm>
            <a:off x="1732869" y="1889352"/>
            <a:ext cx="249013" cy="242208"/>
          </a:xfrm>
          <a:prstGeom prst="rect">
            <a:avLst/>
          </a:prstGeom>
        </p:spPr>
      </p:pic>
      <p:sp>
        <p:nvSpPr>
          <p:cNvPr id="45" name="TextBox 44">
            <a:extLst>
              <a:ext uri="{FF2B5EF4-FFF2-40B4-BE49-F238E27FC236}">
                <a16:creationId xmlns:a16="http://schemas.microsoft.com/office/drawing/2014/main" id="{6163D14D-C4A9-4138-809D-BDBC91856521}"/>
              </a:ext>
            </a:extLst>
          </p:cNvPr>
          <p:cNvSpPr txBox="1"/>
          <p:nvPr/>
        </p:nvSpPr>
        <p:spPr>
          <a:xfrm>
            <a:off x="854869" y="2299776"/>
            <a:ext cx="953861"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latin typeface="Grandview Display"/>
              </a:rPr>
              <a:t>second vector = </a:t>
            </a:r>
            <a:endParaRPr lang="en-US" sz="800"/>
          </a:p>
        </p:txBody>
      </p:sp>
      <p:pic>
        <p:nvPicPr>
          <p:cNvPr id="46" name="Picture 7" descr="A picture containing text, monitor, screen, screenshot&#10;&#10;Description automatically generated">
            <a:extLst>
              <a:ext uri="{FF2B5EF4-FFF2-40B4-BE49-F238E27FC236}">
                <a16:creationId xmlns:a16="http://schemas.microsoft.com/office/drawing/2014/main" id="{CE165165-7864-47A5-8934-6182F8742B28}"/>
              </a:ext>
            </a:extLst>
          </p:cNvPr>
          <p:cNvPicPr>
            <a:picLocks noChangeAspect="1"/>
          </p:cNvPicPr>
          <p:nvPr/>
        </p:nvPicPr>
        <p:blipFill>
          <a:blip r:embed="rId5"/>
          <a:stretch>
            <a:fillRect/>
          </a:stretch>
        </p:blipFill>
        <p:spPr>
          <a:xfrm>
            <a:off x="1735590" y="2242456"/>
            <a:ext cx="250375" cy="311606"/>
          </a:xfrm>
          <a:prstGeom prst="rect">
            <a:avLst/>
          </a:prstGeom>
        </p:spPr>
      </p:pic>
      <p:sp>
        <p:nvSpPr>
          <p:cNvPr id="47" name="Rectangle 46">
            <a:extLst>
              <a:ext uri="{FF2B5EF4-FFF2-40B4-BE49-F238E27FC236}">
                <a16:creationId xmlns:a16="http://schemas.microsoft.com/office/drawing/2014/main" id="{39EB8DBA-FB7A-4800-8C54-A712D88665C7}"/>
              </a:ext>
            </a:extLst>
          </p:cNvPr>
          <p:cNvSpPr/>
          <p:nvPr/>
        </p:nvSpPr>
        <p:spPr>
          <a:xfrm>
            <a:off x="760639" y="2359479"/>
            <a:ext cx="95251" cy="88448"/>
          </a:xfrm>
          <a:prstGeom prst="rect">
            <a:avLst/>
          </a:prstGeom>
          <a:solidFill>
            <a:schemeClr val="bg1"/>
          </a:solidFill>
          <a:ln w="12700">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8" name="Picture 8" descr="A picture containing text, monitor, electronics, screen&#10;&#10;Description automatically generated">
            <a:extLst>
              <a:ext uri="{FF2B5EF4-FFF2-40B4-BE49-F238E27FC236}">
                <a16:creationId xmlns:a16="http://schemas.microsoft.com/office/drawing/2014/main" id="{697CD7B6-5F78-4A21-8058-696773645234}"/>
              </a:ext>
            </a:extLst>
          </p:cNvPr>
          <p:cNvPicPr>
            <a:picLocks noChangeAspect="1"/>
          </p:cNvPicPr>
          <p:nvPr/>
        </p:nvPicPr>
        <p:blipFill>
          <a:blip r:embed="rId6"/>
          <a:stretch>
            <a:fillRect/>
          </a:stretch>
        </p:blipFill>
        <p:spPr>
          <a:xfrm>
            <a:off x="1732869" y="2678565"/>
            <a:ext cx="249013" cy="242208"/>
          </a:xfrm>
          <a:prstGeom prst="rect">
            <a:avLst/>
          </a:prstGeom>
        </p:spPr>
      </p:pic>
      <p:sp>
        <p:nvSpPr>
          <p:cNvPr id="49" name="TextBox 48">
            <a:extLst>
              <a:ext uri="{FF2B5EF4-FFF2-40B4-BE49-F238E27FC236}">
                <a16:creationId xmlns:a16="http://schemas.microsoft.com/office/drawing/2014/main" id="{0A4B26BA-C68B-469F-8988-CAECC21AAB33}"/>
              </a:ext>
            </a:extLst>
          </p:cNvPr>
          <p:cNvSpPr txBox="1"/>
          <p:nvPr/>
        </p:nvSpPr>
        <p:spPr>
          <a:xfrm>
            <a:off x="861673" y="2687579"/>
            <a:ext cx="953861"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latin typeface="Grandview Display"/>
              </a:rPr>
              <a:t>scalar value 2 = </a:t>
            </a:r>
            <a:endParaRPr lang="en-US" sz="800"/>
          </a:p>
        </p:txBody>
      </p:sp>
      <p:sp>
        <p:nvSpPr>
          <p:cNvPr id="50" name="Rectangle 49">
            <a:extLst>
              <a:ext uri="{FF2B5EF4-FFF2-40B4-BE49-F238E27FC236}">
                <a16:creationId xmlns:a16="http://schemas.microsoft.com/office/drawing/2014/main" id="{A326AC42-315C-406B-B39F-7E23743E5E2D}"/>
              </a:ext>
            </a:extLst>
          </p:cNvPr>
          <p:cNvSpPr/>
          <p:nvPr/>
        </p:nvSpPr>
        <p:spPr>
          <a:xfrm>
            <a:off x="767443" y="2747281"/>
            <a:ext cx="95251" cy="88448"/>
          </a:xfrm>
          <a:prstGeom prst="rect">
            <a:avLst/>
          </a:prstGeom>
          <a:solidFill>
            <a:schemeClr val="bg1"/>
          </a:solidFill>
          <a:ln w="12700">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 name="Picture 7" descr="A picture containing text, monitor, screen, screenshot&#10;&#10;Description automatically generated">
            <a:extLst>
              <a:ext uri="{FF2B5EF4-FFF2-40B4-BE49-F238E27FC236}">
                <a16:creationId xmlns:a16="http://schemas.microsoft.com/office/drawing/2014/main" id="{2C0CC446-1321-411A-BB8D-829F1997F2E8}"/>
              </a:ext>
            </a:extLst>
          </p:cNvPr>
          <p:cNvPicPr>
            <a:picLocks noChangeAspect="1"/>
          </p:cNvPicPr>
          <p:nvPr/>
        </p:nvPicPr>
        <p:blipFill>
          <a:blip r:embed="rId5"/>
          <a:stretch>
            <a:fillRect/>
          </a:stretch>
        </p:blipFill>
        <p:spPr>
          <a:xfrm>
            <a:off x="1735590" y="3018063"/>
            <a:ext cx="250375" cy="311606"/>
          </a:xfrm>
          <a:prstGeom prst="rect">
            <a:avLst/>
          </a:prstGeom>
        </p:spPr>
      </p:pic>
      <p:sp>
        <p:nvSpPr>
          <p:cNvPr id="52" name="TextBox 51">
            <a:extLst>
              <a:ext uri="{FF2B5EF4-FFF2-40B4-BE49-F238E27FC236}">
                <a16:creationId xmlns:a16="http://schemas.microsoft.com/office/drawing/2014/main" id="{BFF8A866-00DC-427E-A810-BEEF4B66CD21}"/>
              </a:ext>
            </a:extLst>
          </p:cNvPr>
          <p:cNvSpPr txBox="1"/>
          <p:nvPr/>
        </p:nvSpPr>
        <p:spPr>
          <a:xfrm>
            <a:off x="861673" y="3082187"/>
            <a:ext cx="994683" cy="20774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750">
                <a:latin typeface="Grandview Display"/>
              </a:rPr>
              <a:t>resultant vector = </a:t>
            </a:r>
            <a:endParaRPr lang="en-US" sz="750"/>
          </a:p>
        </p:txBody>
      </p:sp>
      <p:sp>
        <p:nvSpPr>
          <p:cNvPr id="53" name="Rectangle 52">
            <a:extLst>
              <a:ext uri="{FF2B5EF4-FFF2-40B4-BE49-F238E27FC236}">
                <a16:creationId xmlns:a16="http://schemas.microsoft.com/office/drawing/2014/main" id="{D413BAB5-4C8C-472C-804A-0A8C1D7EF806}"/>
              </a:ext>
            </a:extLst>
          </p:cNvPr>
          <p:cNvSpPr/>
          <p:nvPr/>
        </p:nvSpPr>
        <p:spPr>
          <a:xfrm>
            <a:off x="767442" y="3135084"/>
            <a:ext cx="95251" cy="88448"/>
          </a:xfrm>
          <a:prstGeom prst="rect">
            <a:avLst/>
          </a:prstGeom>
          <a:solidFill>
            <a:schemeClr val="bg1"/>
          </a:solidFill>
          <a:ln w="12700">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864C8424-FAFA-4BBF-B4BD-FAC416AF29E3}"/>
              </a:ext>
            </a:extLst>
          </p:cNvPr>
          <p:cNvSpPr/>
          <p:nvPr/>
        </p:nvSpPr>
        <p:spPr>
          <a:xfrm>
            <a:off x="658586" y="1209675"/>
            <a:ext cx="1666873" cy="217715"/>
          </a:xfrm>
          <a:prstGeom prst="rect">
            <a:avLst/>
          </a:prstGeom>
          <a:solidFill>
            <a:srgbClr val="C4FFFC">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A2FEE96-8CCD-4380-A97D-EE3B9BEC4EB3}"/>
              </a:ext>
            </a:extLst>
          </p:cNvPr>
          <p:cNvSpPr/>
          <p:nvPr/>
        </p:nvSpPr>
        <p:spPr>
          <a:xfrm>
            <a:off x="760640" y="1604281"/>
            <a:ext cx="95251" cy="88448"/>
          </a:xfrm>
          <a:prstGeom prst="rect">
            <a:avLst/>
          </a:prstGeom>
          <a:solidFill>
            <a:srgbClr val="C4FFFC">
              <a:alpha val="45000"/>
            </a:srgbClr>
          </a:solidFill>
          <a:ln w="12700">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Rounded Corners 56">
            <a:extLst>
              <a:ext uri="{FF2B5EF4-FFF2-40B4-BE49-F238E27FC236}">
                <a16:creationId xmlns:a16="http://schemas.microsoft.com/office/drawing/2014/main" id="{379E189F-FDFB-48F6-91DB-15645ED7B355}"/>
              </a:ext>
            </a:extLst>
          </p:cNvPr>
          <p:cNvSpPr/>
          <p:nvPr/>
        </p:nvSpPr>
        <p:spPr>
          <a:xfrm>
            <a:off x="6414407" y="1284513"/>
            <a:ext cx="864053" cy="170090"/>
          </a:xfrm>
          <a:prstGeom prst="roundRect">
            <a:avLst/>
          </a:prstGeom>
          <a:solidFill>
            <a:srgbClr val="CCF0FF"/>
          </a:solidFill>
          <a:ln>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000">
                <a:solidFill>
                  <a:schemeClr val="tx1"/>
                </a:solidFill>
                <a:cs typeface="Arial"/>
              </a:rPr>
              <a:t>calculations</a:t>
            </a:r>
            <a:endParaRPr lang="en-US" sz="1000">
              <a:solidFill>
                <a:schemeClr val="tx1"/>
              </a:solidFill>
            </a:endParaRPr>
          </a:p>
        </p:txBody>
      </p:sp>
      <p:cxnSp>
        <p:nvCxnSpPr>
          <p:cNvPr id="11" name="Straight Arrow Connector 10">
            <a:extLst>
              <a:ext uri="{FF2B5EF4-FFF2-40B4-BE49-F238E27FC236}">
                <a16:creationId xmlns:a16="http://schemas.microsoft.com/office/drawing/2014/main" id="{56584B48-F3A4-4F84-B479-D2A148670A74}"/>
              </a:ext>
            </a:extLst>
          </p:cNvPr>
          <p:cNvCxnSpPr>
            <a:cxnSpLocks/>
          </p:cNvCxnSpPr>
          <p:nvPr/>
        </p:nvCxnSpPr>
        <p:spPr>
          <a:xfrm>
            <a:off x="6992710" y="1114424"/>
            <a:ext cx="734786" cy="0"/>
          </a:xfrm>
          <a:prstGeom prst="straightConnector1">
            <a:avLst/>
          </a:prstGeom>
          <a:ln w="12700"/>
        </p:spPr>
        <p:style>
          <a:lnRef idx="1">
            <a:schemeClr val="dk1"/>
          </a:lnRef>
          <a:fillRef idx="0">
            <a:schemeClr val="dk1"/>
          </a:fillRef>
          <a:effectRef idx="0">
            <a:schemeClr val="dk1"/>
          </a:effectRef>
          <a:fontRef idx="minor">
            <a:schemeClr val="tx1"/>
          </a:fontRef>
        </p:style>
      </p:cxnSp>
      <p:sp>
        <p:nvSpPr>
          <p:cNvPr id="12" name="Flowchart: Connector 11">
            <a:extLst>
              <a:ext uri="{FF2B5EF4-FFF2-40B4-BE49-F238E27FC236}">
                <a16:creationId xmlns:a16="http://schemas.microsoft.com/office/drawing/2014/main" id="{4057DFEA-2404-427E-814D-6AC8AAFE8580}"/>
              </a:ext>
            </a:extLst>
          </p:cNvPr>
          <p:cNvSpPr/>
          <p:nvPr/>
        </p:nvSpPr>
        <p:spPr>
          <a:xfrm>
            <a:off x="7323365" y="1084489"/>
            <a:ext cx="68034" cy="68035"/>
          </a:xfrm>
          <a:prstGeom prst="flowChartConnector">
            <a:avLst/>
          </a:prstGeom>
          <a:solidFill>
            <a:srgbClr val="80D0FF"/>
          </a:solidFill>
          <a:ln>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lowchart: Connector 12">
            <a:extLst>
              <a:ext uri="{FF2B5EF4-FFF2-40B4-BE49-F238E27FC236}">
                <a16:creationId xmlns:a16="http://schemas.microsoft.com/office/drawing/2014/main" id="{C4B86F20-9CD7-4DBC-B638-3199275CAB88}"/>
              </a:ext>
            </a:extLst>
          </p:cNvPr>
          <p:cNvSpPr/>
          <p:nvPr/>
        </p:nvSpPr>
        <p:spPr>
          <a:xfrm>
            <a:off x="7690758" y="1084489"/>
            <a:ext cx="68034" cy="68035"/>
          </a:xfrm>
          <a:prstGeom prst="flowChartConnector">
            <a:avLst/>
          </a:prstGeom>
          <a:solidFill>
            <a:schemeClr val="bg1"/>
          </a:solidFill>
          <a:ln>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lowchart: Connector 13">
            <a:extLst>
              <a:ext uri="{FF2B5EF4-FFF2-40B4-BE49-F238E27FC236}">
                <a16:creationId xmlns:a16="http://schemas.microsoft.com/office/drawing/2014/main" id="{30009A99-F07F-44B5-8591-7BECD1DF6CAA}"/>
              </a:ext>
            </a:extLst>
          </p:cNvPr>
          <p:cNvSpPr/>
          <p:nvPr/>
        </p:nvSpPr>
        <p:spPr>
          <a:xfrm>
            <a:off x="6962776" y="1084489"/>
            <a:ext cx="68034" cy="68035"/>
          </a:xfrm>
          <a:prstGeom prst="flowChartConnector">
            <a:avLst/>
          </a:prstGeom>
          <a:solidFill>
            <a:schemeClr val="bg1"/>
          </a:solidFill>
          <a:ln>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lowchart: Connector 14">
            <a:extLst>
              <a:ext uri="{FF2B5EF4-FFF2-40B4-BE49-F238E27FC236}">
                <a16:creationId xmlns:a16="http://schemas.microsoft.com/office/drawing/2014/main" id="{132C280F-5E2F-43ED-8237-02A28FDBCE8D}"/>
              </a:ext>
            </a:extLst>
          </p:cNvPr>
          <p:cNvSpPr/>
          <p:nvPr/>
        </p:nvSpPr>
        <p:spPr>
          <a:xfrm>
            <a:off x="7146472" y="1084489"/>
            <a:ext cx="68034" cy="68035"/>
          </a:xfrm>
          <a:prstGeom prst="flowChartConnector">
            <a:avLst/>
          </a:prstGeom>
          <a:solidFill>
            <a:schemeClr val="bg1"/>
          </a:solidFill>
          <a:ln>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lowchart: Connector 15">
            <a:extLst>
              <a:ext uri="{FF2B5EF4-FFF2-40B4-BE49-F238E27FC236}">
                <a16:creationId xmlns:a16="http://schemas.microsoft.com/office/drawing/2014/main" id="{3574B8E6-A992-4565-970F-7FAF55B1278E}"/>
              </a:ext>
            </a:extLst>
          </p:cNvPr>
          <p:cNvSpPr/>
          <p:nvPr/>
        </p:nvSpPr>
        <p:spPr>
          <a:xfrm>
            <a:off x="7500257" y="1084489"/>
            <a:ext cx="68034" cy="68035"/>
          </a:xfrm>
          <a:prstGeom prst="flowChartConnector">
            <a:avLst/>
          </a:prstGeom>
          <a:solidFill>
            <a:schemeClr val="bg1"/>
          </a:solidFill>
          <a:ln>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FC9F5AA4-520C-4717-AB81-C8BCAC01617F}"/>
              </a:ext>
            </a:extLst>
          </p:cNvPr>
          <p:cNvSpPr txBox="1"/>
          <p:nvPr/>
        </p:nvSpPr>
        <p:spPr>
          <a:xfrm>
            <a:off x="-62177" y="698255"/>
            <a:ext cx="695325" cy="584775"/>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t>opened and highlighted menu</a:t>
            </a:r>
          </a:p>
        </p:txBody>
      </p:sp>
      <p:sp>
        <p:nvSpPr>
          <p:cNvPr id="17" name="Arrow: Right 16">
            <a:extLst>
              <a:ext uri="{FF2B5EF4-FFF2-40B4-BE49-F238E27FC236}">
                <a16:creationId xmlns:a16="http://schemas.microsoft.com/office/drawing/2014/main" id="{21579ECA-285C-4BE5-B419-CD6868BADAD5}"/>
              </a:ext>
            </a:extLst>
          </p:cNvPr>
          <p:cNvSpPr/>
          <p:nvPr/>
        </p:nvSpPr>
        <p:spPr>
          <a:xfrm rot="1800000">
            <a:off x="369333" y="1202662"/>
            <a:ext cx="259582" cy="104670"/>
          </a:xfrm>
          <a:prstGeom prst="rightArrow">
            <a:avLst/>
          </a:prstGeom>
          <a:solidFill>
            <a:srgbClr val="FF0000"/>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Arrow: Right 73">
            <a:extLst>
              <a:ext uri="{FF2B5EF4-FFF2-40B4-BE49-F238E27FC236}">
                <a16:creationId xmlns:a16="http://schemas.microsoft.com/office/drawing/2014/main" id="{7DAB880A-1A43-4FB4-821D-87B7EE6B0FCF}"/>
              </a:ext>
            </a:extLst>
          </p:cNvPr>
          <p:cNvSpPr/>
          <p:nvPr/>
        </p:nvSpPr>
        <p:spPr>
          <a:xfrm rot="-1380000">
            <a:off x="416957" y="3243734"/>
            <a:ext cx="259582" cy="104670"/>
          </a:xfrm>
          <a:prstGeom prst="rightArrow">
            <a:avLst/>
          </a:prstGeom>
          <a:solidFill>
            <a:srgbClr val="FF0000"/>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TextBox 74">
            <a:extLst>
              <a:ext uri="{FF2B5EF4-FFF2-40B4-BE49-F238E27FC236}">
                <a16:creationId xmlns:a16="http://schemas.microsoft.com/office/drawing/2014/main" id="{CA23DCB9-40A3-4E72-B8F2-5F16505A29CF}"/>
              </a:ext>
            </a:extLst>
          </p:cNvPr>
          <p:cNvSpPr txBox="1"/>
          <p:nvPr/>
        </p:nvSpPr>
        <p:spPr>
          <a:xfrm>
            <a:off x="-436375" y="3399274"/>
            <a:ext cx="1062718" cy="707886"/>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t>User can decide what is displayed on grid</a:t>
            </a:r>
          </a:p>
        </p:txBody>
      </p:sp>
      <p:sp>
        <p:nvSpPr>
          <p:cNvPr id="76" name="Arrow: Right 75">
            <a:extLst>
              <a:ext uri="{FF2B5EF4-FFF2-40B4-BE49-F238E27FC236}">
                <a16:creationId xmlns:a16="http://schemas.microsoft.com/office/drawing/2014/main" id="{6D702229-BA2A-4BC0-B6AD-AF534E3F41FE}"/>
              </a:ext>
            </a:extLst>
          </p:cNvPr>
          <p:cNvSpPr/>
          <p:nvPr/>
        </p:nvSpPr>
        <p:spPr>
          <a:xfrm rot="-2400000">
            <a:off x="491795" y="1746948"/>
            <a:ext cx="259582" cy="104670"/>
          </a:xfrm>
          <a:prstGeom prst="rightArrow">
            <a:avLst/>
          </a:prstGeom>
          <a:solidFill>
            <a:srgbClr val="FF0000"/>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TextBox 76">
            <a:extLst>
              <a:ext uri="{FF2B5EF4-FFF2-40B4-BE49-F238E27FC236}">
                <a16:creationId xmlns:a16="http://schemas.microsoft.com/office/drawing/2014/main" id="{CC91AC56-6850-4C2E-A9D3-6272DDEB3C45}"/>
              </a:ext>
            </a:extLst>
          </p:cNvPr>
          <p:cNvSpPr txBox="1"/>
          <p:nvPr/>
        </p:nvSpPr>
        <p:spPr>
          <a:xfrm>
            <a:off x="-48573" y="1929702"/>
            <a:ext cx="695325" cy="400110"/>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t>Checked off box</a:t>
            </a:r>
          </a:p>
        </p:txBody>
      </p:sp>
      <p:sp>
        <p:nvSpPr>
          <p:cNvPr id="78" name="TextBox 77">
            <a:extLst>
              <a:ext uri="{FF2B5EF4-FFF2-40B4-BE49-F238E27FC236}">
                <a16:creationId xmlns:a16="http://schemas.microsoft.com/office/drawing/2014/main" id="{33C68EAF-8230-44F2-929F-46D88ACDC16D}"/>
              </a:ext>
            </a:extLst>
          </p:cNvPr>
          <p:cNvSpPr txBox="1"/>
          <p:nvPr/>
        </p:nvSpPr>
        <p:spPr>
          <a:xfrm>
            <a:off x="1698513" y="1456135"/>
            <a:ext cx="32793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900">
                <a:latin typeface="Grandview Display"/>
              </a:rPr>
              <a:t>0</a:t>
            </a:r>
          </a:p>
          <a:p>
            <a:pPr algn="ctr"/>
            <a:r>
              <a:rPr lang="en-US" sz="900">
                <a:latin typeface="Grandview Display"/>
              </a:rPr>
              <a:t>10</a:t>
            </a:r>
          </a:p>
        </p:txBody>
      </p:sp>
      <p:cxnSp>
        <p:nvCxnSpPr>
          <p:cNvPr id="20" name="Straight Arrow Connector 19">
            <a:extLst>
              <a:ext uri="{FF2B5EF4-FFF2-40B4-BE49-F238E27FC236}">
                <a16:creationId xmlns:a16="http://schemas.microsoft.com/office/drawing/2014/main" id="{C35F5A16-205A-41D9-B2CD-6B9EEB900FDD}"/>
              </a:ext>
            </a:extLst>
          </p:cNvPr>
          <p:cNvCxnSpPr/>
          <p:nvPr/>
        </p:nvCxnSpPr>
        <p:spPr>
          <a:xfrm flipV="1">
            <a:off x="4169229" y="2729592"/>
            <a:ext cx="2721" cy="49393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80" name="Arrow: Right 79">
            <a:extLst>
              <a:ext uri="{FF2B5EF4-FFF2-40B4-BE49-F238E27FC236}">
                <a16:creationId xmlns:a16="http://schemas.microsoft.com/office/drawing/2014/main" id="{4EADB2A4-5E2F-41DA-AB83-BFC9A54E862F}"/>
              </a:ext>
            </a:extLst>
          </p:cNvPr>
          <p:cNvSpPr/>
          <p:nvPr/>
        </p:nvSpPr>
        <p:spPr>
          <a:xfrm rot="12780000">
            <a:off x="2233510" y="1433983"/>
            <a:ext cx="259582" cy="104670"/>
          </a:xfrm>
          <a:prstGeom prst="rightArrow">
            <a:avLst/>
          </a:prstGeom>
          <a:solidFill>
            <a:srgbClr val="FF0000"/>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TextBox 80">
            <a:extLst>
              <a:ext uri="{FF2B5EF4-FFF2-40B4-BE49-F238E27FC236}">
                <a16:creationId xmlns:a16="http://schemas.microsoft.com/office/drawing/2014/main" id="{276A42C5-E03A-45F3-8187-2120854307BF}"/>
              </a:ext>
            </a:extLst>
          </p:cNvPr>
          <p:cNvSpPr txBox="1"/>
          <p:nvPr/>
        </p:nvSpPr>
        <p:spPr>
          <a:xfrm>
            <a:off x="2339479" y="1603130"/>
            <a:ext cx="1702253" cy="246221"/>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t>Click again to close menu</a:t>
            </a:r>
          </a:p>
        </p:txBody>
      </p:sp>
      <p:sp>
        <p:nvSpPr>
          <p:cNvPr id="70" name="TextBox 69">
            <a:extLst>
              <a:ext uri="{FF2B5EF4-FFF2-40B4-BE49-F238E27FC236}">
                <a16:creationId xmlns:a16="http://schemas.microsoft.com/office/drawing/2014/main" id="{21163A61-9DAA-4C4E-B313-16034E497FB6}"/>
              </a:ext>
            </a:extLst>
          </p:cNvPr>
          <p:cNvSpPr txBox="1"/>
          <p:nvPr/>
        </p:nvSpPr>
        <p:spPr>
          <a:xfrm>
            <a:off x="861673" y="3395149"/>
            <a:ext cx="953861"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latin typeface="Grandview Display"/>
              </a:rPr>
              <a:t>multiply vectors</a:t>
            </a:r>
            <a:endParaRPr lang="en-US"/>
          </a:p>
        </p:txBody>
      </p:sp>
      <p:sp>
        <p:nvSpPr>
          <p:cNvPr id="71" name="TextBox 70">
            <a:extLst>
              <a:ext uri="{FF2B5EF4-FFF2-40B4-BE49-F238E27FC236}">
                <a16:creationId xmlns:a16="http://schemas.microsoft.com/office/drawing/2014/main" id="{32AF274C-D537-4B62-BB52-B495A5B25939}"/>
              </a:ext>
            </a:extLst>
          </p:cNvPr>
          <p:cNvSpPr txBox="1"/>
          <p:nvPr/>
        </p:nvSpPr>
        <p:spPr>
          <a:xfrm>
            <a:off x="854870" y="3633275"/>
            <a:ext cx="1130753"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latin typeface="Grandview Display"/>
              </a:rPr>
              <a:t>add vectors together</a:t>
            </a:r>
            <a:endParaRPr lang="en-US" sz="800"/>
          </a:p>
        </p:txBody>
      </p:sp>
      <p:sp>
        <p:nvSpPr>
          <p:cNvPr id="72" name="Rectangle 71">
            <a:extLst>
              <a:ext uri="{FF2B5EF4-FFF2-40B4-BE49-F238E27FC236}">
                <a16:creationId xmlns:a16="http://schemas.microsoft.com/office/drawing/2014/main" id="{758BD54E-6E1E-4727-AB51-B4A41AD57383}"/>
              </a:ext>
            </a:extLst>
          </p:cNvPr>
          <p:cNvSpPr/>
          <p:nvPr/>
        </p:nvSpPr>
        <p:spPr>
          <a:xfrm>
            <a:off x="767441" y="3454852"/>
            <a:ext cx="95251" cy="88448"/>
          </a:xfrm>
          <a:prstGeom prst="rect">
            <a:avLst/>
          </a:prstGeom>
          <a:solidFill>
            <a:schemeClr val="bg1"/>
          </a:solidFill>
          <a:ln w="12700">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AF60358B-A420-4C44-A8FF-C4B4A0C1B01D}"/>
              </a:ext>
            </a:extLst>
          </p:cNvPr>
          <p:cNvSpPr/>
          <p:nvPr/>
        </p:nvSpPr>
        <p:spPr>
          <a:xfrm>
            <a:off x="767441" y="3692977"/>
            <a:ext cx="95251" cy="88448"/>
          </a:xfrm>
          <a:prstGeom prst="rect">
            <a:avLst/>
          </a:prstGeom>
          <a:solidFill>
            <a:schemeClr val="bg1"/>
          </a:solidFill>
          <a:ln w="12700">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Rounded Corners 85">
            <a:extLst>
              <a:ext uri="{FF2B5EF4-FFF2-40B4-BE49-F238E27FC236}">
                <a16:creationId xmlns:a16="http://schemas.microsoft.com/office/drawing/2014/main" id="{72DD6B53-720E-48E4-AA28-51974A78010F}"/>
              </a:ext>
            </a:extLst>
          </p:cNvPr>
          <p:cNvSpPr/>
          <p:nvPr/>
        </p:nvSpPr>
        <p:spPr>
          <a:xfrm>
            <a:off x="957943" y="3917495"/>
            <a:ext cx="1068160" cy="190500"/>
          </a:xfrm>
          <a:prstGeom prst="roundRect">
            <a:avLst/>
          </a:prstGeom>
          <a:solidFill>
            <a:srgbClr val="CCF0FF"/>
          </a:solidFill>
          <a:ln>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800">
                <a:solidFill>
                  <a:schemeClr val="tx1"/>
                </a:solidFill>
                <a:cs typeface="Arial"/>
              </a:rPr>
              <a:t>create new vector</a:t>
            </a:r>
            <a:endParaRPr lang="en-US" sz="800">
              <a:solidFill>
                <a:schemeClr val="tx1"/>
              </a:solidFill>
            </a:endParaRPr>
          </a:p>
        </p:txBody>
      </p:sp>
      <p:sp>
        <p:nvSpPr>
          <p:cNvPr id="88" name="Arrow: Right 87">
            <a:extLst>
              <a:ext uri="{FF2B5EF4-FFF2-40B4-BE49-F238E27FC236}">
                <a16:creationId xmlns:a16="http://schemas.microsoft.com/office/drawing/2014/main" id="{92092AE8-479E-426A-89AA-7E72B68610E7}"/>
              </a:ext>
            </a:extLst>
          </p:cNvPr>
          <p:cNvSpPr/>
          <p:nvPr/>
        </p:nvSpPr>
        <p:spPr>
          <a:xfrm rot="12780000">
            <a:off x="2015795" y="4169018"/>
            <a:ext cx="259582" cy="104670"/>
          </a:xfrm>
          <a:prstGeom prst="rightArrow">
            <a:avLst/>
          </a:prstGeom>
          <a:solidFill>
            <a:srgbClr val="FF0000"/>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TextBox 88">
            <a:extLst>
              <a:ext uri="{FF2B5EF4-FFF2-40B4-BE49-F238E27FC236}">
                <a16:creationId xmlns:a16="http://schemas.microsoft.com/office/drawing/2014/main" id="{86A44382-8965-43BD-BCFC-A8E7B4CF67FB}"/>
              </a:ext>
            </a:extLst>
          </p:cNvPr>
          <p:cNvSpPr txBox="1"/>
          <p:nvPr/>
        </p:nvSpPr>
        <p:spPr>
          <a:xfrm>
            <a:off x="2312264" y="4276934"/>
            <a:ext cx="1702253" cy="400110"/>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t>create a new vector to display</a:t>
            </a:r>
          </a:p>
        </p:txBody>
      </p:sp>
      <p:sp>
        <p:nvSpPr>
          <p:cNvPr id="26" name="TextBox 25">
            <a:extLst>
              <a:ext uri="{FF2B5EF4-FFF2-40B4-BE49-F238E27FC236}">
                <a16:creationId xmlns:a16="http://schemas.microsoft.com/office/drawing/2014/main" id="{D4651DA8-476D-4BE1-9624-A2B46542C141}"/>
              </a:ext>
            </a:extLst>
          </p:cNvPr>
          <p:cNvSpPr txBox="1"/>
          <p:nvPr/>
        </p:nvSpPr>
        <p:spPr>
          <a:xfrm>
            <a:off x="7802751" y="2984253"/>
            <a:ext cx="98107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t>x</a:t>
            </a:r>
          </a:p>
        </p:txBody>
      </p:sp>
      <p:sp>
        <p:nvSpPr>
          <p:cNvPr id="27" name="TextBox 26">
            <a:extLst>
              <a:ext uri="{FF2B5EF4-FFF2-40B4-BE49-F238E27FC236}">
                <a16:creationId xmlns:a16="http://schemas.microsoft.com/office/drawing/2014/main" id="{9749471C-CEF1-4FD0-B3A7-34CA68D41069}"/>
              </a:ext>
            </a:extLst>
          </p:cNvPr>
          <p:cNvSpPr txBox="1"/>
          <p:nvPr/>
        </p:nvSpPr>
        <p:spPr>
          <a:xfrm>
            <a:off x="4135626" y="4828022"/>
            <a:ext cx="98107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t>y</a:t>
            </a:r>
          </a:p>
        </p:txBody>
      </p:sp>
      <p:sp>
        <p:nvSpPr>
          <p:cNvPr id="29" name="TextBox 28">
            <a:extLst>
              <a:ext uri="{FF2B5EF4-FFF2-40B4-BE49-F238E27FC236}">
                <a16:creationId xmlns:a16="http://schemas.microsoft.com/office/drawing/2014/main" id="{BA348E1D-96D7-4759-BCE4-7EE4AB7B5BC2}"/>
              </a:ext>
            </a:extLst>
          </p:cNvPr>
          <p:cNvSpPr txBox="1"/>
          <p:nvPr/>
        </p:nvSpPr>
        <p:spPr>
          <a:xfrm>
            <a:off x="6853918" y="928007"/>
            <a:ext cx="2743200" cy="18466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600"/>
              <a:t>1x    1.5x   2x   2.5x   3x</a:t>
            </a:r>
          </a:p>
        </p:txBody>
      </p:sp>
      <p:pic>
        <p:nvPicPr>
          <p:cNvPr id="30" name="Picture 3">
            <a:extLst>
              <a:ext uri="{FF2B5EF4-FFF2-40B4-BE49-F238E27FC236}">
                <a16:creationId xmlns:a16="http://schemas.microsoft.com/office/drawing/2014/main" id="{EC24CAAF-1E1D-453D-A405-42A3B36DD173}"/>
              </a:ext>
            </a:extLst>
          </p:cNvPr>
          <p:cNvPicPr>
            <a:picLocks noChangeAspect="1"/>
          </p:cNvPicPr>
          <p:nvPr/>
        </p:nvPicPr>
        <p:blipFill>
          <a:blip r:embed="rId7"/>
          <a:stretch>
            <a:fillRect/>
          </a:stretch>
        </p:blipFill>
        <p:spPr>
          <a:xfrm flipH="1">
            <a:off x="2072367" y="1560738"/>
            <a:ext cx="155122" cy="151040"/>
          </a:xfrm>
          <a:prstGeom prst="rect">
            <a:avLst/>
          </a:prstGeom>
        </p:spPr>
      </p:pic>
      <p:pic>
        <p:nvPicPr>
          <p:cNvPr id="92" name="Picture 3">
            <a:extLst>
              <a:ext uri="{FF2B5EF4-FFF2-40B4-BE49-F238E27FC236}">
                <a16:creationId xmlns:a16="http://schemas.microsoft.com/office/drawing/2014/main" id="{58C2CEFC-30EB-4DD0-8956-9D8B0238EEC4}"/>
              </a:ext>
            </a:extLst>
          </p:cNvPr>
          <p:cNvPicPr>
            <a:picLocks noChangeAspect="1"/>
          </p:cNvPicPr>
          <p:nvPr/>
        </p:nvPicPr>
        <p:blipFill>
          <a:blip r:embed="rId7"/>
          <a:stretch>
            <a:fillRect/>
          </a:stretch>
        </p:blipFill>
        <p:spPr>
          <a:xfrm flipH="1">
            <a:off x="2072366" y="2322737"/>
            <a:ext cx="155122" cy="151040"/>
          </a:xfrm>
          <a:prstGeom prst="rect">
            <a:avLst/>
          </a:prstGeom>
        </p:spPr>
      </p:pic>
      <p:cxnSp>
        <p:nvCxnSpPr>
          <p:cNvPr id="2" name="Straight Arrow Connector 1">
            <a:extLst>
              <a:ext uri="{FF2B5EF4-FFF2-40B4-BE49-F238E27FC236}">
                <a16:creationId xmlns:a16="http://schemas.microsoft.com/office/drawing/2014/main" id="{FB6A4793-8611-BD7E-7FC6-C316036E6ED7}"/>
              </a:ext>
            </a:extLst>
          </p:cNvPr>
          <p:cNvCxnSpPr/>
          <p:nvPr/>
        </p:nvCxnSpPr>
        <p:spPr>
          <a:xfrm flipV="1">
            <a:off x="4169228" y="1178379"/>
            <a:ext cx="2721" cy="289832"/>
          </a:xfrm>
          <a:prstGeom prst="straightConnector1">
            <a:avLst/>
          </a:prstGeom>
          <a:ln w="28575">
            <a:solidFill>
              <a:schemeClr val="bg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E3FD26F8-E52F-24B4-9A61-01D30738DAD4}"/>
              </a:ext>
            </a:extLst>
          </p:cNvPr>
          <p:cNvCxnSpPr>
            <a:cxnSpLocks/>
          </p:cNvCxnSpPr>
          <p:nvPr/>
        </p:nvCxnSpPr>
        <p:spPr>
          <a:xfrm>
            <a:off x="7720692" y="3223531"/>
            <a:ext cx="281667" cy="2722"/>
          </a:xfrm>
          <a:prstGeom prst="straightConnector1">
            <a:avLst/>
          </a:prstGeom>
          <a:ln w="28575">
            <a:solidFill>
              <a:schemeClr val="bg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B6117207-32C2-823A-4156-F83E69C97D8C}"/>
              </a:ext>
            </a:extLst>
          </p:cNvPr>
          <p:cNvCxnSpPr>
            <a:cxnSpLocks/>
          </p:cNvCxnSpPr>
          <p:nvPr/>
        </p:nvCxnSpPr>
        <p:spPr>
          <a:xfrm flipH="1">
            <a:off x="4167867" y="4859111"/>
            <a:ext cx="4081" cy="213631"/>
          </a:xfrm>
          <a:prstGeom prst="straightConnector1">
            <a:avLst/>
          </a:prstGeom>
          <a:ln w="28575">
            <a:solidFill>
              <a:schemeClr val="bg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6" name="Picture 36">
            <a:extLst>
              <a:ext uri="{FF2B5EF4-FFF2-40B4-BE49-F238E27FC236}">
                <a16:creationId xmlns:a16="http://schemas.microsoft.com/office/drawing/2014/main" id="{685FD0DA-40AC-32D0-7A73-35CD62C09EBE}"/>
              </a:ext>
            </a:extLst>
          </p:cNvPr>
          <p:cNvPicPr>
            <a:picLocks noChangeAspect="1"/>
          </p:cNvPicPr>
          <p:nvPr/>
        </p:nvPicPr>
        <p:blipFill>
          <a:blip r:embed="rId8"/>
          <a:stretch>
            <a:fillRect/>
          </a:stretch>
        </p:blipFill>
        <p:spPr>
          <a:xfrm flipH="1">
            <a:off x="4038602" y="2628901"/>
            <a:ext cx="474887" cy="382360"/>
          </a:xfrm>
          <a:prstGeom prst="rect">
            <a:avLst/>
          </a:prstGeom>
        </p:spPr>
      </p:pic>
      <p:sp>
        <p:nvSpPr>
          <p:cNvPr id="99" name="Arrow: Right 98">
            <a:extLst>
              <a:ext uri="{FF2B5EF4-FFF2-40B4-BE49-F238E27FC236}">
                <a16:creationId xmlns:a16="http://schemas.microsoft.com/office/drawing/2014/main" id="{1E86B2B4-8F3D-1A38-09C0-55F7F24A65A9}"/>
              </a:ext>
            </a:extLst>
          </p:cNvPr>
          <p:cNvSpPr/>
          <p:nvPr/>
        </p:nvSpPr>
        <p:spPr>
          <a:xfrm rot="11940000">
            <a:off x="4519509" y="2937570"/>
            <a:ext cx="259582" cy="104670"/>
          </a:xfrm>
          <a:prstGeom prst="rightArrow">
            <a:avLst/>
          </a:prstGeom>
          <a:solidFill>
            <a:srgbClr val="FF0000"/>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TextBox 99">
            <a:extLst>
              <a:ext uri="{FF2B5EF4-FFF2-40B4-BE49-F238E27FC236}">
                <a16:creationId xmlns:a16="http://schemas.microsoft.com/office/drawing/2014/main" id="{02EB814C-551E-5346-5B37-CEAE80A8F45E}"/>
              </a:ext>
            </a:extLst>
          </p:cNvPr>
          <p:cNvSpPr txBox="1"/>
          <p:nvPr/>
        </p:nvSpPr>
        <p:spPr>
          <a:xfrm>
            <a:off x="4863604" y="2902612"/>
            <a:ext cx="1382485" cy="400110"/>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t>User's cursor can be used to drag vector</a:t>
            </a:r>
          </a:p>
        </p:txBody>
      </p:sp>
    </p:spTree>
    <p:extLst>
      <p:ext uri="{BB962C8B-B14F-4D97-AF65-F5344CB8AC3E}">
        <p14:creationId xmlns:p14="http://schemas.microsoft.com/office/powerpoint/2010/main" val="103102196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5" name="TextBox 4">
            <a:extLst>
              <a:ext uri="{FF2B5EF4-FFF2-40B4-BE49-F238E27FC236}">
                <a16:creationId xmlns:a16="http://schemas.microsoft.com/office/drawing/2014/main" id="{77CF38F4-8643-D742-8F96-0042DD50DC6F}"/>
              </a:ext>
            </a:extLst>
          </p:cNvPr>
          <p:cNvSpPr txBox="1"/>
          <p:nvPr/>
        </p:nvSpPr>
        <p:spPr>
          <a:xfrm>
            <a:off x="1505" y="691"/>
            <a:ext cx="1023037" cy="923330"/>
          </a:xfrm>
          <a:prstGeom prst="rect">
            <a:avLst/>
          </a:prstGeom>
          <a:solidFill>
            <a:schemeClr val="accent4"/>
          </a:solidFill>
        </p:spPr>
        <p:txBody>
          <a:bodyPr wrap="square" lIns="91440" tIns="45720" rIns="91440" bIns="45720" rtlCol="0" anchor="t">
            <a:spAutoFit/>
          </a:bodyPr>
          <a:lstStyle/>
          <a:p>
            <a:r>
              <a:rPr lang="en-US"/>
              <a:t>Prototype</a:t>
            </a:r>
            <a:endParaRPr lang="en-US" sz="4000"/>
          </a:p>
          <a:p>
            <a:r>
              <a:rPr lang="en-US" sz="4000"/>
              <a:t>6</a:t>
            </a:r>
          </a:p>
        </p:txBody>
      </p:sp>
      <p:pic>
        <p:nvPicPr>
          <p:cNvPr id="62" name="Picture 9" descr="Graphical user interface, application&#10;&#10;Description automatically generated">
            <a:extLst>
              <a:ext uri="{FF2B5EF4-FFF2-40B4-BE49-F238E27FC236}">
                <a16:creationId xmlns:a16="http://schemas.microsoft.com/office/drawing/2014/main" id="{A5AFF5D0-0345-4DDB-849E-5679874F28BD}"/>
              </a:ext>
            </a:extLst>
          </p:cNvPr>
          <p:cNvPicPr>
            <a:picLocks noChangeAspect="1"/>
          </p:cNvPicPr>
          <p:nvPr/>
        </p:nvPicPr>
        <p:blipFill>
          <a:blip r:embed="rId3"/>
          <a:stretch>
            <a:fillRect/>
          </a:stretch>
        </p:blipFill>
        <p:spPr>
          <a:xfrm>
            <a:off x="548055" y="384837"/>
            <a:ext cx="7439756" cy="4688361"/>
          </a:xfrm>
          <a:prstGeom prst="rect">
            <a:avLst/>
          </a:prstGeom>
        </p:spPr>
      </p:pic>
      <p:pic>
        <p:nvPicPr>
          <p:cNvPr id="263" name="Google Shape;263;p38"/>
          <p:cNvPicPr preferRelativeResize="0"/>
          <p:nvPr/>
        </p:nvPicPr>
        <p:blipFill>
          <a:blip r:embed="rId4">
            <a:alphaModFix/>
          </a:blip>
          <a:stretch>
            <a:fillRect/>
          </a:stretch>
        </p:blipFill>
        <p:spPr>
          <a:xfrm>
            <a:off x="7753350" y="-6"/>
            <a:ext cx="1390650" cy="966788"/>
          </a:xfrm>
          <a:prstGeom prst="rect">
            <a:avLst/>
          </a:prstGeom>
          <a:noFill/>
          <a:ln>
            <a:noFill/>
          </a:ln>
        </p:spPr>
      </p:pic>
      <p:sp>
        <p:nvSpPr>
          <p:cNvPr id="7" name="TextBox 6">
            <a:extLst>
              <a:ext uri="{FF2B5EF4-FFF2-40B4-BE49-F238E27FC236}">
                <a16:creationId xmlns:a16="http://schemas.microsoft.com/office/drawing/2014/main" id="{B54139A4-F124-4CCD-957D-894CB1ADBE8C}"/>
              </a:ext>
            </a:extLst>
          </p:cNvPr>
          <p:cNvSpPr txBox="1"/>
          <p:nvPr/>
        </p:nvSpPr>
        <p:spPr>
          <a:xfrm>
            <a:off x="545436" y="409365"/>
            <a:ext cx="274319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grid</a:t>
            </a:r>
          </a:p>
        </p:txBody>
      </p:sp>
      <p:sp>
        <p:nvSpPr>
          <p:cNvPr id="10" name="Rectangle 9">
            <a:extLst>
              <a:ext uri="{FF2B5EF4-FFF2-40B4-BE49-F238E27FC236}">
                <a16:creationId xmlns:a16="http://schemas.microsoft.com/office/drawing/2014/main" id="{F091F718-A7A8-4706-98F9-FD3C9B82084B}"/>
              </a:ext>
            </a:extLst>
          </p:cNvPr>
          <p:cNvSpPr/>
          <p:nvPr/>
        </p:nvSpPr>
        <p:spPr>
          <a:xfrm>
            <a:off x="651782" y="964746"/>
            <a:ext cx="7313838" cy="224518"/>
          </a:xfrm>
          <a:prstGeom prst="rect">
            <a:avLst/>
          </a:prstGeom>
          <a:solidFill>
            <a:schemeClr val="bg1"/>
          </a:solidFill>
          <a:ln>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E5EC0C29-6E5E-484A-8E4F-609E675877DC}"/>
              </a:ext>
            </a:extLst>
          </p:cNvPr>
          <p:cNvSpPr txBox="1"/>
          <p:nvPr/>
        </p:nvSpPr>
        <p:spPr>
          <a:xfrm>
            <a:off x="650762" y="966278"/>
            <a:ext cx="885825" cy="2308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900">
                <a:latin typeface="Grandview Display"/>
              </a:rPr>
              <a:t>Instructions</a:t>
            </a:r>
            <a:endParaRPr lang="en-US" sz="900"/>
          </a:p>
        </p:txBody>
      </p:sp>
      <p:sp>
        <p:nvSpPr>
          <p:cNvPr id="22" name="TextBox 21">
            <a:extLst>
              <a:ext uri="{FF2B5EF4-FFF2-40B4-BE49-F238E27FC236}">
                <a16:creationId xmlns:a16="http://schemas.microsoft.com/office/drawing/2014/main" id="{98C6B6E5-1B33-473B-A0AC-91AC251B9687}"/>
              </a:ext>
            </a:extLst>
          </p:cNvPr>
          <p:cNvSpPr txBox="1"/>
          <p:nvPr/>
        </p:nvSpPr>
        <p:spPr>
          <a:xfrm>
            <a:off x="1535226" y="959473"/>
            <a:ext cx="885825" cy="2308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900">
                <a:latin typeface="Grandview Display"/>
              </a:rPr>
              <a:t>Grid</a:t>
            </a:r>
            <a:endParaRPr lang="en-US"/>
          </a:p>
        </p:txBody>
      </p:sp>
      <p:sp>
        <p:nvSpPr>
          <p:cNvPr id="23" name="TextBox 22">
            <a:extLst>
              <a:ext uri="{FF2B5EF4-FFF2-40B4-BE49-F238E27FC236}">
                <a16:creationId xmlns:a16="http://schemas.microsoft.com/office/drawing/2014/main" id="{AB656D05-0F39-43B9-A07C-F090CFC27000}"/>
              </a:ext>
            </a:extLst>
          </p:cNvPr>
          <p:cNvSpPr txBox="1"/>
          <p:nvPr/>
        </p:nvSpPr>
        <p:spPr>
          <a:xfrm>
            <a:off x="2099922" y="959473"/>
            <a:ext cx="885825" cy="2308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900">
                <a:latin typeface="Grandview Display"/>
              </a:rPr>
              <a:t>Cheat Sheet</a:t>
            </a:r>
            <a:endParaRPr lang="en-US"/>
          </a:p>
        </p:txBody>
      </p:sp>
      <p:sp>
        <p:nvSpPr>
          <p:cNvPr id="24" name="Rectangle 23">
            <a:extLst>
              <a:ext uri="{FF2B5EF4-FFF2-40B4-BE49-F238E27FC236}">
                <a16:creationId xmlns:a16="http://schemas.microsoft.com/office/drawing/2014/main" id="{6F1F419E-2D7D-4CC4-96A6-E0BE10EA0BB0}"/>
              </a:ext>
            </a:extLst>
          </p:cNvPr>
          <p:cNvSpPr/>
          <p:nvPr/>
        </p:nvSpPr>
        <p:spPr>
          <a:xfrm>
            <a:off x="651782" y="1196067"/>
            <a:ext cx="3374569" cy="231321"/>
          </a:xfrm>
          <a:prstGeom prst="rect">
            <a:avLst/>
          </a:prstGeom>
          <a:solidFill>
            <a:schemeClr val="bg1"/>
          </a:solidFill>
          <a:ln>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057C634D-16F2-4822-A17E-259F82FD829C}"/>
              </a:ext>
            </a:extLst>
          </p:cNvPr>
          <p:cNvSpPr txBox="1"/>
          <p:nvPr/>
        </p:nvSpPr>
        <p:spPr>
          <a:xfrm>
            <a:off x="650762" y="1211205"/>
            <a:ext cx="1715861"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latin typeface="Grandview Display"/>
              </a:rPr>
              <a:t>Vector Addition + Multiplication</a:t>
            </a:r>
            <a:endParaRPr lang="en-US" sz="800" err="1"/>
          </a:p>
        </p:txBody>
      </p:sp>
      <p:sp>
        <p:nvSpPr>
          <p:cNvPr id="28" name="TextBox 27">
            <a:extLst>
              <a:ext uri="{FF2B5EF4-FFF2-40B4-BE49-F238E27FC236}">
                <a16:creationId xmlns:a16="http://schemas.microsoft.com/office/drawing/2014/main" id="{996732EB-F534-4A54-99CD-B10501C4A070}"/>
              </a:ext>
            </a:extLst>
          </p:cNvPr>
          <p:cNvSpPr txBox="1"/>
          <p:nvPr/>
        </p:nvSpPr>
        <p:spPr>
          <a:xfrm>
            <a:off x="2317637" y="1211204"/>
            <a:ext cx="1110344"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latin typeface="Grandview Display"/>
              </a:rPr>
              <a:t>Vector Operations</a:t>
            </a:r>
            <a:endParaRPr lang="en-US" sz="800" err="1"/>
          </a:p>
        </p:txBody>
      </p:sp>
      <p:sp>
        <p:nvSpPr>
          <p:cNvPr id="21" name="Rectangle 20">
            <a:extLst>
              <a:ext uri="{FF2B5EF4-FFF2-40B4-BE49-F238E27FC236}">
                <a16:creationId xmlns:a16="http://schemas.microsoft.com/office/drawing/2014/main" id="{3D7F5EBE-91BC-4669-B5DB-442CB2747B2F}"/>
              </a:ext>
            </a:extLst>
          </p:cNvPr>
          <p:cNvSpPr/>
          <p:nvPr/>
        </p:nvSpPr>
        <p:spPr>
          <a:xfrm>
            <a:off x="1447800" y="964747"/>
            <a:ext cx="612321" cy="224518"/>
          </a:xfrm>
          <a:prstGeom prst="rect">
            <a:avLst/>
          </a:prstGeom>
          <a:solidFill>
            <a:srgbClr val="C4FFFC">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6" name="Straight Arrow Connector 105">
            <a:extLst>
              <a:ext uri="{FF2B5EF4-FFF2-40B4-BE49-F238E27FC236}">
                <a16:creationId xmlns:a16="http://schemas.microsoft.com/office/drawing/2014/main" id="{9BD820E5-5CBE-45A4-9F01-A1744A1EA5C7}"/>
              </a:ext>
            </a:extLst>
          </p:cNvPr>
          <p:cNvCxnSpPr/>
          <p:nvPr/>
        </p:nvCxnSpPr>
        <p:spPr>
          <a:xfrm flipH="1">
            <a:off x="3665762" y="1440994"/>
            <a:ext cx="1" cy="3626303"/>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08" name="Straight Arrow Connector 107">
            <a:extLst>
              <a:ext uri="{FF2B5EF4-FFF2-40B4-BE49-F238E27FC236}">
                <a16:creationId xmlns:a16="http://schemas.microsoft.com/office/drawing/2014/main" id="{BD71E9B9-2CEF-42F6-B25A-286F430EC668}"/>
              </a:ext>
            </a:extLst>
          </p:cNvPr>
          <p:cNvCxnSpPr>
            <a:cxnSpLocks/>
          </p:cNvCxnSpPr>
          <p:nvPr/>
        </p:nvCxnSpPr>
        <p:spPr>
          <a:xfrm flipH="1">
            <a:off x="4169225" y="1189263"/>
            <a:ext cx="1" cy="3864427"/>
          </a:xfrm>
          <a:prstGeom prst="straightConnector1">
            <a:avLst/>
          </a:prstGeom>
          <a:ln w="28575">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10" name="Straight Arrow Connector 109">
            <a:extLst>
              <a:ext uri="{FF2B5EF4-FFF2-40B4-BE49-F238E27FC236}">
                <a16:creationId xmlns:a16="http://schemas.microsoft.com/office/drawing/2014/main" id="{6D01EF08-1EA3-47FB-A069-10BF9ABD80E9}"/>
              </a:ext>
            </a:extLst>
          </p:cNvPr>
          <p:cNvCxnSpPr>
            <a:cxnSpLocks/>
          </p:cNvCxnSpPr>
          <p:nvPr/>
        </p:nvCxnSpPr>
        <p:spPr>
          <a:xfrm flipH="1">
            <a:off x="4672688" y="1196066"/>
            <a:ext cx="1" cy="3864427"/>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12" name="Straight Arrow Connector 111">
            <a:extLst>
              <a:ext uri="{FF2B5EF4-FFF2-40B4-BE49-F238E27FC236}">
                <a16:creationId xmlns:a16="http://schemas.microsoft.com/office/drawing/2014/main" id="{2DD596BC-9006-4080-966C-E8AA637E9373}"/>
              </a:ext>
            </a:extLst>
          </p:cNvPr>
          <p:cNvCxnSpPr>
            <a:cxnSpLocks/>
          </p:cNvCxnSpPr>
          <p:nvPr/>
        </p:nvCxnSpPr>
        <p:spPr>
          <a:xfrm flipH="1">
            <a:off x="5176153" y="1196066"/>
            <a:ext cx="1" cy="3864427"/>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14" name="Straight Arrow Connector 113">
            <a:extLst>
              <a:ext uri="{FF2B5EF4-FFF2-40B4-BE49-F238E27FC236}">
                <a16:creationId xmlns:a16="http://schemas.microsoft.com/office/drawing/2014/main" id="{6B052B3F-C47D-4AE9-85F0-398194CA27C4}"/>
              </a:ext>
            </a:extLst>
          </p:cNvPr>
          <p:cNvCxnSpPr>
            <a:cxnSpLocks/>
          </p:cNvCxnSpPr>
          <p:nvPr/>
        </p:nvCxnSpPr>
        <p:spPr>
          <a:xfrm flipH="1">
            <a:off x="5672813" y="1196066"/>
            <a:ext cx="1" cy="3864427"/>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16" name="Straight Arrow Connector 115">
            <a:extLst>
              <a:ext uri="{FF2B5EF4-FFF2-40B4-BE49-F238E27FC236}">
                <a16:creationId xmlns:a16="http://schemas.microsoft.com/office/drawing/2014/main" id="{D7B3B873-B06D-43AF-BCAF-FE3108A8AE2A}"/>
              </a:ext>
            </a:extLst>
          </p:cNvPr>
          <p:cNvCxnSpPr>
            <a:cxnSpLocks/>
          </p:cNvCxnSpPr>
          <p:nvPr/>
        </p:nvCxnSpPr>
        <p:spPr>
          <a:xfrm flipH="1">
            <a:off x="6169474" y="1189262"/>
            <a:ext cx="1" cy="3864427"/>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18" name="Straight Arrow Connector 117">
            <a:extLst>
              <a:ext uri="{FF2B5EF4-FFF2-40B4-BE49-F238E27FC236}">
                <a16:creationId xmlns:a16="http://schemas.microsoft.com/office/drawing/2014/main" id="{3713F6C5-FACE-4514-BD68-324C21C3939C}"/>
              </a:ext>
            </a:extLst>
          </p:cNvPr>
          <p:cNvCxnSpPr>
            <a:cxnSpLocks/>
          </p:cNvCxnSpPr>
          <p:nvPr/>
        </p:nvCxnSpPr>
        <p:spPr>
          <a:xfrm flipH="1">
            <a:off x="6672939" y="1189262"/>
            <a:ext cx="1" cy="3864427"/>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20" name="Straight Arrow Connector 119">
            <a:extLst>
              <a:ext uri="{FF2B5EF4-FFF2-40B4-BE49-F238E27FC236}">
                <a16:creationId xmlns:a16="http://schemas.microsoft.com/office/drawing/2014/main" id="{D7F58F7A-5228-4536-B93C-0A148EFD948A}"/>
              </a:ext>
            </a:extLst>
          </p:cNvPr>
          <p:cNvCxnSpPr>
            <a:cxnSpLocks/>
          </p:cNvCxnSpPr>
          <p:nvPr/>
        </p:nvCxnSpPr>
        <p:spPr>
          <a:xfrm flipH="1">
            <a:off x="7169599" y="1189262"/>
            <a:ext cx="1" cy="3864427"/>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22" name="Straight Arrow Connector 121">
            <a:extLst>
              <a:ext uri="{FF2B5EF4-FFF2-40B4-BE49-F238E27FC236}">
                <a16:creationId xmlns:a16="http://schemas.microsoft.com/office/drawing/2014/main" id="{E995EC54-78C5-4139-A605-883B43A9DE58}"/>
              </a:ext>
            </a:extLst>
          </p:cNvPr>
          <p:cNvCxnSpPr>
            <a:cxnSpLocks/>
          </p:cNvCxnSpPr>
          <p:nvPr/>
        </p:nvCxnSpPr>
        <p:spPr>
          <a:xfrm flipH="1">
            <a:off x="3169100" y="1434191"/>
            <a:ext cx="2" cy="3585479"/>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24" name="Straight Arrow Connector 123">
            <a:extLst>
              <a:ext uri="{FF2B5EF4-FFF2-40B4-BE49-F238E27FC236}">
                <a16:creationId xmlns:a16="http://schemas.microsoft.com/office/drawing/2014/main" id="{76D00864-F20D-4A17-806C-649E110AC0FC}"/>
              </a:ext>
            </a:extLst>
          </p:cNvPr>
          <p:cNvCxnSpPr>
            <a:cxnSpLocks/>
          </p:cNvCxnSpPr>
          <p:nvPr/>
        </p:nvCxnSpPr>
        <p:spPr>
          <a:xfrm flipH="1">
            <a:off x="2665635" y="1447797"/>
            <a:ext cx="2" cy="3585479"/>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26" name="Straight Arrow Connector 125">
            <a:extLst>
              <a:ext uri="{FF2B5EF4-FFF2-40B4-BE49-F238E27FC236}">
                <a16:creationId xmlns:a16="http://schemas.microsoft.com/office/drawing/2014/main" id="{547A992A-C45A-4D38-8577-E63BA3C95D03}"/>
              </a:ext>
            </a:extLst>
          </p:cNvPr>
          <p:cNvCxnSpPr>
            <a:cxnSpLocks/>
          </p:cNvCxnSpPr>
          <p:nvPr/>
        </p:nvCxnSpPr>
        <p:spPr>
          <a:xfrm flipH="1">
            <a:off x="2168975" y="1454602"/>
            <a:ext cx="2" cy="3585479"/>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28" name="Straight Arrow Connector 127">
            <a:extLst>
              <a:ext uri="{FF2B5EF4-FFF2-40B4-BE49-F238E27FC236}">
                <a16:creationId xmlns:a16="http://schemas.microsoft.com/office/drawing/2014/main" id="{F43F455F-66AA-4F19-9369-9EA8DF5C4867}"/>
              </a:ext>
            </a:extLst>
          </p:cNvPr>
          <p:cNvCxnSpPr>
            <a:cxnSpLocks/>
          </p:cNvCxnSpPr>
          <p:nvPr/>
        </p:nvCxnSpPr>
        <p:spPr>
          <a:xfrm flipH="1">
            <a:off x="1658706" y="1440994"/>
            <a:ext cx="2" cy="3585479"/>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30" name="Straight Arrow Connector 129">
            <a:extLst>
              <a:ext uri="{FF2B5EF4-FFF2-40B4-BE49-F238E27FC236}">
                <a16:creationId xmlns:a16="http://schemas.microsoft.com/office/drawing/2014/main" id="{DB5DFDE7-5349-4B4A-BB93-F0BD82C597D8}"/>
              </a:ext>
            </a:extLst>
          </p:cNvPr>
          <p:cNvCxnSpPr>
            <a:cxnSpLocks/>
          </p:cNvCxnSpPr>
          <p:nvPr/>
        </p:nvCxnSpPr>
        <p:spPr>
          <a:xfrm flipH="1">
            <a:off x="1155243" y="1440995"/>
            <a:ext cx="2" cy="3585479"/>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34" name="Straight Arrow Connector 133">
            <a:extLst>
              <a:ext uri="{FF2B5EF4-FFF2-40B4-BE49-F238E27FC236}">
                <a16:creationId xmlns:a16="http://schemas.microsoft.com/office/drawing/2014/main" id="{D9F763D9-8B7C-46AF-A87E-85CAF6315624}"/>
              </a:ext>
            </a:extLst>
          </p:cNvPr>
          <p:cNvCxnSpPr>
            <a:cxnSpLocks/>
          </p:cNvCxnSpPr>
          <p:nvPr/>
        </p:nvCxnSpPr>
        <p:spPr>
          <a:xfrm flipH="1" flipV="1">
            <a:off x="638171" y="3203115"/>
            <a:ext cx="7341055" cy="20413"/>
          </a:xfrm>
          <a:prstGeom prst="straightConnector1">
            <a:avLst/>
          </a:prstGeom>
          <a:ln w="28575">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36" name="Straight Arrow Connector 135">
            <a:extLst>
              <a:ext uri="{FF2B5EF4-FFF2-40B4-BE49-F238E27FC236}">
                <a16:creationId xmlns:a16="http://schemas.microsoft.com/office/drawing/2014/main" id="{8067B88F-6933-47DD-A1B2-CBCEEE8436E4}"/>
              </a:ext>
            </a:extLst>
          </p:cNvPr>
          <p:cNvCxnSpPr>
            <a:cxnSpLocks/>
          </p:cNvCxnSpPr>
          <p:nvPr/>
        </p:nvCxnSpPr>
        <p:spPr>
          <a:xfrm flipH="1" flipV="1">
            <a:off x="672188" y="2713256"/>
            <a:ext cx="7307037" cy="20413"/>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38" name="Straight Arrow Connector 137">
            <a:extLst>
              <a:ext uri="{FF2B5EF4-FFF2-40B4-BE49-F238E27FC236}">
                <a16:creationId xmlns:a16="http://schemas.microsoft.com/office/drawing/2014/main" id="{79B808DB-836A-44CE-B9AF-B2F38D750382}"/>
              </a:ext>
            </a:extLst>
          </p:cNvPr>
          <p:cNvCxnSpPr>
            <a:cxnSpLocks/>
          </p:cNvCxnSpPr>
          <p:nvPr/>
        </p:nvCxnSpPr>
        <p:spPr>
          <a:xfrm flipH="1" flipV="1">
            <a:off x="631367" y="3699776"/>
            <a:ext cx="7341055" cy="20413"/>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40" name="Straight Arrow Connector 139">
            <a:extLst>
              <a:ext uri="{FF2B5EF4-FFF2-40B4-BE49-F238E27FC236}">
                <a16:creationId xmlns:a16="http://schemas.microsoft.com/office/drawing/2014/main" id="{A9A7A89D-DDF3-481A-889F-0FC63247893D}"/>
              </a:ext>
            </a:extLst>
          </p:cNvPr>
          <p:cNvCxnSpPr>
            <a:cxnSpLocks/>
          </p:cNvCxnSpPr>
          <p:nvPr/>
        </p:nvCxnSpPr>
        <p:spPr>
          <a:xfrm flipH="1" flipV="1">
            <a:off x="644973" y="4210043"/>
            <a:ext cx="7341055" cy="20413"/>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42" name="Straight Arrow Connector 141">
            <a:extLst>
              <a:ext uri="{FF2B5EF4-FFF2-40B4-BE49-F238E27FC236}">
                <a16:creationId xmlns:a16="http://schemas.microsoft.com/office/drawing/2014/main" id="{E4D7AFF5-D755-4305-87F1-9B91209B47C5}"/>
              </a:ext>
            </a:extLst>
          </p:cNvPr>
          <p:cNvCxnSpPr>
            <a:cxnSpLocks/>
          </p:cNvCxnSpPr>
          <p:nvPr/>
        </p:nvCxnSpPr>
        <p:spPr>
          <a:xfrm flipH="1" flipV="1">
            <a:off x="638171" y="4706704"/>
            <a:ext cx="7341055" cy="20413"/>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44" name="Straight Arrow Connector 143">
            <a:extLst>
              <a:ext uri="{FF2B5EF4-FFF2-40B4-BE49-F238E27FC236}">
                <a16:creationId xmlns:a16="http://schemas.microsoft.com/office/drawing/2014/main" id="{F7A5633B-D441-4422-9A55-C0EBCDDF079F}"/>
              </a:ext>
            </a:extLst>
          </p:cNvPr>
          <p:cNvCxnSpPr>
            <a:cxnSpLocks/>
          </p:cNvCxnSpPr>
          <p:nvPr/>
        </p:nvCxnSpPr>
        <p:spPr>
          <a:xfrm flipH="1" flipV="1">
            <a:off x="638171" y="2216596"/>
            <a:ext cx="7341055" cy="20413"/>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46" name="Straight Arrow Connector 145">
            <a:extLst>
              <a:ext uri="{FF2B5EF4-FFF2-40B4-BE49-F238E27FC236}">
                <a16:creationId xmlns:a16="http://schemas.microsoft.com/office/drawing/2014/main" id="{25C9F937-5366-44AF-BCBF-9C2B8A7964B6}"/>
              </a:ext>
            </a:extLst>
          </p:cNvPr>
          <p:cNvCxnSpPr>
            <a:cxnSpLocks/>
          </p:cNvCxnSpPr>
          <p:nvPr/>
        </p:nvCxnSpPr>
        <p:spPr>
          <a:xfrm flipH="1" flipV="1">
            <a:off x="651778" y="1713132"/>
            <a:ext cx="7341055" cy="20413"/>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51" name="Straight Arrow Connector 150">
            <a:extLst>
              <a:ext uri="{FF2B5EF4-FFF2-40B4-BE49-F238E27FC236}">
                <a16:creationId xmlns:a16="http://schemas.microsoft.com/office/drawing/2014/main" id="{49115806-F7FF-4BF8-850F-6982E7E52B14}"/>
              </a:ext>
            </a:extLst>
          </p:cNvPr>
          <p:cNvCxnSpPr>
            <a:cxnSpLocks/>
          </p:cNvCxnSpPr>
          <p:nvPr/>
        </p:nvCxnSpPr>
        <p:spPr>
          <a:xfrm flipH="1">
            <a:off x="7666259" y="1196065"/>
            <a:ext cx="1" cy="3864427"/>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sp>
        <p:nvSpPr>
          <p:cNvPr id="150" name="Rectangle: Rounded Corners 149">
            <a:extLst>
              <a:ext uri="{FF2B5EF4-FFF2-40B4-BE49-F238E27FC236}">
                <a16:creationId xmlns:a16="http://schemas.microsoft.com/office/drawing/2014/main" id="{167E5688-A020-412B-BF75-4783C737E356}"/>
              </a:ext>
            </a:extLst>
          </p:cNvPr>
          <p:cNvSpPr/>
          <p:nvPr/>
        </p:nvSpPr>
        <p:spPr>
          <a:xfrm>
            <a:off x="7421336" y="1277711"/>
            <a:ext cx="489857" cy="176893"/>
          </a:xfrm>
          <a:prstGeom prst="roundRect">
            <a:avLst/>
          </a:prstGeom>
          <a:solidFill>
            <a:srgbClr val="CCF0FF"/>
          </a:solidFill>
          <a:ln>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000">
                <a:solidFill>
                  <a:schemeClr val="tx1"/>
                </a:solidFill>
                <a:cs typeface="Arial"/>
              </a:rPr>
              <a:t>clear</a:t>
            </a:r>
            <a:endParaRPr lang="en-US" sz="1000">
              <a:solidFill>
                <a:schemeClr val="tx1"/>
              </a:solidFill>
            </a:endParaRPr>
          </a:p>
        </p:txBody>
      </p:sp>
      <p:sp>
        <p:nvSpPr>
          <p:cNvPr id="3" name="Rectangle 2">
            <a:extLst>
              <a:ext uri="{FF2B5EF4-FFF2-40B4-BE49-F238E27FC236}">
                <a16:creationId xmlns:a16="http://schemas.microsoft.com/office/drawing/2014/main" id="{40996EA1-F612-4BD6-9C5D-3DAF8DE4E1EE}"/>
              </a:ext>
            </a:extLst>
          </p:cNvPr>
          <p:cNvSpPr/>
          <p:nvPr/>
        </p:nvSpPr>
        <p:spPr>
          <a:xfrm>
            <a:off x="648361" y="1427307"/>
            <a:ext cx="1666874" cy="2796346"/>
          </a:xfrm>
          <a:prstGeom prst="rect">
            <a:avLst/>
          </a:prstGeom>
          <a:solidFill>
            <a:schemeClr val="bg1"/>
          </a:solidFill>
          <a:ln w="12700">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7" descr="A picture containing text, monitor, screen, screenshot&#10;&#10;Description automatically generated">
            <a:extLst>
              <a:ext uri="{FF2B5EF4-FFF2-40B4-BE49-F238E27FC236}">
                <a16:creationId xmlns:a16="http://schemas.microsoft.com/office/drawing/2014/main" id="{A2C8F40B-950D-4420-9D09-A2B2008EA708}"/>
              </a:ext>
            </a:extLst>
          </p:cNvPr>
          <p:cNvPicPr>
            <a:picLocks noChangeAspect="1"/>
          </p:cNvPicPr>
          <p:nvPr/>
        </p:nvPicPr>
        <p:blipFill>
          <a:blip r:embed="rId5"/>
          <a:stretch>
            <a:fillRect/>
          </a:stretch>
        </p:blipFill>
        <p:spPr>
          <a:xfrm>
            <a:off x="1735590" y="1487259"/>
            <a:ext cx="250375" cy="311606"/>
          </a:xfrm>
          <a:prstGeom prst="rect">
            <a:avLst/>
          </a:prstGeom>
        </p:spPr>
      </p:pic>
      <p:sp>
        <p:nvSpPr>
          <p:cNvPr id="41" name="TextBox 40">
            <a:extLst>
              <a:ext uri="{FF2B5EF4-FFF2-40B4-BE49-F238E27FC236}">
                <a16:creationId xmlns:a16="http://schemas.microsoft.com/office/drawing/2014/main" id="{4A7E1291-EB2E-4A23-8B49-8C164F119AC9}"/>
              </a:ext>
            </a:extLst>
          </p:cNvPr>
          <p:cNvSpPr txBox="1"/>
          <p:nvPr/>
        </p:nvSpPr>
        <p:spPr>
          <a:xfrm>
            <a:off x="854870" y="1537776"/>
            <a:ext cx="957283"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latin typeface="Grandview Display"/>
              </a:rPr>
              <a:t>original vector = </a:t>
            </a:r>
            <a:endParaRPr lang="en-US" sz="800"/>
          </a:p>
        </p:txBody>
      </p:sp>
      <p:sp>
        <p:nvSpPr>
          <p:cNvPr id="6" name="Rectangle 5">
            <a:extLst>
              <a:ext uri="{FF2B5EF4-FFF2-40B4-BE49-F238E27FC236}">
                <a16:creationId xmlns:a16="http://schemas.microsoft.com/office/drawing/2014/main" id="{D1FDC388-79FC-4D17-8D25-87B5EC1041EA}"/>
              </a:ext>
            </a:extLst>
          </p:cNvPr>
          <p:cNvSpPr/>
          <p:nvPr/>
        </p:nvSpPr>
        <p:spPr>
          <a:xfrm>
            <a:off x="753836" y="1971675"/>
            <a:ext cx="95251" cy="88448"/>
          </a:xfrm>
          <a:prstGeom prst="rect">
            <a:avLst/>
          </a:prstGeom>
          <a:solidFill>
            <a:schemeClr val="bg1"/>
          </a:solidFill>
          <a:ln w="12700">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2E8368A5-B9E0-468A-8F30-1D13409070DA}"/>
              </a:ext>
            </a:extLst>
          </p:cNvPr>
          <p:cNvSpPr txBox="1"/>
          <p:nvPr/>
        </p:nvSpPr>
        <p:spPr>
          <a:xfrm>
            <a:off x="861673" y="1911972"/>
            <a:ext cx="953861"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latin typeface="Grandview Display"/>
              </a:rPr>
              <a:t>scalar value 1 = </a:t>
            </a:r>
            <a:endParaRPr lang="en-US" sz="800"/>
          </a:p>
        </p:txBody>
      </p:sp>
      <p:pic>
        <p:nvPicPr>
          <p:cNvPr id="8" name="Picture 8" descr="A picture containing text, monitor, electronics, screen&#10;&#10;Description automatically generated">
            <a:extLst>
              <a:ext uri="{FF2B5EF4-FFF2-40B4-BE49-F238E27FC236}">
                <a16:creationId xmlns:a16="http://schemas.microsoft.com/office/drawing/2014/main" id="{99B763C7-8E1D-411E-80C3-22D142875C9D}"/>
              </a:ext>
            </a:extLst>
          </p:cNvPr>
          <p:cNvPicPr>
            <a:picLocks noChangeAspect="1"/>
          </p:cNvPicPr>
          <p:nvPr/>
        </p:nvPicPr>
        <p:blipFill>
          <a:blip r:embed="rId6"/>
          <a:stretch>
            <a:fillRect/>
          </a:stretch>
        </p:blipFill>
        <p:spPr>
          <a:xfrm>
            <a:off x="1732869" y="1889352"/>
            <a:ext cx="249013" cy="242208"/>
          </a:xfrm>
          <a:prstGeom prst="rect">
            <a:avLst/>
          </a:prstGeom>
        </p:spPr>
      </p:pic>
      <p:sp>
        <p:nvSpPr>
          <p:cNvPr id="45" name="TextBox 44">
            <a:extLst>
              <a:ext uri="{FF2B5EF4-FFF2-40B4-BE49-F238E27FC236}">
                <a16:creationId xmlns:a16="http://schemas.microsoft.com/office/drawing/2014/main" id="{6163D14D-C4A9-4138-809D-BDBC91856521}"/>
              </a:ext>
            </a:extLst>
          </p:cNvPr>
          <p:cNvSpPr txBox="1"/>
          <p:nvPr/>
        </p:nvSpPr>
        <p:spPr>
          <a:xfrm>
            <a:off x="854869" y="2299776"/>
            <a:ext cx="953861"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latin typeface="Grandview Display"/>
              </a:rPr>
              <a:t>second vector = </a:t>
            </a:r>
            <a:endParaRPr lang="en-US" sz="800"/>
          </a:p>
        </p:txBody>
      </p:sp>
      <p:pic>
        <p:nvPicPr>
          <p:cNvPr id="46" name="Picture 7" descr="A picture containing text, monitor, screen, screenshot&#10;&#10;Description automatically generated">
            <a:extLst>
              <a:ext uri="{FF2B5EF4-FFF2-40B4-BE49-F238E27FC236}">
                <a16:creationId xmlns:a16="http://schemas.microsoft.com/office/drawing/2014/main" id="{CE165165-7864-47A5-8934-6182F8742B28}"/>
              </a:ext>
            </a:extLst>
          </p:cNvPr>
          <p:cNvPicPr>
            <a:picLocks noChangeAspect="1"/>
          </p:cNvPicPr>
          <p:nvPr/>
        </p:nvPicPr>
        <p:blipFill>
          <a:blip r:embed="rId5"/>
          <a:stretch>
            <a:fillRect/>
          </a:stretch>
        </p:blipFill>
        <p:spPr>
          <a:xfrm>
            <a:off x="1735590" y="2242456"/>
            <a:ext cx="250375" cy="311606"/>
          </a:xfrm>
          <a:prstGeom prst="rect">
            <a:avLst/>
          </a:prstGeom>
        </p:spPr>
      </p:pic>
      <p:sp>
        <p:nvSpPr>
          <p:cNvPr id="47" name="Rectangle 46">
            <a:extLst>
              <a:ext uri="{FF2B5EF4-FFF2-40B4-BE49-F238E27FC236}">
                <a16:creationId xmlns:a16="http://schemas.microsoft.com/office/drawing/2014/main" id="{39EB8DBA-FB7A-4800-8C54-A712D88665C7}"/>
              </a:ext>
            </a:extLst>
          </p:cNvPr>
          <p:cNvSpPr/>
          <p:nvPr/>
        </p:nvSpPr>
        <p:spPr>
          <a:xfrm>
            <a:off x="760639" y="2359479"/>
            <a:ext cx="95251" cy="88448"/>
          </a:xfrm>
          <a:prstGeom prst="rect">
            <a:avLst/>
          </a:prstGeom>
          <a:solidFill>
            <a:schemeClr val="bg1"/>
          </a:solidFill>
          <a:ln w="12700">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8" name="Picture 8" descr="A picture containing text, monitor, electronics, screen&#10;&#10;Description automatically generated">
            <a:extLst>
              <a:ext uri="{FF2B5EF4-FFF2-40B4-BE49-F238E27FC236}">
                <a16:creationId xmlns:a16="http://schemas.microsoft.com/office/drawing/2014/main" id="{697CD7B6-5F78-4A21-8058-696773645234}"/>
              </a:ext>
            </a:extLst>
          </p:cNvPr>
          <p:cNvPicPr>
            <a:picLocks noChangeAspect="1"/>
          </p:cNvPicPr>
          <p:nvPr/>
        </p:nvPicPr>
        <p:blipFill>
          <a:blip r:embed="rId6"/>
          <a:stretch>
            <a:fillRect/>
          </a:stretch>
        </p:blipFill>
        <p:spPr>
          <a:xfrm>
            <a:off x="1732869" y="2678565"/>
            <a:ext cx="249013" cy="242208"/>
          </a:xfrm>
          <a:prstGeom prst="rect">
            <a:avLst/>
          </a:prstGeom>
        </p:spPr>
      </p:pic>
      <p:sp>
        <p:nvSpPr>
          <p:cNvPr id="49" name="TextBox 48">
            <a:extLst>
              <a:ext uri="{FF2B5EF4-FFF2-40B4-BE49-F238E27FC236}">
                <a16:creationId xmlns:a16="http://schemas.microsoft.com/office/drawing/2014/main" id="{0A4B26BA-C68B-469F-8988-CAECC21AAB33}"/>
              </a:ext>
            </a:extLst>
          </p:cNvPr>
          <p:cNvSpPr txBox="1"/>
          <p:nvPr/>
        </p:nvSpPr>
        <p:spPr>
          <a:xfrm>
            <a:off x="861673" y="2687579"/>
            <a:ext cx="953861"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latin typeface="Grandview Display"/>
              </a:rPr>
              <a:t>scalar value 2 = </a:t>
            </a:r>
            <a:endParaRPr lang="en-US" sz="800"/>
          </a:p>
        </p:txBody>
      </p:sp>
      <p:sp>
        <p:nvSpPr>
          <p:cNvPr id="50" name="Rectangle 49">
            <a:extLst>
              <a:ext uri="{FF2B5EF4-FFF2-40B4-BE49-F238E27FC236}">
                <a16:creationId xmlns:a16="http://schemas.microsoft.com/office/drawing/2014/main" id="{A326AC42-315C-406B-B39F-7E23743E5E2D}"/>
              </a:ext>
            </a:extLst>
          </p:cNvPr>
          <p:cNvSpPr/>
          <p:nvPr/>
        </p:nvSpPr>
        <p:spPr>
          <a:xfrm>
            <a:off x="767443" y="2747281"/>
            <a:ext cx="95251" cy="88448"/>
          </a:xfrm>
          <a:prstGeom prst="rect">
            <a:avLst/>
          </a:prstGeom>
          <a:solidFill>
            <a:schemeClr val="bg1"/>
          </a:solidFill>
          <a:ln w="12700">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 name="Picture 7" descr="A picture containing text, monitor, screen, screenshot&#10;&#10;Description automatically generated">
            <a:extLst>
              <a:ext uri="{FF2B5EF4-FFF2-40B4-BE49-F238E27FC236}">
                <a16:creationId xmlns:a16="http://schemas.microsoft.com/office/drawing/2014/main" id="{2C0CC446-1321-411A-BB8D-829F1997F2E8}"/>
              </a:ext>
            </a:extLst>
          </p:cNvPr>
          <p:cNvPicPr>
            <a:picLocks noChangeAspect="1"/>
          </p:cNvPicPr>
          <p:nvPr/>
        </p:nvPicPr>
        <p:blipFill>
          <a:blip r:embed="rId5"/>
          <a:stretch>
            <a:fillRect/>
          </a:stretch>
        </p:blipFill>
        <p:spPr>
          <a:xfrm>
            <a:off x="1735590" y="3018063"/>
            <a:ext cx="250375" cy="311606"/>
          </a:xfrm>
          <a:prstGeom prst="rect">
            <a:avLst/>
          </a:prstGeom>
        </p:spPr>
      </p:pic>
      <p:sp>
        <p:nvSpPr>
          <p:cNvPr id="52" name="TextBox 51">
            <a:extLst>
              <a:ext uri="{FF2B5EF4-FFF2-40B4-BE49-F238E27FC236}">
                <a16:creationId xmlns:a16="http://schemas.microsoft.com/office/drawing/2014/main" id="{BFF8A866-00DC-427E-A810-BEEF4B66CD21}"/>
              </a:ext>
            </a:extLst>
          </p:cNvPr>
          <p:cNvSpPr txBox="1"/>
          <p:nvPr/>
        </p:nvSpPr>
        <p:spPr>
          <a:xfrm>
            <a:off x="861673" y="3082187"/>
            <a:ext cx="994683" cy="20774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750">
                <a:latin typeface="Grandview Display"/>
              </a:rPr>
              <a:t>resultant vector = </a:t>
            </a:r>
            <a:endParaRPr lang="en-US" sz="750"/>
          </a:p>
        </p:txBody>
      </p:sp>
      <p:sp>
        <p:nvSpPr>
          <p:cNvPr id="53" name="Rectangle 52">
            <a:extLst>
              <a:ext uri="{FF2B5EF4-FFF2-40B4-BE49-F238E27FC236}">
                <a16:creationId xmlns:a16="http://schemas.microsoft.com/office/drawing/2014/main" id="{D413BAB5-4C8C-472C-804A-0A8C1D7EF806}"/>
              </a:ext>
            </a:extLst>
          </p:cNvPr>
          <p:cNvSpPr/>
          <p:nvPr/>
        </p:nvSpPr>
        <p:spPr>
          <a:xfrm>
            <a:off x="767442" y="3135084"/>
            <a:ext cx="95251" cy="88448"/>
          </a:xfrm>
          <a:prstGeom prst="rect">
            <a:avLst/>
          </a:prstGeom>
          <a:solidFill>
            <a:schemeClr val="bg1"/>
          </a:solidFill>
          <a:ln w="12700">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864C8424-FAFA-4BBF-B4BD-FAC416AF29E3}"/>
              </a:ext>
            </a:extLst>
          </p:cNvPr>
          <p:cNvSpPr/>
          <p:nvPr/>
        </p:nvSpPr>
        <p:spPr>
          <a:xfrm>
            <a:off x="658586" y="1209675"/>
            <a:ext cx="1666873" cy="217715"/>
          </a:xfrm>
          <a:prstGeom prst="rect">
            <a:avLst/>
          </a:prstGeom>
          <a:solidFill>
            <a:srgbClr val="C4FFFC">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A2FEE96-8CCD-4380-A97D-EE3B9BEC4EB3}"/>
              </a:ext>
            </a:extLst>
          </p:cNvPr>
          <p:cNvSpPr/>
          <p:nvPr/>
        </p:nvSpPr>
        <p:spPr>
          <a:xfrm>
            <a:off x="760640" y="1604281"/>
            <a:ext cx="95251" cy="88448"/>
          </a:xfrm>
          <a:prstGeom prst="rect">
            <a:avLst/>
          </a:prstGeom>
          <a:solidFill>
            <a:srgbClr val="C4FFFC">
              <a:alpha val="45000"/>
            </a:srgbClr>
          </a:solidFill>
          <a:ln w="12700">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Rounded Corners 56">
            <a:extLst>
              <a:ext uri="{FF2B5EF4-FFF2-40B4-BE49-F238E27FC236}">
                <a16:creationId xmlns:a16="http://schemas.microsoft.com/office/drawing/2014/main" id="{379E189F-FDFB-48F6-91DB-15645ED7B355}"/>
              </a:ext>
            </a:extLst>
          </p:cNvPr>
          <p:cNvSpPr/>
          <p:nvPr/>
        </p:nvSpPr>
        <p:spPr>
          <a:xfrm>
            <a:off x="6414407" y="1284513"/>
            <a:ext cx="864053" cy="170090"/>
          </a:xfrm>
          <a:prstGeom prst="roundRect">
            <a:avLst/>
          </a:prstGeom>
          <a:solidFill>
            <a:srgbClr val="CCF0FF"/>
          </a:solidFill>
          <a:ln>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000">
                <a:solidFill>
                  <a:schemeClr val="tx1"/>
                </a:solidFill>
                <a:cs typeface="Arial"/>
              </a:rPr>
              <a:t>calculations</a:t>
            </a:r>
            <a:endParaRPr lang="en-US" sz="1000">
              <a:solidFill>
                <a:schemeClr val="tx1"/>
              </a:solidFill>
            </a:endParaRPr>
          </a:p>
        </p:txBody>
      </p:sp>
      <p:cxnSp>
        <p:nvCxnSpPr>
          <p:cNvPr id="11" name="Straight Arrow Connector 10">
            <a:extLst>
              <a:ext uri="{FF2B5EF4-FFF2-40B4-BE49-F238E27FC236}">
                <a16:creationId xmlns:a16="http://schemas.microsoft.com/office/drawing/2014/main" id="{56584B48-F3A4-4F84-B479-D2A148670A74}"/>
              </a:ext>
            </a:extLst>
          </p:cNvPr>
          <p:cNvCxnSpPr>
            <a:cxnSpLocks/>
          </p:cNvCxnSpPr>
          <p:nvPr/>
        </p:nvCxnSpPr>
        <p:spPr>
          <a:xfrm>
            <a:off x="6992710" y="1114424"/>
            <a:ext cx="734786" cy="0"/>
          </a:xfrm>
          <a:prstGeom prst="straightConnector1">
            <a:avLst/>
          </a:prstGeom>
          <a:ln w="12700"/>
        </p:spPr>
        <p:style>
          <a:lnRef idx="1">
            <a:schemeClr val="dk1"/>
          </a:lnRef>
          <a:fillRef idx="0">
            <a:schemeClr val="dk1"/>
          </a:fillRef>
          <a:effectRef idx="0">
            <a:schemeClr val="dk1"/>
          </a:effectRef>
          <a:fontRef idx="minor">
            <a:schemeClr val="tx1"/>
          </a:fontRef>
        </p:style>
      </p:cxnSp>
      <p:sp>
        <p:nvSpPr>
          <p:cNvPr id="12" name="Flowchart: Connector 11">
            <a:extLst>
              <a:ext uri="{FF2B5EF4-FFF2-40B4-BE49-F238E27FC236}">
                <a16:creationId xmlns:a16="http://schemas.microsoft.com/office/drawing/2014/main" id="{4057DFEA-2404-427E-814D-6AC8AAFE8580}"/>
              </a:ext>
            </a:extLst>
          </p:cNvPr>
          <p:cNvSpPr/>
          <p:nvPr/>
        </p:nvSpPr>
        <p:spPr>
          <a:xfrm>
            <a:off x="7323365" y="1084489"/>
            <a:ext cx="68034" cy="68035"/>
          </a:xfrm>
          <a:prstGeom prst="flowChartConnector">
            <a:avLst/>
          </a:prstGeom>
          <a:solidFill>
            <a:srgbClr val="80D0FF"/>
          </a:solidFill>
          <a:ln>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lowchart: Connector 12">
            <a:extLst>
              <a:ext uri="{FF2B5EF4-FFF2-40B4-BE49-F238E27FC236}">
                <a16:creationId xmlns:a16="http://schemas.microsoft.com/office/drawing/2014/main" id="{C4B86F20-9CD7-4DBC-B638-3199275CAB88}"/>
              </a:ext>
            </a:extLst>
          </p:cNvPr>
          <p:cNvSpPr/>
          <p:nvPr/>
        </p:nvSpPr>
        <p:spPr>
          <a:xfrm>
            <a:off x="7690758" y="1084489"/>
            <a:ext cx="68034" cy="68035"/>
          </a:xfrm>
          <a:prstGeom prst="flowChartConnector">
            <a:avLst/>
          </a:prstGeom>
          <a:solidFill>
            <a:schemeClr val="bg1"/>
          </a:solidFill>
          <a:ln>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lowchart: Connector 13">
            <a:extLst>
              <a:ext uri="{FF2B5EF4-FFF2-40B4-BE49-F238E27FC236}">
                <a16:creationId xmlns:a16="http://schemas.microsoft.com/office/drawing/2014/main" id="{30009A99-F07F-44B5-8591-7BECD1DF6CAA}"/>
              </a:ext>
            </a:extLst>
          </p:cNvPr>
          <p:cNvSpPr/>
          <p:nvPr/>
        </p:nvSpPr>
        <p:spPr>
          <a:xfrm>
            <a:off x="6962776" y="1084489"/>
            <a:ext cx="68034" cy="68035"/>
          </a:xfrm>
          <a:prstGeom prst="flowChartConnector">
            <a:avLst/>
          </a:prstGeom>
          <a:solidFill>
            <a:schemeClr val="bg1"/>
          </a:solidFill>
          <a:ln>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lowchart: Connector 14">
            <a:extLst>
              <a:ext uri="{FF2B5EF4-FFF2-40B4-BE49-F238E27FC236}">
                <a16:creationId xmlns:a16="http://schemas.microsoft.com/office/drawing/2014/main" id="{132C280F-5E2F-43ED-8237-02A28FDBCE8D}"/>
              </a:ext>
            </a:extLst>
          </p:cNvPr>
          <p:cNvSpPr/>
          <p:nvPr/>
        </p:nvSpPr>
        <p:spPr>
          <a:xfrm>
            <a:off x="7146472" y="1084489"/>
            <a:ext cx="68034" cy="68035"/>
          </a:xfrm>
          <a:prstGeom prst="flowChartConnector">
            <a:avLst/>
          </a:prstGeom>
          <a:solidFill>
            <a:schemeClr val="bg1"/>
          </a:solidFill>
          <a:ln>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lowchart: Connector 15">
            <a:extLst>
              <a:ext uri="{FF2B5EF4-FFF2-40B4-BE49-F238E27FC236}">
                <a16:creationId xmlns:a16="http://schemas.microsoft.com/office/drawing/2014/main" id="{3574B8E6-A992-4565-970F-7FAF55B1278E}"/>
              </a:ext>
            </a:extLst>
          </p:cNvPr>
          <p:cNvSpPr/>
          <p:nvPr/>
        </p:nvSpPr>
        <p:spPr>
          <a:xfrm>
            <a:off x="7500257" y="1084489"/>
            <a:ext cx="68034" cy="68035"/>
          </a:xfrm>
          <a:prstGeom prst="flowChartConnector">
            <a:avLst/>
          </a:prstGeom>
          <a:solidFill>
            <a:schemeClr val="bg1"/>
          </a:solidFill>
          <a:ln>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TextBox 77">
            <a:extLst>
              <a:ext uri="{FF2B5EF4-FFF2-40B4-BE49-F238E27FC236}">
                <a16:creationId xmlns:a16="http://schemas.microsoft.com/office/drawing/2014/main" id="{33C68EAF-8230-44F2-929F-46D88ACDC16D}"/>
              </a:ext>
            </a:extLst>
          </p:cNvPr>
          <p:cNvSpPr txBox="1"/>
          <p:nvPr/>
        </p:nvSpPr>
        <p:spPr>
          <a:xfrm>
            <a:off x="1698513" y="1456135"/>
            <a:ext cx="32793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900">
                <a:latin typeface="Grandview Display"/>
              </a:rPr>
              <a:t>10</a:t>
            </a:r>
          </a:p>
          <a:p>
            <a:pPr algn="ctr"/>
            <a:r>
              <a:rPr lang="en-US" sz="900">
                <a:latin typeface="Grandview Display"/>
              </a:rPr>
              <a:t>10</a:t>
            </a:r>
          </a:p>
        </p:txBody>
      </p:sp>
      <p:cxnSp>
        <p:nvCxnSpPr>
          <p:cNvPr id="20" name="Straight Arrow Connector 19">
            <a:extLst>
              <a:ext uri="{FF2B5EF4-FFF2-40B4-BE49-F238E27FC236}">
                <a16:creationId xmlns:a16="http://schemas.microsoft.com/office/drawing/2014/main" id="{C35F5A16-205A-41D9-B2CD-6B9EEB900FDD}"/>
              </a:ext>
            </a:extLst>
          </p:cNvPr>
          <p:cNvCxnSpPr/>
          <p:nvPr/>
        </p:nvCxnSpPr>
        <p:spPr>
          <a:xfrm flipV="1">
            <a:off x="4162426" y="2722789"/>
            <a:ext cx="519791" cy="48713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21163A61-9DAA-4C4E-B313-16034E497FB6}"/>
              </a:ext>
            </a:extLst>
          </p:cNvPr>
          <p:cNvSpPr txBox="1"/>
          <p:nvPr/>
        </p:nvSpPr>
        <p:spPr>
          <a:xfrm>
            <a:off x="861673" y="3395149"/>
            <a:ext cx="953861"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latin typeface="Grandview Display"/>
              </a:rPr>
              <a:t>multiply vectors</a:t>
            </a:r>
            <a:endParaRPr lang="en-US"/>
          </a:p>
        </p:txBody>
      </p:sp>
      <p:sp>
        <p:nvSpPr>
          <p:cNvPr id="71" name="TextBox 70">
            <a:extLst>
              <a:ext uri="{FF2B5EF4-FFF2-40B4-BE49-F238E27FC236}">
                <a16:creationId xmlns:a16="http://schemas.microsoft.com/office/drawing/2014/main" id="{32AF274C-D537-4B62-BB52-B495A5B25939}"/>
              </a:ext>
            </a:extLst>
          </p:cNvPr>
          <p:cNvSpPr txBox="1"/>
          <p:nvPr/>
        </p:nvSpPr>
        <p:spPr>
          <a:xfrm>
            <a:off x="854870" y="3633275"/>
            <a:ext cx="1130753"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latin typeface="Grandview Display"/>
              </a:rPr>
              <a:t>add vectors together</a:t>
            </a:r>
            <a:endParaRPr lang="en-US" sz="800"/>
          </a:p>
        </p:txBody>
      </p:sp>
      <p:sp>
        <p:nvSpPr>
          <p:cNvPr id="72" name="Rectangle 71">
            <a:extLst>
              <a:ext uri="{FF2B5EF4-FFF2-40B4-BE49-F238E27FC236}">
                <a16:creationId xmlns:a16="http://schemas.microsoft.com/office/drawing/2014/main" id="{758BD54E-6E1E-4727-AB51-B4A41AD57383}"/>
              </a:ext>
            </a:extLst>
          </p:cNvPr>
          <p:cNvSpPr/>
          <p:nvPr/>
        </p:nvSpPr>
        <p:spPr>
          <a:xfrm>
            <a:off x="767441" y="3454852"/>
            <a:ext cx="95251" cy="88448"/>
          </a:xfrm>
          <a:prstGeom prst="rect">
            <a:avLst/>
          </a:prstGeom>
          <a:solidFill>
            <a:schemeClr val="bg1"/>
          </a:solidFill>
          <a:ln w="12700">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AF60358B-A420-4C44-A8FF-C4B4A0C1B01D}"/>
              </a:ext>
            </a:extLst>
          </p:cNvPr>
          <p:cNvSpPr/>
          <p:nvPr/>
        </p:nvSpPr>
        <p:spPr>
          <a:xfrm>
            <a:off x="767441" y="3692977"/>
            <a:ext cx="95251" cy="88448"/>
          </a:xfrm>
          <a:prstGeom prst="rect">
            <a:avLst/>
          </a:prstGeom>
          <a:solidFill>
            <a:schemeClr val="bg1"/>
          </a:solidFill>
          <a:ln w="12700">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Arrow: Right 82">
            <a:extLst>
              <a:ext uri="{FF2B5EF4-FFF2-40B4-BE49-F238E27FC236}">
                <a16:creationId xmlns:a16="http://schemas.microsoft.com/office/drawing/2014/main" id="{A08E66D0-A5AB-4BD9-8389-5BBB65AC878A}"/>
              </a:ext>
            </a:extLst>
          </p:cNvPr>
          <p:cNvSpPr/>
          <p:nvPr/>
        </p:nvSpPr>
        <p:spPr>
          <a:xfrm rot="8760000">
            <a:off x="2233509" y="2195982"/>
            <a:ext cx="259582" cy="104670"/>
          </a:xfrm>
          <a:prstGeom prst="rightArrow">
            <a:avLst/>
          </a:prstGeom>
          <a:solidFill>
            <a:srgbClr val="FF0000"/>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TextBox 83">
            <a:extLst>
              <a:ext uri="{FF2B5EF4-FFF2-40B4-BE49-F238E27FC236}">
                <a16:creationId xmlns:a16="http://schemas.microsoft.com/office/drawing/2014/main" id="{13744A13-3988-4A57-84F4-317A28299AB4}"/>
              </a:ext>
            </a:extLst>
          </p:cNvPr>
          <p:cNvSpPr txBox="1"/>
          <p:nvPr/>
        </p:nvSpPr>
        <p:spPr>
          <a:xfrm>
            <a:off x="2523175" y="2011345"/>
            <a:ext cx="1552575" cy="400110"/>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t>click to open menu and customize vector</a:t>
            </a:r>
          </a:p>
        </p:txBody>
      </p:sp>
      <p:sp>
        <p:nvSpPr>
          <p:cNvPr id="86" name="Rectangle: Rounded Corners 85">
            <a:extLst>
              <a:ext uri="{FF2B5EF4-FFF2-40B4-BE49-F238E27FC236}">
                <a16:creationId xmlns:a16="http://schemas.microsoft.com/office/drawing/2014/main" id="{72DD6B53-720E-48E4-AA28-51974A78010F}"/>
              </a:ext>
            </a:extLst>
          </p:cNvPr>
          <p:cNvSpPr/>
          <p:nvPr/>
        </p:nvSpPr>
        <p:spPr>
          <a:xfrm>
            <a:off x="957943" y="3917495"/>
            <a:ext cx="1068160" cy="190500"/>
          </a:xfrm>
          <a:prstGeom prst="roundRect">
            <a:avLst/>
          </a:prstGeom>
          <a:solidFill>
            <a:srgbClr val="CCF0FF"/>
          </a:solidFill>
          <a:ln>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800">
                <a:solidFill>
                  <a:schemeClr val="tx1"/>
                </a:solidFill>
                <a:cs typeface="Arial"/>
              </a:rPr>
              <a:t>create new vector</a:t>
            </a:r>
            <a:endParaRPr lang="en-US" sz="800">
              <a:solidFill>
                <a:schemeClr val="tx1"/>
              </a:solidFill>
            </a:endParaRPr>
          </a:p>
        </p:txBody>
      </p:sp>
      <p:sp>
        <p:nvSpPr>
          <p:cNvPr id="26" name="TextBox 25">
            <a:extLst>
              <a:ext uri="{FF2B5EF4-FFF2-40B4-BE49-F238E27FC236}">
                <a16:creationId xmlns:a16="http://schemas.microsoft.com/office/drawing/2014/main" id="{D4651DA8-476D-4BE1-9624-A2B46542C141}"/>
              </a:ext>
            </a:extLst>
          </p:cNvPr>
          <p:cNvSpPr txBox="1"/>
          <p:nvPr/>
        </p:nvSpPr>
        <p:spPr>
          <a:xfrm>
            <a:off x="7802751" y="2984253"/>
            <a:ext cx="98107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t>x</a:t>
            </a:r>
          </a:p>
        </p:txBody>
      </p:sp>
      <p:sp>
        <p:nvSpPr>
          <p:cNvPr id="27" name="TextBox 26">
            <a:extLst>
              <a:ext uri="{FF2B5EF4-FFF2-40B4-BE49-F238E27FC236}">
                <a16:creationId xmlns:a16="http://schemas.microsoft.com/office/drawing/2014/main" id="{9749471C-CEF1-4FD0-B3A7-34CA68D41069}"/>
              </a:ext>
            </a:extLst>
          </p:cNvPr>
          <p:cNvSpPr txBox="1"/>
          <p:nvPr/>
        </p:nvSpPr>
        <p:spPr>
          <a:xfrm>
            <a:off x="4135626" y="4828022"/>
            <a:ext cx="98107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t>y</a:t>
            </a:r>
          </a:p>
        </p:txBody>
      </p:sp>
      <p:sp>
        <p:nvSpPr>
          <p:cNvPr id="29" name="TextBox 28">
            <a:extLst>
              <a:ext uri="{FF2B5EF4-FFF2-40B4-BE49-F238E27FC236}">
                <a16:creationId xmlns:a16="http://schemas.microsoft.com/office/drawing/2014/main" id="{BA348E1D-96D7-4759-BCE4-7EE4AB7B5BC2}"/>
              </a:ext>
            </a:extLst>
          </p:cNvPr>
          <p:cNvSpPr txBox="1"/>
          <p:nvPr/>
        </p:nvSpPr>
        <p:spPr>
          <a:xfrm>
            <a:off x="6853918" y="928007"/>
            <a:ext cx="2743200" cy="18466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600"/>
              <a:t>1x    1.5x   2x   2.5x   3x</a:t>
            </a:r>
          </a:p>
        </p:txBody>
      </p:sp>
      <p:pic>
        <p:nvPicPr>
          <p:cNvPr id="30" name="Picture 3">
            <a:extLst>
              <a:ext uri="{FF2B5EF4-FFF2-40B4-BE49-F238E27FC236}">
                <a16:creationId xmlns:a16="http://schemas.microsoft.com/office/drawing/2014/main" id="{EC24CAAF-1E1D-453D-A405-42A3B36DD173}"/>
              </a:ext>
            </a:extLst>
          </p:cNvPr>
          <p:cNvPicPr>
            <a:picLocks noChangeAspect="1"/>
          </p:cNvPicPr>
          <p:nvPr/>
        </p:nvPicPr>
        <p:blipFill>
          <a:blip r:embed="rId7"/>
          <a:stretch>
            <a:fillRect/>
          </a:stretch>
        </p:blipFill>
        <p:spPr>
          <a:xfrm flipH="1">
            <a:off x="2072367" y="1560738"/>
            <a:ext cx="155122" cy="151040"/>
          </a:xfrm>
          <a:prstGeom prst="rect">
            <a:avLst/>
          </a:prstGeom>
        </p:spPr>
      </p:pic>
      <p:pic>
        <p:nvPicPr>
          <p:cNvPr id="92" name="Picture 3">
            <a:extLst>
              <a:ext uri="{FF2B5EF4-FFF2-40B4-BE49-F238E27FC236}">
                <a16:creationId xmlns:a16="http://schemas.microsoft.com/office/drawing/2014/main" id="{58C2CEFC-30EB-4DD0-8956-9D8B0238EEC4}"/>
              </a:ext>
            </a:extLst>
          </p:cNvPr>
          <p:cNvPicPr>
            <a:picLocks noChangeAspect="1"/>
          </p:cNvPicPr>
          <p:nvPr/>
        </p:nvPicPr>
        <p:blipFill>
          <a:blip r:embed="rId7"/>
          <a:stretch>
            <a:fillRect/>
          </a:stretch>
        </p:blipFill>
        <p:spPr>
          <a:xfrm flipH="1">
            <a:off x="2072366" y="2322737"/>
            <a:ext cx="155122" cy="151040"/>
          </a:xfrm>
          <a:prstGeom prst="rect">
            <a:avLst/>
          </a:prstGeom>
        </p:spPr>
      </p:pic>
      <p:cxnSp>
        <p:nvCxnSpPr>
          <p:cNvPr id="2" name="Straight Arrow Connector 1">
            <a:extLst>
              <a:ext uri="{FF2B5EF4-FFF2-40B4-BE49-F238E27FC236}">
                <a16:creationId xmlns:a16="http://schemas.microsoft.com/office/drawing/2014/main" id="{FB6A4793-8611-BD7E-7FC6-C316036E6ED7}"/>
              </a:ext>
            </a:extLst>
          </p:cNvPr>
          <p:cNvCxnSpPr/>
          <p:nvPr/>
        </p:nvCxnSpPr>
        <p:spPr>
          <a:xfrm flipV="1">
            <a:off x="4169228" y="1178379"/>
            <a:ext cx="2721" cy="289832"/>
          </a:xfrm>
          <a:prstGeom prst="straightConnector1">
            <a:avLst/>
          </a:prstGeom>
          <a:ln w="28575">
            <a:solidFill>
              <a:schemeClr val="bg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E3FD26F8-E52F-24B4-9A61-01D30738DAD4}"/>
              </a:ext>
            </a:extLst>
          </p:cNvPr>
          <p:cNvCxnSpPr>
            <a:cxnSpLocks/>
          </p:cNvCxnSpPr>
          <p:nvPr/>
        </p:nvCxnSpPr>
        <p:spPr>
          <a:xfrm>
            <a:off x="7720692" y="3223531"/>
            <a:ext cx="281667" cy="2722"/>
          </a:xfrm>
          <a:prstGeom prst="straightConnector1">
            <a:avLst/>
          </a:prstGeom>
          <a:ln w="28575">
            <a:solidFill>
              <a:schemeClr val="bg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B6117207-32C2-823A-4156-F83E69C97D8C}"/>
              </a:ext>
            </a:extLst>
          </p:cNvPr>
          <p:cNvCxnSpPr>
            <a:cxnSpLocks/>
          </p:cNvCxnSpPr>
          <p:nvPr/>
        </p:nvCxnSpPr>
        <p:spPr>
          <a:xfrm flipH="1">
            <a:off x="4167867" y="4859111"/>
            <a:ext cx="4081" cy="213631"/>
          </a:xfrm>
          <a:prstGeom prst="straightConnector1">
            <a:avLst/>
          </a:prstGeom>
          <a:ln w="28575">
            <a:solidFill>
              <a:schemeClr val="bg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6" name="Picture 36">
            <a:extLst>
              <a:ext uri="{FF2B5EF4-FFF2-40B4-BE49-F238E27FC236}">
                <a16:creationId xmlns:a16="http://schemas.microsoft.com/office/drawing/2014/main" id="{685FD0DA-40AC-32D0-7A73-35CD62C09EBE}"/>
              </a:ext>
            </a:extLst>
          </p:cNvPr>
          <p:cNvPicPr>
            <a:picLocks noChangeAspect="1"/>
          </p:cNvPicPr>
          <p:nvPr/>
        </p:nvPicPr>
        <p:blipFill>
          <a:blip r:embed="rId8"/>
          <a:stretch>
            <a:fillRect/>
          </a:stretch>
        </p:blipFill>
        <p:spPr>
          <a:xfrm flipH="1">
            <a:off x="4576085" y="2601687"/>
            <a:ext cx="474887" cy="382360"/>
          </a:xfrm>
          <a:prstGeom prst="rect">
            <a:avLst/>
          </a:prstGeom>
        </p:spPr>
      </p:pic>
      <p:sp>
        <p:nvSpPr>
          <p:cNvPr id="99" name="Arrow: Right 98">
            <a:extLst>
              <a:ext uri="{FF2B5EF4-FFF2-40B4-BE49-F238E27FC236}">
                <a16:creationId xmlns:a16="http://schemas.microsoft.com/office/drawing/2014/main" id="{1E86B2B4-8F3D-1A38-09C0-55F7F24A65A9}"/>
              </a:ext>
            </a:extLst>
          </p:cNvPr>
          <p:cNvSpPr/>
          <p:nvPr/>
        </p:nvSpPr>
        <p:spPr>
          <a:xfrm rot="11940000">
            <a:off x="5056991" y="2855928"/>
            <a:ext cx="259582" cy="104670"/>
          </a:xfrm>
          <a:prstGeom prst="rightArrow">
            <a:avLst/>
          </a:prstGeom>
          <a:solidFill>
            <a:srgbClr val="FF0000"/>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TextBox 99">
            <a:extLst>
              <a:ext uri="{FF2B5EF4-FFF2-40B4-BE49-F238E27FC236}">
                <a16:creationId xmlns:a16="http://schemas.microsoft.com/office/drawing/2014/main" id="{02EB814C-551E-5346-5B37-CEAE80A8F45E}"/>
              </a:ext>
            </a:extLst>
          </p:cNvPr>
          <p:cNvSpPr txBox="1"/>
          <p:nvPr/>
        </p:nvSpPr>
        <p:spPr>
          <a:xfrm>
            <a:off x="5353461" y="2848184"/>
            <a:ext cx="1260021" cy="246221"/>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t>User drags vector</a:t>
            </a:r>
          </a:p>
        </p:txBody>
      </p:sp>
      <p:sp>
        <p:nvSpPr>
          <p:cNvPr id="90" name="Arrow: Right 89">
            <a:extLst>
              <a:ext uri="{FF2B5EF4-FFF2-40B4-BE49-F238E27FC236}">
                <a16:creationId xmlns:a16="http://schemas.microsoft.com/office/drawing/2014/main" id="{BE210754-6226-C46B-BDAE-B339DEDAD9C0}"/>
              </a:ext>
            </a:extLst>
          </p:cNvPr>
          <p:cNvSpPr/>
          <p:nvPr/>
        </p:nvSpPr>
        <p:spPr>
          <a:xfrm rot="10800000">
            <a:off x="2020896" y="1471214"/>
            <a:ext cx="518116" cy="50241"/>
          </a:xfrm>
          <a:prstGeom prst="rightArrow">
            <a:avLst/>
          </a:prstGeom>
          <a:solidFill>
            <a:srgbClr val="FF0000"/>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TextBox 90">
            <a:extLst>
              <a:ext uri="{FF2B5EF4-FFF2-40B4-BE49-F238E27FC236}">
                <a16:creationId xmlns:a16="http://schemas.microsoft.com/office/drawing/2014/main" id="{1F18FCBE-00C7-FF20-78BE-68BB76BAAA28}"/>
              </a:ext>
            </a:extLst>
          </p:cNvPr>
          <p:cNvSpPr txBox="1"/>
          <p:nvPr/>
        </p:nvSpPr>
        <p:spPr>
          <a:xfrm>
            <a:off x="2584407" y="1439845"/>
            <a:ext cx="2654753" cy="400110"/>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t> Vector size will immediately refresh based on where the user drags the vector</a:t>
            </a:r>
          </a:p>
        </p:txBody>
      </p:sp>
    </p:spTree>
    <p:extLst>
      <p:ext uri="{BB962C8B-B14F-4D97-AF65-F5344CB8AC3E}">
        <p14:creationId xmlns:p14="http://schemas.microsoft.com/office/powerpoint/2010/main" val="200243483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5" name="TextBox 4">
            <a:extLst>
              <a:ext uri="{FF2B5EF4-FFF2-40B4-BE49-F238E27FC236}">
                <a16:creationId xmlns:a16="http://schemas.microsoft.com/office/drawing/2014/main" id="{77CF38F4-8643-D742-8F96-0042DD50DC6F}"/>
              </a:ext>
            </a:extLst>
          </p:cNvPr>
          <p:cNvSpPr txBox="1"/>
          <p:nvPr/>
        </p:nvSpPr>
        <p:spPr>
          <a:xfrm>
            <a:off x="1505" y="691"/>
            <a:ext cx="1023037" cy="923330"/>
          </a:xfrm>
          <a:prstGeom prst="rect">
            <a:avLst/>
          </a:prstGeom>
          <a:solidFill>
            <a:schemeClr val="accent4"/>
          </a:solidFill>
        </p:spPr>
        <p:txBody>
          <a:bodyPr wrap="square" lIns="91440" tIns="45720" rIns="91440" bIns="45720" rtlCol="0" anchor="t">
            <a:spAutoFit/>
          </a:bodyPr>
          <a:lstStyle/>
          <a:p>
            <a:r>
              <a:rPr lang="en-US"/>
              <a:t>Prototype</a:t>
            </a:r>
            <a:endParaRPr lang="en-US" sz="4000"/>
          </a:p>
          <a:p>
            <a:r>
              <a:rPr lang="en-US" sz="4000"/>
              <a:t>6</a:t>
            </a:r>
          </a:p>
        </p:txBody>
      </p:sp>
      <p:pic>
        <p:nvPicPr>
          <p:cNvPr id="62" name="Picture 9" descr="Graphical user interface, application&#10;&#10;Description automatically generated">
            <a:extLst>
              <a:ext uri="{FF2B5EF4-FFF2-40B4-BE49-F238E27FC236}">
                <a16:creationId xmlns:a16="http://schemas.microsoft.com/office/drawing/2014/main" id="{A5AFF5D0-0345-4DDB-849E-5679874F28BD}"/>
              </a:ext>
            </a:extLst>
          </p:cNvPr>
          <p:cNvPicPr>
            <a:picLocks noChangeAspect="1"/>
          </p:cNvPicPr>
          <p:nvPr/>
        </p:nvPicPr>
        <p:blipFill>
          <a:blip r:embed="rId3"/>
          <a:stretch>
            <a:fillRect/>
          </a:stretch>
        </p:blipFill>
        <p:spPr>
          <a:xfrm>
            <a:off x="548055" y="384837"/>
            <a:ext cx="7439756" cy="4688361"/>
          </a:xfrm>
          <a:prstGeom prst="rect">
            <a:avLst/>
          </a:prstGeom>
        </p:spPr>
      </p:pic>
      <p:pic>
        <p:nvPicPr>
          <p:cNvPr id="263" name="Google Shape;263;p38"/>
          <p:cNvPicPr preferRelativeResize="0"/>
          <p:nvPr/>
        </p:nvPicPr>
        <p:blipFill>
          <a:blip r:embed="rId4">
            <a:alphaModFix/>
          </a:blip>
          <a:stretch>
            <a:fillRect/>
          </a:stretch>
        </p:blipFill>
        <p:spPr>
          <a:xfrm>
            <a:off x="7753350" y="-6"/>
            <a:ext cx="1390650" cy="966788"/>
          </a:xfrm>
          <a:prstGeom prst="rect">
            <a:avLst/>
          </a:prstGeom>
          <a:noFill/>
          <a:ln>
            <a:noFill/>
          </a:ln>
        </p:spPr>
      </p:pic>
      <p:sp>
        <p:nvSpPr>
          <p:cNvPr id="7" name="TextBox 6">
            <a:extLst>
              <a:ext uri="{FF2B5EF4-FFF2-40B4-BE49-F238E27FC236}">
                <a16:creationId xmlns:a16="http://schemas.microsoft.com/office/drawing/2014/main" id="{B54139A4-F124-4CCD-957D-894CB1ADBE8C}"/>
              </a:ext>
            </a:extLst>
          </p:cNvPr>
          <p:cNvSpPr txBox="1"/>
          <p:nvPr/>
        </p:nvSpPr>
        <p:spPr>
          <a:xfrm>
            <a:off x="545436" y="409365"/>
            <a:ext cx="274319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grid</a:t>
            </a:r>
          </a:p>
        </p:txBody>
      </p:sp>
      <p:sp>
        <p:nvSpPr>
          <p:cNvPr id="10" name="Rectangle 9">
            <a:extLst>
              <a:ext uri="{FF2B5EF4-FFF2-40B4-BE49-F238E27FC236}">
                <a16:creationId xmlns:a16="http://schemas.microsoft.com/office/drawing/2014/main" id="{F091F718-A7A8-4706-98F9-FD3C9B82084B}"/>
              </a:ext>
            </a:extLst>
          </p:cNvPr>
          <p:cNvSpPr/>
          <p:nvPr/>
        </p:nvSpPr>
        <p:spPr>
          <a:xfrm>
            <a:off x="651782" y="964746"/>
            <a:ext cx="7313838" cy="224518"/>
          </a:xfrm>
          <a:prstGeom prst="rect">
            <a:avLst/>
          </a:prstGeom>
          <a:solidFill>
            <a:schemeClr val="bg1"/>
          </a:solidFill>
          <a:ln>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E5EC0C29-6E5E-484A-8E4F-609E675877DC}"/>
              </a:ext>
            </a:extLst>
          </p:cNvPr>
          <p:cNvSpPr txBox="1"/>
          <p:nvPr/>
        </p:nvSpPr>
        <p:spPr>
          <a:xfrm>
            <a:off x="650762" y="966278"/>
            <a:ext cx="885825" cy="2308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900">
                <a:latin typeface="Grandview Display"/>
              </a:rPr>
              <a:t>Instructions</a:t>
            </a:r>
            <a:endParaRPr lang="en-US" sz="900"/>
          </a:p>
        </p:txBody>
      </p:sp>
      <p:sp>
        <p:nvSpPr>
          <p:cNvPr id="22" name="TextBox 21">
            <a:extLst>
              <a:ext uri="{FF2B5EF4-FFF2-40B4-BE49-F238E27FC236}">
                <a16:creationId xmlns:a16="http://schemas.microsoft.com/office/drawing/2014/main" id="{98C6B6E5-1B33-473B-A0AC-91AC251B9687}"/>
              </a:ext>
            </a:extLst>
          </p:cNvPr>
          <p:cNvSpPr txBox="1"/>
          <p:nvPr/>
        </p:nvSpPr>
        <p:spPr>
          <a:xfrm>
            <a:off x="1535226" y="959473"/>
            <a:ext cx="885825" cy="2308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900">
                <a:latin typeface="Grandview Display"/>
              </a:rPr>
              <a:t>Grid</a:t>
            </a:r>
            <a:endParaRPr lang="en-US"/>
          </a:p>
        </p:txBody>
      </p:sp>
      <p:sp>
        <p:nvSpPr>
          <p:cNvPr id="23" name="TextBox 22">
            <a:extLst>
              <a:ext uri="{FF2B5EF4-FFF2-40B4-BE49-F238E27FC236}">
                <a16:creationId xmlns:a16="http://schemas.microsoft.com/office/drawing/2014/main" id="{AB656D05-0F39-43B9-A07C-F090CFC27000}"/>
              </a:ext>
            </a:extLst>
          </p:cNvPr>
          <p:cNvSpPr txBox="1"/>
          <p:nvPr/>
        </p:nvSpPr>
        <p:spPr>
          <a:xfrm>
            <a:off x="2099922" y="959473"/>
            <a:ext cx="885825" cy="2308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900">
                <a:latin typeface="Grandview Display"/>
              </a:rPr>
              <a:t>Cheat Sheet</a:t>
            </a:r>
            <a:endParaRPr lang="en-US"/>
          </a:p>
        </p:txBody>
      </p:sp>
      <p:sp>
        <p:nvSpPr>
          <p:cNvPr id="24" name="Rectangle 23">
            <a:extLst>
              <a:ext uri="{FF2B5EF4-FFF2-40B4-BE49-F238E27FC236}">
                <a16:creationId xmlns:a16="http://schemas.microsoft.com/office/drawing/2014/main" id="{6F1F419E-2D7D-4CC4-96A6-E0BE10EA0BB0}"/>
              </a:ext>
            </a:extLst>
          </p:cNvPr>
          <p:cNvSpPr/>
          <p:nvPr/>
        </p:nvSpPr>
        <p:spPr>
          <a:xfrm>
            <a:off x="651782" y="1196067"/>
            <a:ext cx="3374569" cy="231321"/>
          </a:xfrm>
          <a:prstGeom prst="rect">
            <a:avLst/>
          </a:prstGeom>
          <a:solidFill>
            <a:schemeClr val="bg1"/>
          </a:solidFill>
          <a:ln>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057C634D-16F2-4822-A17E-259F82FD829C}"/>
              </a:ext>
            </a:extLst>
          </p:cNvPr>
          <p:cNvSpPr txBox="1"/>
          <p:nvPr/>
        </p:nvSpPr>
        <p:spPr>
          <a:xfrm>
            <a:off x="650762" y="1211205"/>
            <a:ext cx="1715861"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latin typeface="Grandview Display"/>
              </a:rPr>
              <a:t>Vector Addition + Multiplication</a:t>
            </a:r>
            <a:endParaRPr lang="en-US" sz="800" err="1"/>
          </a:p>
        </p:txBody>
      </p:sp>
      <p:sp>
        <p:nvSpPr>
          <p:cNvPr id="28" name="TextBox 27">
            <a:extLst>
              <a:ext uri="{FF2B5EF4-FFF2-40B4-BE49-F238E27FC236}">
                <a16:creationId xmlns:a16="http://schemas.microsoft.com/office/drawing/2014/main" id="{996732EB-F534-4A54-99CD-B10501C4A070}"/>
              </a:ext>
            </a:extLst>
          </p:cNvPr>
          <p:cNvSpPr txBox="1"/>
          <p:nvPr/>
        </p:nvSpPr>
        <p:spPr>
          <a:xfrm>
            <a:off x="2317637" y="1211204"/>
            <a:ext cx="1110344"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latin typeface="Grandview Display"/>
              </a:rPr>
              <a:t>Vector Operations</a:t>
            </a:r>
            <a:endParaRPr lang="en-US" sz="800" err="1"/>
          </a:p>
        </p:txBody>
      </p:sp>
      <p:sp>
        <p:nvSpPr>
          <p:cNvPr id="21" name="Rectangle 20">
            <a:extLst>
              <a:ext uri="{FF2B5EF4-FFF2-40B4-BE49-F238E27FC236}">
                <a16:creationId xmlns:a16="http://schemas.microsoft.com/office/drawing/2014/main" id="{3D7F5EBE-91BC-4669-B5DB-442CB2747B2F}"/>
              </a:ext>
            </a:extLst>
          </p:cNvPr>
          <p:cNvSpPr/>
          <p:nvPr/>
        </p:nvSpPr>
        <p:spPr>
          <a:xfrm>
            <a:off x="1447800" y="964747"/>
            <a:ext cx="612321" cy="224518"/>
          </a:xfrm>
          <a:prstGeom prst="rect">
            <a:avLst/>
          </a:prstGeom>
          <a:solidFill>
            <a:srgbClr val="C4FFFC">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6" name="Straight Arrow Connector 105">
            <a:extLst>
              <a:ext uri="{FF2B5EF4-FFF2-40B4-BE49-F238E27FC236}">
                <a16:creationId xmlns:a16="http://schemas.microsoft.com/office/drawing/2014/main" id="{9BD820E5-5CBE-45A4-9F01-A1744A1EA5C7}"/>
              </a:ext>
            </a:extLst>
          </p:cNvPr>
          <p:cNvCxnSpPr/>
          <p:nvPr/>
        </p:nvCxnSpPr>
        <p:spPr>
          <a:xfrm flipH="1">
            <a:off x="3665762" y="1440994"/>
            <a:ext cx="1" cy="3626303"/>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08" name="Straight Arrow Connector 107">
            <a:extLst>
              <a:ext uri="{FF2B5EF4-FFF2-40B4-BE49-F238E27FC236}">
                <a16:creationId xmlns:a16="http://schemas.microsoft.com/office/drawing/2014/main" id="{BD71E9B9-2CEF-42F6-B25A-286F430EC668}"/>
              </a:ext>
            </a:extLst>
          </p:cNvPr>
          <p:cNvCxnSpPr>
            <a:cxnSpLocks/>
          </p:cNvCxnSpPr>
          <p:nvPr/>
        </p:nvCxnSpPr>
        <p:spPr>
          <a:xfrm flipH="1">
            <a:off x="4169225" y="1189263"/>
            <a:ext cx="1" cy="3864427"/>
          </a:xfrm>
          <a:prstGeom prst="straightConnector1">
            <a:avLst/>
          </a:prstGeom>
          <a:ln w="28575">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10" name="Straight Arrow Connector 109">
            <a:extLst>
              <a:ext uri="{FF2B5EF4-FFF2-40B4-BE49-F238E27FC236}">
                <a16:creationId xmlns:a16="http://schemas.microsoft.com/office/drawing/2014/main" id="{6D01EF08-1EA3-47FB-A069-10BF9ABD80E9}"/>
              </a:ext>
            </a:extLst>
          </p:cNvPr>
          <p:cNvCxnSpPr>
            <a:cxnSpLocks/>
          </p:cNvCxnSpPr>
          <p:nvPr/>
        </p:nvCxnSpPr>
        <p:spPr>
          <a:xfrm flipH="1">
            <a:off x="4672688" y="1196066"/>
            <a:ext cx="1" cy="3864427"/>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12" name="Straight Arrow Connector 111">
            <a:extLst>
              <a:ext uri="{FF2B5EF4-FFF2-40B4-BE49-F238E27FC236}">
                <a16:creationId xmlns:a16="http://schemas.microsoft.com/office/drawing/2014/main" id="{2DD596BC-9006-4080-966C-E8AA637E9373}"/>
              </a:ext>
            </a:extLst>
          </p:cNvPr>
          <p:cNvCxnSpPr>
            <a:cxnSpLocks/>
          </p:cNvCxnSpPr>
          <p:nvPr/>
        </p:nvCxnSpPr>
        <p:spPr>
          <a:xfrm flipH="1">
            <a:off x="5176153" y="1196066"/>
            <a:ext cx="1" cy="3864427"/>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14" name="Straight Arrow Connector 113">
            <a:extLst>
              <a:ext uri="{FF2B5EF4-FFF2-40B4-BE49-F238E27FC236}">
                <a16:creationId xmlns:a16="http://schemas.microsoft.com/office/drawing/2014/main" id="{6B052B3F-C47D-4AE9-85F0-398194CA27C4}"/>
              </a:ext>
            </a:extLst>
          </p:cNvPr>
          <p:cNvCxnSpPr>
            <a:cxnSpLocks/>
          </p:cNvCxnSpPr>
          <p:nvPr/>
        </p:nvCxnSpPr>
        <p:spPr>
          <a:xfrm flipH="1">
            <a:off x="5672813" y="1196066"/>
            <a:ext cx="1" cy="3864427"/>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16" name="Straight Arrow Connector 115">
            <a:extLst>
              <a:ext uri="{FF2B5EF4-FFF2-40B4-BE49-F238E27FC236}">
                <a16:creationId xmlns:a16="http://schemas.microsoft.com/office/drawing/2014/main" id="{D7B3B873-B06D-43AF-BCAF-FE3108A8AE2A}"/>
              </a:ext>
            </a:extLst>
          </p:cNvPr>
          <p:cNvCxnSpPr>
            <a:cxnSpLocks/>
          </p:cNvCxnSpPr>
          <p:nvPr/>
        </p:nvCxnSpPr>
        <p:spPr>
          <a:xfrm flipH="1">
            <a:off x="6169474" y="1189262"/>
            <a:ext cx="1" cy="3864427"/>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18" name="Straight Arrow Connector 117">
            <a:extLst>
              <a:ext uri="{FF2B5EF4-FFF2-40B4-BE49-F238E27FC236}">
                <a16:creationId xmlns:a16="http://schemas.microsoft.com/office/drawing/2014/main" id="{3713F6C5-FACE-4514-BD68-324C21C3939C}"/>
              </a:ext>
            </a:extLst>
          </p:cNvPr>
          <p:cNvCxnSpPr>
            <a:cxnSpLocks/>
          </p:cNvCxnSpPr>
          <p:nvPr/>
        </p:nvCxnSpPr>
        <p:spPr>
          <a:xfrm flipH="1">
            <a:off x="6672939" y="1189262"/>
            <a:ext cx="1" cy="3864427"/>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20" name="Straight Arrow Connector 119">
            <a:extLst>
              <a:ext uri="{FF2B5EF4-FFF2-40B4-BE49-F238E27FC236}">
                <a16:creationId xmlns:a16="http://schemas.microsoft.com/office/drawing/2014/main" id="{D7F58F7A-5228-4536-B93C-0A148EFD948A}"/>
              </a:ext>
            </a:extLst>
          </p:cNvPr>
          <p:cNvCxnSpPr>
            <a:cxnSpLocks/>
          </p:cNvCxnSpPr>
          <p:nvPr/>
        </p:nvCxnSpPr>
        <p:spPr>
          <a:xfrm flipH="1">
            <a:off x="7169599" y="1189262"/>
            <a:ext cx="1" cy="3864427"/>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22" name="Straight Arrow Connector 121">
            <a:extLst>
              <a:ext uri="{FF2B5EF4-FFF2-40B4-BE49-F238E27FC236}">
                <a16:creationId xmlns:a16="http://schemas.microsoft.com/office/drawing/2014/main" id="{E995EC54-78C5-4139-A605-883B43A9DE58}"/>
              </a:ext>
            </a:extLst>
          </p:cNvPr>
          <p:cNvCxnSpPr>
            <a:cxnSpLocks/>
          </p:cNvCxnSpPr>
          <p:nvPr/>
        </p:nvCxnSpPr>
        <p:spPr>
          <a:xfrm flipH="1">
            <a:off x="3169100" y="1434191"/>
            <a:ext cx="2" cy="3585479"/>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24" name="Straight Arrow Connector 123">
            <a:extLst>
              <a:ext uri="{FF2B5EF4-FFF2-40B4-BE49-F238E27FC236}">
                <a16:creationId xmlns:a16="http://schemas.microsoft.com/office/drawing/2014/main" id="{76D00864-F20D-4A17-806C-649E110AC0FC}"/>
              </a:ext>
            </a:extLst>
          </p:cNvPr>
          <p:cNvCxnSpPr>
            <a:cxnSpLocks/>
          </p:cNvCxnSpPr>
          <p:nvPr/>
        </p:nvCxnSpPr>
        <p:spPr>
          <a:xfrm flipH="1">
            <a:off x="2665635" y="1447797"/>
            <a:ext cx="2" cy="3585479"/>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26" name="Straight Arrow Connector 125">
            <a:extLst>
              <a:ext uri="{FF2B5EF4-FFF2-40B4-BE49-F238E27FC236}">
                <a16:creationId xmlns:a16="http://schemas.microsoft.com/office/drawing/2014/main" id="{547A992A-C45A-4D38-8577-E63BA3C95D03}"/>
              </a:ext>
            </a:extLst>
          </p:cNvPr>
          <p:cNvCxnSpPr>
            <a:cxnSpLocks/>
          </p:cNvCxnSpPr>
          <p:nvPr/>
        </p:nvCxnSpPr>
        <p:spPr>
          <a:xfrm flipH="1">
            <a:off x="2168975" y="1454602"/>
            <a:ext cx="2" cy="3585479"/>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28" name="Straight Arrow Connector 127">
            <a:extLst>
              <a:ext uri="{FF2B5EF4-FFF2-40B4-BE49-F238E27FC236}">
                <a16:creationId xmlns:a16="http://schemas.microsoft.com/office/drawing/2014/main" id="{F43F455F-66AA-4F19-9369-9EA8DF5C4867}"/>
              </a:ext>
            </a:extLst>
          </p:cNvPr>
          <p:cNvCxnSpPr>
            <a:cxnSpLocks/>
          </p:cNvCxnSpPr>
          <p:nvPr/>
        </p:nvCxnSpPr>
        <p:spPr>
          <a:xfrm flipH="1">
            <a:off x="1658706" y="1440994"/>
            <a:ext cx="2" cy="3585479"/>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30" name="Straight Arrow Connector 129">
            <a:extLst>
              <a:ext uri="{FF2B5EF4-FFF2-40B4-BE49-F238E27FC236}">
                <a16:creationId xmlns:a16="http://schemas.microsoft.com/office/drawing/2014/main" id="{DB5DFDE7-5349-4B4A-BB93-F0BD82C597D8}"/>
              </a:ext>
            </a:extLst>
          </p:cNvPr>
          <p:cNvCxnSpPr>
            <a:cxnSpLocks/>
          </p:cNvCxnSpPr>
          <p:nvPr/>
        </p:nvCxnSpPr>
        <p:spPr>
          <a:xfrm flipH="1">
            <a:off x="1155243" y="1440995"/>
            <a:ext cx="2" cy="3585479"/>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34" name="Straight Arrow Connector 133">
            <a:extLst>
              <a:ext uri="{FF2B5EF4-FFF2-40B4-BE49-F238E27FC236}">
                <a16:creationId xmlns:a16="http://schemas.microsoft.com/office/drawing/2014/main" id="{D9F763D9-8B7C-46AF-A87E-85CAF6315624}"/>
              </a:ext>
            </a:extLst>
          </p:cNvPr>
          <p:cNvCxnSpPr>
            <a:cxnSpLocks/>
          </p:cNvCxnSpPr>
          <p:nvPr/>
        </p:nvCxnSpPr>
        <p:spPr>
          <a:xfrm flipH="1" flipV="1">
            <a:off x="638171" y="3203115"/>
            <a:ext cx="7341055" cy="20413"/>
          </a:xfrm>
          <a:prstGeom prst="straightConnector1">
            <a:avLst/>
          </a:prstGeom>
          <a:ln w="28575">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36" name="Straight Arrow Connector 135">
            <a:extLst>
              <a:ext uri="{FF2B5EF4-FFF2-40B4-BE49-F238E27FC236}">
                <a16:creationId xmlns:a16="http://schemas.microsoft.com/office/drawing/2014/main" id="{8067B88F-6933-47DD-A1B2-CBCEEE8436E4}"/>
              </a:ext>
            </a:extLst>
          </p:cNvPr>
          <p:cNvCxnSpPr>
            <a:cxnSpLocks/>
          </p:cNvCxnSpPr>
          <p:nvPr/>
        </p:nvCxnSpPr>
        <p:spPr>
          <a:xfrm flipH="1" flipV="1">
            <a:off x="672188" y="2713256"/>
            <a:ext cx="7307037" cy="20413"/>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38" name="Straight Arrow Connector 137">
            <a:extLst>
              <a:ext uri="{FF2B5EF4-FFF2-40B4-BE49-F238E27FC236}">
                <a16:creationId xmlns:a16="http://schemas.microsoft.com/office/drawing/2014/main" id="{79B808DB-836A-44CE-B9AF-B2F38D750382}"/>
              </a:ext>
            </a:extLst>
          </p:cNvPr>
          <p:cNvCxnSpPr>
            <a:cxnSpLocks/>
          </p:cNvCxnSpPr>
          <p:nvPr/>
        </p:nvCxnSpPr>
        <p:spPr>
          <a:xfrm flipH="1" flipV="1">
            <a:off x="631367" y="3699776"/>
            <a:ext cx="7341055" cy="20413"/>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40" name="Straight Arrow Connector 139">
            <a:extLst>
              <a:ext uri="{FF2B5EF4-FFF2-40B4-BE49-F238E27FC236}">
                <a16:creationId xmlns:a16="http://schemas.microsoft.com/office/drawing/2014/main" id="{A9A7A89D-DDF3-481A-889F-0FC63247893D}"/>
              </a:ext>
            </a:extLst>
          </p:cNvPr>
          <p:cNvCxnSpPr>
            <a:cxnSpLocks/>
          </p:cNvCxnSpPr>
          <p:nvPr/>
        </p:nvCxnSpPr>
        <p:spPr>
          <a:xfrm flipH="1" flipV="1">
            <a:off x="644973" y="4210043"/>
            <a:ext cx="7341055" cy="20413"/>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42" name="Straight Arrow Connector 141">
            <a:extLst>
              <a:ext uri="{FF2B5EF4-FFF2-40B4-BE49-F238E27FC236}">
                <a16:creationId xmlns:a16="http://schemas.microsoft.com/office/drawing/2014/main" id="{E4D7AFF5-D755-4305-87F1-9B91209B47C5}"/>
              </a:ext>
            </a:extLst>
          </p:cNvPr>
          <p:cNvCxnSpPr>
            <a:cxnSpLocks/>
          </p:cNvCxnSpPr>
          <p:nvPr/>
        </p:nvCxnSpPr>
        <p:spPr>
          <a:xfrm flipH="1" flipV="1">
            <a:off x="638171" y="4706704"/>
            <a:ext cx="7341055" cy="20413"/>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44" name="Straight Arrow Connector 143">
            <a:extLst>
              <a:ext uri="{FF2B5EF4-FFF2-40B4-BE49-F238E27FC236}">
                <a16:creationId xmlns:a16="http://schemas.microsoft.com/office/drawing/2014/main" id="{F7A5633B-D441-4422-9A55-C0EBCDDF079F}"/>
              </a:ext>
            </a:extLst>
          </p:cNvPr>
          <p:cNvCxnSpPr>
            <a:cxnSpLocks/>
          </p:cNvCxnSpPr>
          <p:nvPr/>
        </p:nvCxnSpPr>
        <p:spPr>
          <a:xfrm flipH="1" flipV="1">
            <a:off x="638171" y="2216596"/>
            <a:ext cx="7341055" cy="20413"/>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46" name="Straight Arrow Connector 145">
            <a:extLst>
              <a:ext uri="{FF2B5EF4-FFF2-40B4-BE49-F238E27FC236}">
                <a16:creationId xmlns:a16="http://schemas.microsoft.com/office/drawing/2014/main" id="{25C9F937-5366-44AF-BCBF-9C2B8A7964B6}"/>
              </a:ext>
            </a:extLst>
          </p:cNvPr>
          <p:cNvCxnSpPr>
            <a:cxnSpLocks/>
          </p:cNvCxnSpPr>
          <p:nvPr/>
        </p:nvCxnSpPr>
        <p:spPr>
          <a:xfrm flipH="1" flipV="1">
            <a:off x="651778" y="1713132"/>
            <a:ext cx="7341055" cy="20413"/>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51" name="Straight Arrow Connector 150">
            <a:extLst>
              <a:ext uri="{FF2B5EF4-FFF2-40B4-BE49-F238E27FC236}">
                <a16:creationId xmlns:a16="http://schemas.microsoft.com/office/drawing/2014/main" id="{49115806-F7FF-4BF8-850F-6982E7E52B14}"/>
              </a:ext>
            </a:extLst>
          </p:cNvPr>
          <p:cNvCxnSpPr>
            <a:cxnSpLocks/>
          </p:cNvCxnSpPr>
          <p:nvPr/>
        </p:nvCxnSpPr>
        <p:spPr>
          <a:xfrm flipH="1">
            <a:off x="7666259" y="1196065"/>
            <a:ext cx="1" cy="3864427"/>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sp>
        <p:nvSpPr>
          <p:cNvPr id="150" name="Rectangle: Rounded Corners 149">
            <a:extLst>
              <a:ext uri="{FF2B5EF4-FFF2-40B4-BE49-F238E27FC236}">
                <a16:creationId xmlns:a16="http://schemas.microsoft.com/office/drawing/2014/main" id="{167E5688-A020-412B-BF75-4783C737E356}"/>
              </a:ext>
            </a:extLst>
          </p:cNvPr>
          <p:cNvSpPr/>
          <p:nvPr/>
        </p:nvSpPr>
        <p:spPr>
          <a:xfrm>
            <a:off x="7421336" y="1277711"/>
            <a:ext cx="489857" cy="176893"/>
          </a:xfrm>
          <a:prstGeom prst="roundRect">
            <a:avLst/>
          </a:prstGeom>
          <a:solidFill>
            <a:srgbClr val="CCF0FF"/>
          </a:solidFill>
          <a:ln>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000">
                <a:solidFill>
                  <a:schemeClr val="tx1"/>
                </a:solidFill>
                <a:cs typeface="Arial"/>
              </a:rPr>
              <a:t>clear</a:t>
            </a:r>
            <a:endParaRPr lang="en-US" sz="1000">
              <a:solidFill>
                <a:schemeClr val="tx1"/>
              </a:solidFill>
            </a:endParaRPr>
          </a:p>
        </p:txBody>
      </p:sp>
      <p:sp>
        <p:nvSpPr>
          <p:cNvPr id="3" name="Rectangle 2">
            <a:extLst>
              <a:ext uri="{FF2B5EF4-FFF2-40B4-BE49-F238E27FC236}">
                <a16:creationId xmlns:a16="http://schemas.microsoft.com/office/drawing/2014/main" id="{40996EA1-F612-4BD6-9C5D-3DAF8DE4E1EE}"/>
              </a:ext>
            </a:extLst>
          </p:cNvPr>
          <p:cNvSpPr/>
          <p:nvPr/>
        </p:nvSpPr>
        <p:spPr>
          <a:xfrm>
            <a:off x="648361" y="1427307"/>
            <a:ext cx="1666874" cy="2796346"/>
          </a:xfrm>
          <a:prstGeom prst="rect">
            <a:avLst/>
          </a:prstGeom>
          <a:solidFill>
            <a:schemeClr val="bg1"/>
          </a:solidFill>
          <a:ln w="12700">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7" descr="A picture containing text, monitor, screen, screenshot&#10;&#10;Description automatically generated">
            <a:extLst>
              <a:ext uri="{FF2B5EF4-FFF2-40B4-BE49-F238E27FC236}">
                <a16:creationId xmlns:a16="http://schemas.microsoft.com/office/drawing/2014/main" id="{A2C8F40B-950D-4420-9D09-A2B2008EA708}"/>
              </a:ext>
            </a:extLst>
          </p:cNvPr>
          <p:cNvPicPr>
            <a:picLocks noChangeAspect="1"/>
          </p:cNvPicPr>
          <p:nvPr/>
        </p:nvPicPr>
        <p:blipFill>
          <a:blip r:embed="rId5"/>
          <a:stretch>
            <a:fillRect/>
          </a:stretch>
        </p:blipFill>
        <p:spPr>
          <a:xfrm>
            <a:off x="1735590" y="1487259"/>
            <a:ext cx="250375" cy="311606"/>
          </a:xfrm>
          <a:prstGeom prst="rect">
            <a:avLst/>
          </a:prstGeom>
        </p:spPr>
      </p:pic>
      <p:sp>
        <p:nvSpPr>
          <p:cNvPr id="41" name="TextBox 40">
            <a:extLst>
              <a:ext uri="{FF2B5EF4-FFF2-40B4-BE49-F238E27FC236}">
                <a16:creationId xmlns:a16="http://schemas.microsoft.com/office/drawing/2014/main" id="{4A7E1291-EB2E-4A23-8B49-8C164F119AC9}"/>
              </a:ext>
            </a:extLst>
          </p:cNvPr>
          <p:cNvSpPr txBox="1"/>
          <p:nvPr/>
        </p:nvSpPr>
        <p:spPr>
          <a:xfrm>
            <a:off x="854870" y="1537776"/>
            <a:ext cx="957283"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latin typeface="Grandview Display"/>
              </a:rPr>
              <a:t>original vector = </a:t>
            </a:r>
            <a:endParaRPr lang="en-US" sz="800"/>
          </a:p>
        </p:txBody>
      </p:sp>
      <p:sp>
        <p:nvSpPr>
          <p:cNvPr id="6" name="Rectangle 5">
            <a:extLst>
              <a:ext uri="{FF2B5EF4-FFF2-40B4-BE49-F238E27FC236}">
                <a16:creationId xmlns:a16="http://schemas.microsoft.com/office/drawing/2014/main" id="{D1FDC388-79FC-4D17-8D25-87B5EC1041EA}"/>
              </a:ext>
            </a:extLst>
          </p:cNvPr>
          <p:cNvSpPr/>
          <p:nvPr/>
        </p:nvSpPr>
        <p:spPr>
          <a:xfrm>
            <a:off x="753836" y="1971675"/>
            <a:ext cx="95251" cy="88448"/>
          </a:xfrm>
          <a:prstGeom prst="rect">
            <a:avLst/>
          </a:prstGeom>
          <a:solidFill>
            <a:schemeClr val="bg1"/>
          </a:solidFill>
          <a:ln w="12700">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2E8368A5-B9E0-468A-8F30-1D13409070DA}"/>
              </a:ext>
            </a:extLst>
          </p:cNvPr>
          <p:cNvSpPr txBox="1"/>
          <p:nvPr/>
        </p:nvSpPr>
        <p:spPr>
          <a:xfrm>
            <a:off x="861673" y="1911972"/>
            <a:ext cx="953861"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latin typeface="Grandview Display"/>
              </a:rPr>
              <a:t>scalar value 1 = </a:t>
            </a:r>
            <a:endParaRPr lang="en-US" sz="800"/>
          </a:p>
        </p:txBody>
      </p:sp>
      <p:pic>
        <p:nvPicPr>
          <p:cNvPr id="8" name="Picture 8" descr="A picture containing text, monitor, electronics, screen&#10;&#10;Description automatically generated">
            <a:extLst>
              <a:ext uri="{FF2B5EF4-FFF2-40B4-BE49-F238E27FC236}">
                <a16:creationId xmlns:a16="http://schemas.microsoft.com/office/drawing/2014/main" id="{99B763C7-8E1D-411E-80C3-22D142875C9D}"/>
              </a:ext>
            </a:extLst>
          </p:cNvPr>
          <p:cNvPicPr>
            <a:picLocks noChangeAspect="1"/>
          </p:cNvPicPr>
          <p:nvPr/>
        </p:nvPicPr>
        <p:blipFill>
          <a:blip r:embed="rId6"/>
          <a:stretch>
            <a:fillRect/>
          </a:stretch>
        </p:blipFill>
        <p:spPr>
          <a:xfrm>
            <a:off x="1732869" y="1889352"/>
            <a:ext cx="249013" cy="242208"/>
          </a:xfrm>
          <a:prstGeom prst="rect">
            <a:avLst/>
          </a:prstGeom>
        </p:spPr>
      </p:pic>
      <p:sp>
        <p:nvSpPr>
          <p:cNvPr id="45" name="TextBox 44">
            <a:extLst>
              <a:ext uri="{FF2B5EF4-FFF2-40B4-BE49-F238E27FC236}">
                <a16:creationId xmlns:a16="http://schemas.microsoft.com/office/drawing/2014/main" id="{6163D14D-C4A9-4138-809D-BDBC91856521}"/>
              </a:ext>
            </a:extLst>
          </p:cNvPr>
          <p:cNvSpPr txBox="1"/>
          <p:nvPr/>
        </p:nvSpPr>
        <p:spPr>
          <a:xfrm>
            <a:off x="854869" y="2299776"/>
            <a:ext cx="953861"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latin typeface="Grandview Display"/>
              </a:rPr>
              <a:t>second vector = </a:t>
            </a:r>
            <a:endParaRPr lang="en-US" sz="800"/>
          </a:p>
        </p:txBody>
      </p:sp>
      <p:pic>
        <p:nvPicPr>
          <p:cNvPr id="46" name="Picture 7" descr="A picture containing text, monitor, screen, screenshot&#10;&#10;Description automatically generated">
            <a:extLst>
              <a:ext uri="{FF2B5EF4-FFF2-40B4-BE49-F238E27FC236}">
                <a16:creationId xmlns:a16="http://schemas.microsoft.com/office/drawing/2014/main" id="{CE165165-7864-47A5-8934-6182F8742B28}"/>
              </a:ext>
            </a:extLst>
          </p:cNvPr>
          <p:cNvPicPr>
            <a:picLocks noChangeAspect="1"/>
          </p:cNvPicPr>
          <p:nvPr/>
        </p:nvPicPr>
        <p:blipFill>
          <a:blip r:embed="rId5"/>
          <a:stretch>
            <a:fillRect/>
          </a:stretch>
        </p:blipFill>
        <p:spPr>
          <a:xfrm>
            <a:off x="1735590" y="2242456"/>
            <a:ext cx="250375" cy="311606"/>
          </a:xfrm>
          <a:prstGeom prst="rect">
            <a:avLst/>
          </a:prstGeom>
        </p:spPr>
      </p:pic>
      <p:sp>
        <p:nvSpPr>
          <p:cNvPr id="47" name="Rectangle 46">
            <a:extLst>
              <a:ext uri="{FF2B5EF4-FFF2-40B4-BE49-F238E27FC236}">
                <a16:creationId xmlns:a16="http://schemas.microsoft.com/office/drawing/2014/main" id="{39EB8DBA-FB7A-4800-8C54-A712D88665C7}"/>
              </a:ext>
            </a:extLst>
          </p:cNvPr>
          <p:cNvSpPr/>
          <p:nvPr/>
        </p:nvSpPr>
        <p:spPr>
          <a:xfrm>
            <a:off x="760639" y="2359479"/>
            <a:ext cx="95251" cy="88448"/>
          </a:xfrm>
          <a:prstGeom prst="rect">
            <a:avLst/>
          </a:prstGeom>
          <a:solidFill>
            <a:schemeClr val="bg1"/>
          </a:solidFill>
          <a:ln w="12700">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8" name="Picture 8" descr="A picture containing text, monitor, electronics, screen&#10;&#10;Description automatically generated">
            <a:extLst>
              <a:ext uri="{FF2B5EF4-FFF2-40B4-BE49-F238E27FC236}">
                <a16:creationId xmlns:a16="http://schemas.microsoft.com/office/drawing/2014/main" id="{697CD7B6-5F78-4A21-8058-696773645234}"/>
              </a:ext>
            </a:extLst>
          </p:cNvPr>
          <p:cNvPicPr>
            <a:picLocks noChangeAspect="1"/>
          </p:cNvPicPr>
          <p:nvPr/>
        </p:nvPicPr>
        <p:blipFill>
          <a:blip r:embed="rId6"/>
          <a:stretch>
            <a:fillRect/>
          </a:stretch>
        </p:blipFill>
        <p:spPr>
          <a:xfrm>
            <a:off x="1732869" y="2678565"/>
            <a:ext cx="249013" cy="242208"/>
          </a:xfrm>
          <a:prstGeom prst="rect">
            <a:avLst/>
          </a:prstGeom>
        </p:spPr>
      </p:pic>
      <p:sp>
        <p:nvSpPr>
          <p:cNvPr id="49" name="TextBox 48">
            <a:extLst>
              <a:ext uri="{FF2B5EF4-FFF2-40B4-BE49-F238E27FC236}">
                <a16:creationId xmlns:a16="http://schemas.microsoft.com/office/drawing/2014/main" id="{0A4B26BA-C68B-469F-8988-CAECC21AAB33}"/>
              </a:ext>
            </a:extLst>
          </p:cNvPr>
          <p:cNvSpPr txBox="1"/>
          <p:nvPr/>
        </p:nvSpPr>
        <p:spPr>
          <a:xfrm>
            <a:off x="861673" y="2687579"/>
            <a:ext cx="953861"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latin typeface="Grandview Display"/>
              </a:rPr>
              <a:t>scalar value 2 = </a:t>
            </a:r>
            <a:endParaRPr lang="en-US" sz="800"/>
          </a:p>
        </p:txBody>
      </p:sp>
      <p:sp>
        <p:nvSpPr>
          <p:cNvPr id="50" name="Rectangle 49">
            <a:extLst>
              <a:ext uri="{FF2B5EF4-FFF2-40B4-BE49-F238E27FC236}">
                <a16:creationId xmlns:a16="http://schemas.microsoft.com/office/drawing/2014/main" id="{A326AC42-315C-406B-B39F-7E23743E5E2D}"/>
              </a:ext>
            </a:extLst>
          </p:cNvPr>
          <p:cNvSpPr/>
          <p:nvPr/>
        </p:nvSpPr>
        <p:spPr>
          <a:xfrm>
            <a:off x="767443" y="2747281"/>
            <a:ext cx="95251" cy="88448"/>
          </a:xfrm>
          <a:prstGeom prst="rect">
            <a:avLst/>
          </a:prstGeom>
          <a:solidFill>
            <a:schemeClr val="bg1"/>
          </a:solidFill>
          <a:ln w="12700">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 name="Picture 7" descr="A picture containing text, monitor, screen, screenshot&#10;&#10;Description automatically generated">
            <a:extLst>
              <a:ext uri="{FF2B5EF4-FFF2-40B4-BE49-F238E27FC236}">
                <a16:creationId xmlns:a16="http://schemas.microsoft.com/office/drawing/2014/main" id="{2C0CC446-1321-411A-BB8D-829F1997F2E8}"/>
              </a:ext>
            </a:extLst>
          </p:cNvPr>
          <p:cNvPicPr>
            <a:picLocks noChangeAspect="1"/>
          </p:cNvPicPr>
          <p:nvPr/>
        </p:nvPicPr>
        <p:blipFill>
          <a:blip r:embed="rId5"/>
          <a:stretch>
            <a:fillRect/>
          </a:stretch>
        </p:blipFill>
        <p:spPr>
          <a:xfrm>
            <a:off x="1735590" y="3018063"/>
            <a:ext cx="250375" cy="311606"/>
          </a:xfrm>
          <a:prstGeom prst="rect">
            <a:avLst/>
          </a:prstGeom>
        </p:spPr>
      </p:pic>
      <p:sp>
        <p:nvSpPr>
          <p:cNvPr id="52" name="TextBox 51">
            <a:extLst>
              <a:ext uri="{FF2B5EF4-FFF2-40B4-BE49-F238E27FC236}">
                <a16:creationId xmlns:a16="http://schemas.microsoft.com/office/drawing/2014/main" id="{BFF8A866-00DC-427E-A810-BEEF4B66CD21}"/>
              </a:ext>
            </a:extLst>
          </p:cNvPr>
          <p:cNvSpPr txBox="1"/>
          <p:nvPr/>
        </p:nvSpPr>
        <p:spPr>
          <a:xfrm>
            <a:off x="861673" y="3082187"/>
            <a:ext cx="994683" cy="20774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750">
                <a:latin typeface="Grandview Display"/>
              </a:rPr>
              <a:t>resultant vector = </a:t>
            </a:r>
            <a:endParaRPr lang="en-US" sz="750"/>
          </a:p>
        </p:txBody>
      </p:sp>
      <p:sp>
        <p:nvSpPr>
          <p:cNvPr id="53" name="Rectangle 52">
            <a:extLst>
              <a:ext uri="{FF2B5EF4-FFF2-40B4-BE49-F238E27FC236}">
                <a16:creationId xmlns:a16="http://schemas.microsoft.com/office/drawing/2014/main" id="{D413BAB5-4C8C-472C-804A-0A8C1D7EF806}"/>
              </a:ext>
            </a:extLst>
          </p:cNvPr>
          <p:cNvSpPr/>
          <p:nvPr/>
        </p:nvSpPr>
        <p:spPr>
          <a:xfrm>
            <a:off x="767442" y="3135084"/>
            <a:ext cx="95251" cy="88448"/>
          </a:xfrm>
          <a:prstGeom prst="rect">
            <a:avLst/>
          </a:prstGeom>
          <a:solidFill>
            <a:schemeClr val="bg1"/>
          </a:solidFill>
          <a:ln w="12700">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864C8424-FAFA-4BBF-B4BD-FAC416AF29E3}"/>
              </a:ext>
            </a:extLst>
          </p:cNvPr>
          <p:cNvSpPr/>
          <p:nvPr/>
        </p:nvSpPr>
        <p:spPr>
          <a:xfrm>
            <a:off x="658586" y="1209675"/>
            <a:ext cx="1666873" cy="217715"/>
          </a:xfrm>
          <a:prstGeom prst="rect">
            <a:avLst/>
          </a:prstGeom>
          <a:solidFill>
            <a:srgbClr val="C4FFFC">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A2FEE96-8CCD-4380-A97D-EE3B9BEC4EB3}"/>
              </a:ext>
            </a:extLst>
          </p:cNvPr>
          <p:cNvSpPr/>
          <p:nvPr/>
        </p:nvSpPr>
        <p:spPr>
          <a:xfrm>
            <a:off x="760640" y="1604281"/>
            <a:ext cx="95251" cy="88448"/>
          </a:xfrm>
          <a:prstGeom prst="rect">
            <a:avLst/>
          </a:prstGeom>
          <a:solidFill>
            <a:srgbClr val="C4FFFC">
              <a:alpha val="45000"/>
            </a:srgbClr>
          </a:solidFill>
          <a:ln w="12700">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Rounded Corners 56">
            <a:extLst>
              <a:ext uri="{FF2B5EF4-FFF2-40B4-BE49-F238E27FC236}">
                <a16:creationId xmlns:a16="http://schemas.microsoft.com/office/drawing/2014/main" id="{379E189F-FDFB-48F6-91DB-15645ED7B355}"/>
              </a:ext>
            </a:extLst>
          </p:cNvPr>
          <p:cNvSpPr/>
          <p:nvPr/>
        </p:nvSpPr>
        <p:spPr>
          <a:xfrm>
            <a:off x="6414407" y="1284513"/>
            <a:ext cx="864053" cy="170090"/>
          </a:xfrm>
          <a:prstGeom prst="roundRect">
            <a:avLst/>
          </a:prstGeom>
          <a:solidFill>
            <a:srgbClr val="CCF0FF"/>
          </a:solidFill>
          <a:ln>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000">
                <a:solidFill>
                  <a:schemeClr val="tx1"/>
                </a:solidFill>
                <a:cs typeface="Arial"/>
              </a:rPr>
              <a:t>calculations</a:t>
            </a:r>
            <a:endParaRPr lang="en-US" sz="1000">
              <a:solidFill>
                <a:schemeClr val="tx1"/>
              </a:solidFill>
            </a:endParaRPr>
          </a:p>
        </p:txBody>
      </p:sp>
      <p:cxnSp>
        <p:nvCxnSpPr>
          <p:cNvPr id="11" name="Straight Arrow Connector 10">
            <a:extLst>
              <a:ext uri="{FF2B5EF4-FFF2-40B4-BE49-F238E27FC236}">
                <a16:creationId xmlns:a16="http://schemas.microsoft.com/office/drawing/2014/main" id="{56584B48-F3A4-4F84-B479-D2A148670A74}"/>
              </a:ext>
            </a:extLst>
          </p:cNvPr>
          <p:cNvCxnSpPr>
            <a:cxnSpLocks/>
          </p:cNvCxnSpPr>
          <p:nvPr/>
        </p:nvCxnSpPr>
        <p:spPr>
          <a:xfrm>
            <a:off x="6992710" y="1114424"/>
            <a:ext cx="734786" cy="0"/>
          </a:xfrm>
          <a:prstGeom prst="straightConnector1">
            <a:avLst/>
          </a:prstGeom>
          <a:ln w="12700"/>
        </p:spPr>
        <p:style>
          <a:lnRef idx="1">
            <a:schemeClr val="dk1"/>
          </a:lnRef>
          <a:fillRef idx="0">
            <a:schemeClr val="dk1"/>
          </a:fillRef>
          <a:effectRef idx="0">
            <a:schemeClr val="dk1"/>
          </a:effectRef>
          <a:fontRef idx="minor">
            <a:schemeClr val="tx1"/>
          </a:fontRef>
        </p:style>
      </p:cxnSp>
      <p:sp>
        <p:nvSpPr>
          <p:cNvPr id="12" name="Flowchart: Connector 11">
            <a:extLst>
              <a:ext uri="{FF2B5EF4-FFF2-40B4-BE49-F238E27FC236}">
                <a16:creationId xmlns:a16="http://schemas.microsoft.com/office/drawing/2014/main" id="{4057DFEA-2404-427E-814D-6AC8AAFE8580}"/>
              </a:ext>
            </a:extLst>
          </p:cNvPr>
          <p:cNvSpPr/>
          <p:nvPr/>
        </p:nvSpPr>
        <p:spPr>
          <a:xfrm>
            <a:off x="7323365" y="1084489"/>
            <a:ext cx="68034" cy="68035"/>
          </a:xfrm>
          <a:prstGeom prst="flowChartConnector">
            <a:avLst/>
          </a:prstGeom>
          <a:solidFill>
            <a:srgbClr val="80D0FF"/>
          </a:solidFill>
          <a:ln>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lowchart: Connector 12">
            <a:extLst>
              <a:ext uri="{FF2B5EF4-FFF2-40B4-BE49-F238E27FC236}">
                <a16:creationId xmlns:a16="http://schemas.microsoft.com/office/drawing/2014/main" id="{C4B86F20-9CD7-4DBC-B638-3199275CAB88}"/>
              </a:ext>
            </a:extLst>
          </p:cNvPr>
          <p:cNvSpPr/>
          <p:nvPr/>
        </p:nvSpPr>
        <p:spPr>
          <a:xfrm>
            <a:off x="7690758" y="1084489"/>
            <a:ext cx="68034" cy="68035"/>
          </a:xfrm>
          <a:prstGeom prst="flowChartConnector">
            <a:avLst/>
          </a:prstGeom>
          <a:solidFill>
            <a:schemeClr val="bg1"/>
          </a:solidFill>
          <a:ln>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lowchart: Connector 13">
            <a:extLst>
              <a:ext uri="{FF2B5EF4-FFF2-40B4-BE49-F238E27FC236}">
                <a16:creationId xmlns:a16="http://schemas.microsoft.com/office/drawing/2014/main" id="{30009A99-F07F-44B5-8591-7BECD1DF6CAA}"/>
              </a:ext>
            </a:extLst>
          </p:cNvPr>
          <p:cNvSpPr/>
          <p:nvPr/>
        </p:nvSpPr>
        <p:spPr>
          <a:xfrm>
            <a:off x="6962776" y="1084489"/>
            <a:ext cx="68034" cy="68035"/>
          </a:xfrm>
          <a:prstGeom prst="flowChartConnector">
            <a:avLst/>
          </a:prstGeom>
          <a:solidFill>
            <a:schemeClr val="bg1"/>
          </a:solidFill>
          <a:ln>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lowchart: Connector 14">
            <a:extLst>
              <a:ext uri="{FF2B5EF4-FFF2-40B4-BE49-F238E27FC236}">
                <a16:creationId xmlns:a16="http://schemas.microsoft.com/office/drawing/2014/main" id="{132C280F-5E2F-43ED-8237-02A28FDBCE8D}"/>
              </a:ext>
            </a:extLst>
          </p:cNvPr>
          <p:cNvSpPr/>
          <p:nvPr/>
        </p:nvSpPr>
        <p:spPr>
          <a:xfrm>
            <a:off x="7146472" y="1084489"/>
            <a:ext cx="68034" cy="68035"/>
          </a:xfrm>
          <a:prstGeom prst="flowChartConnector">
            <a:avLst/>
          </a:prstGeom>
          <a:solidFill>
            <a:schemeClr val="bg1"/>
          </a:solidFill>
          <a:ln>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lowchart: Connector 15">
            <a:extLst>
              <a:ext uri="{FF2B5EF4-FFF2-40B4-BE49-F238E27FC236}">
                <a16:creationId xmlns:a16="http://schemas.microsoft.com/office/drawing/2014/main" id="{3574B8E6-A992-4565-970F-7FAF55B1278E}"/>
              </a:ext>
            </a:extLst>
          </p:cNvPr>
          <p:cNvSpPr/>
          <p:nvPr/>
        </p:nvSpPr>
        <p:spPr>
          <a:xfrm>
            <a:off x="7500257" y="1084489"/>
            <a:ext cx="68034" cy="68035"/>
          </a:xfrm>
          <a:prstGeom prst="flowChartConnector">
            <a:avLst/>
          </a:prstGeom>
          <a:solidFill>
            <a:schemeClr val="bg1"/>
          </a:solidFill>
          <a:ln>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FC9F5AA4-520C-4717-AB81-C8BCAC01617F}"/>
              </a:ext>
            </a:extLst>
          </p:cNvPr>
          <p:cNvSpPr txBox="1"/>
          <p:nvPr/>
        </p:nvSpPr>
        <p:spPr>
          <a:xfrm>
            <a:off x="-62177" y="698255"/>
            <a:ext cx="695325" cy="584775"/>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t>opened and highlighted menu</a:t>
            </a:r>
          </a:p>
        </p:txBody>
      </p:sp>
      <p:sp>
        <p:nvSpPr>
          <p:cNvPr id="17" name="Arrow: Right 16">
            <a:extLst>
              <a:ext uri="{FF2B5EF4-FFF2-40B4-BE49-F238E27FC236}">
                <a16:creationId xmlns:a16="http://schemas.microsoft.com/office/drawing/2014/main" id="{21579ECA-285C-4BE5-B419-CD6868BADAD5}"/>
              </a:ext>
            </a:extLst>
          </p:cNvPr>
          <p:cNvSpPr/>
          <p:nvPr/>
        </p:nvSpPr>
        <p:spPr>
          <a:xfrm rot="1800000">
            <a:off x="369333" y="1202662"/>
            <a:ext cx="259582" cy="104670"/>
          </a:xfrm>
          <a:prstGeom prst="rightArrow">
            <a:avLst/>
          </a:prstGeom>
          <a:solidFill>
            <a:srgbClr val="FF0000"/>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Arrow: Right 73">
            <a:extLst>
              <a:ext uri="{FF2B5EF4-FFF2-40B4-BE49-F238E27FC236}">
                <a16:creationId xmlns:a16="http://schemas.microsoft.com/office/drawing/2014/main" id="{7DAB880A-1A43-4FB4-821D-87B7EE6B0FCF}"/>
              </a:ext>
            </a:extLst>
          </p:cNvPr>
          <p:cNvSpPr/>
          <p:nvPr/>
        </p:nvSpPr>
        <p:spPr>
          <a:xfrm rot="-1380000">
            <a:off x="416957" y="3243734"/>
            <a:ext cx="259582" cy="104670"/>
          </a:xfrm>
          <a:prstGeom prst="rightArrow">
            <a:avLst/>
          </a:prstGeom>
          <a:solidFill>
            <a:srgbClr val="FF0000"/>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TextBox 74">
            <a:extLst>
              <a:ext uri="{FF2B5EF4-FFF2-40B4-BE49-F238E27FC236}">
                <a16:creationId xmlns:a16="http://schemas.microsoft.com/office/drawing/2014/main" id="{CA23DCB9-40A3-4E72-B8F2-5F16505A29CF}"/>
              </a:ext>
            </a:extLst>
          </p:cNvPr>
          <p:cNvSpPr txBox="1"/>
          <p:nvPr/>
        </p:nvSpPr>
        <p:spPr>
          <a:xfrm>
            <a:off x="-436375" y="3399274"/>
            <a:ext cx="1062718" cy="707886"/>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t>User can decide what is displayed on grid</a:t>
            </a:r>
          </a:p>
        </p:txBody>
      </p:sp>
      <p:sp>
        <p:nvSpPr>
          <p:cNvPr id="76" name="Arrow: Right 75">
            <a:extLst>
              <a:ext uri="{FF2B5EF4-FFF2-40B4-BE49-F238E27FC236}">
                <a16:creationId xmlns:a16="http://schemas.microsoft.com/office/drawing/2014/main" id="{6D702229-BA2A-4BC0-B6AD-AF534E3F41FE}"/>
              </a:ext>
            </a:extLst>
          </p:cNvPr>
          <p:cNvSpPr/>
          <p:nvPr/>
        </p:nvSpPr>
        <p:spPr>
          <a:xfrm rot="-2400000">
            <a:off x="491795" y="1746948"/>
            <a:ext cx="259582" cy="104670"/>
          </a:xfrm>
          <a:prstGeom prst="rightArrow">
            <a:avLst/>
          </a:prstGeom>
          <a:solidFill>
            <a:srgbClr val="FF0000"/>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TextBox 76">
            <a:extLst>
              <a:ext uri="{FF2B5EF4-FFF2-40B4-BE49-F238E27FC236}">
                <a16:creationId xmlns:a16="http://schemas.microsoft.com/office/drawing/2014/main" id="{CC91AC56-6850-4C2E-A9D3-6272DDEB3C45}"/>
              </a:ext>
            </a:extLst>
          </p:cNvPr>
          <p:cNvSpPr txBox="1"/>
          <p:nvPr/>
        </p:nvSpPr>
        <p:spPr>
          <a:xfrm>
            <a:off x="-48573" y="1929702"/>
            <a:ext cx="695325" cy="400110"/>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t>Checked off box</a:t>
            </a:r>
          </a:p>
        </p:txBody>
      </p:sp>
      <p:sp>
        <p:nvSpPr>
          <p:cNvPr id="78" name="TextBox 77">
            <a:extLst>
              <a:ext uri="{FF2B5EF4-FFF2-40B4-BE49-F238E27FC236}">
                <a16:creationId xmlns:a16="http://schemas.microsoft.com/office/drawing/2014/main" id="{33C68EAF-8230-44F2-929F-46D88ACDC16D}"/>
              </a:ext>
            </a:extLst>
          </p:cNvPr>
          <p:cNvSpPr txBox="1"/>
          <p:nvPr/>
        </p:nvSpPr>
        <p:spPr>
          <a:xfrm>
            <a:off x="1698513" y="1456135"/>
            <a:ext cx="32793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900">
                <a:latin typeface="Grandview Display"/>
              </a:rPr>
              <a:t>10</a:t>
            </a:r>
          </a:p>
          <a:p>
            <a:pPr algn="ctr"/>
            <a:r>
              <a:rPr lang="en-US" sz="900">
                <a:latin typeface="Grandview Display"/>
              </a:rPr>
              <a:t>10</a:t>
            </a:r>
          </a:p>
        </p:txBody>
      </p:sp>
      <p:sp>
        <p:nvSpPr>
          <p:cNvPr id="80" name="Arrow: Right 79">
            <a:extLst>
              <a:ext uri="{FF2B5EF4-FFF2-40B4-BE49-F238E27FC236}">
                <a16:creationId xmlns:a16="http://schemas.microsoft.com/office/drawing/2014/main" id="{4EADB2A4-5E2F-41DA-AB83-BFC9A54E862F}"/>
              </a:ext>
            </a:extLst>
          </p:cNvPr>
          <p:cNvSpPr/>
          <p:nvPr/>
        </p:nvSpPr>
        <p:spPr>
          <a:xfrm rot="12780000">
            <a:off x="2233510" y="1433983"/>
            <a:ext cx="259582" cy="104670"/>
          </a:xfrm>
          <a:prstGeom prst="rightArrow">
            <a:avLst/>
          </a:prstGeom>
          <a:solidFill>
            <a:srgbClr val="FF0000"/>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TextBox 80">
            <a:extLst>
              <a:ext uri="{FF2B5EF4-FFF2-40B4-BE49-F238E27FC236}">
                <a16:creationId xmlns:a16="http://schemas.microsoft.com/office/drawing/2014/main" id="{276A42C5-E03A-45F3-8187-2120854307BF}"/>
              </a:ext>
            </a:extLst>
          </p:cNvPr>
          <p:cNvSpPr txBox="1"/>
          <p:nvPr/>
        </p:nvSpPr>
        <p:spPr>
          <a:xfrm>
            <a:off x="2339479" y="1603130"/>
            <a:ext cx="1702253" cy="246221"/>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t>Click again to close menu</a:t>
            </a:r>
          </a:p>
        </p:txBody>
      </p:sp>
      <p:sp>
        <p:nvSpPr>
          <p:cNvPr id="70" name="TextBox 69">
            <a:extLst>
              <a:ext uri="{FF2B5EF4-FFF2-40B4-BE49-F238E27FC236}">
                <a16:creationId xmlns:a16="http://schemas.microsoft.com/office/drawing/2014/main" id="{21163A61-9DAA-4C4E-B313-16034E497FB6}"/>
              </a:ext>
            </a:extLst>
          </p:cNvPr>
          <p:cNvSpPr txBox="1"/>
          <p:nvPr/>
        </p:nvSpPr>
        <p:spPr>
          <a:xfrm>
            <a:off x="861673" y="3395149"/>
            <a:ext cx="953861"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latin typeface="Grandview Display"/>
              </a:rPr>
              <a:t>multiply vectors</a:t>
            </a:r>
            <a:endParaRPr lang="en-US"/>
          </a:p>
        </p:txBody>
      </p:sp>
      <p:sp>
        <p:nvSpPr>
          <p:cNvPr id="71" name="TextBox 70">
            <a:extLst>
              <a:ext uri="{FF2B5EF4-FFF2-40B4-BE49-F238E27FC236}">
                <a16:creationId xmlns:a16="http://schemas.microsoft.com/office/drawing/2014/main" id="{32AF274C-D537-4B62-BB52-B495A5B25939}"/>
              </a:ext>
            </a:extLst>
          </p:cNvPr>
          <p:cNvSpPr txBox="1"/>
          <p:nvPr/>
        </p:nvSpPr>
        <p:spPr>
          <a:xfrm>
            <a:off x="854870" y="3633275"/>
            <a:ext cx="1130753"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latin typeface="Grandview Display"/>
              </a:rPr>
              <a:t>add vectors together</a:t>
            </a:r>
            <a:endParaRPr lang="en-US" sz="800"/>
          </a:p>
        </p:txBody>
      </p:sp>
      <p:sp>
        <p:nvSpPr>
          <p:cNvPr id="72" name="Rectangle 71">
            <a:extLst>
              <a:ext uri="{FF2B5EF4-FFF2-40B4-BE49-F238E27FC236}">
                <a16:creationId xmlns:a16="http://schemas.microsoft.com/office/drawing/2014/main" id="{758BD54E-6E1E-4727-AB51-B4A41AD57383}"/>
              </a:ext>
            </a:extLst>
          </p:cNvPr>
          <p:cNvSpPr/>
          <p:nvPr/>
        </p:nvSpPr>
        <p:spPr>
          <a:xfrm>
            <a:off x="767441" y="3454852"/>
            <a:ext cx="95251" cy="88448"/>
          </a:xfrm>
          <a:prstGeom prst="rect">
            <a:avLst/>
          </a:prstGeom>
          <a:solidFill>
            <a:schemeClr val="bg1"/>
          </a:solidFill>
          <a:ln w="12700">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AF60358B-A420-4C44-A8FF-C4B4A0C1B01D}"/>
              </a:ext>
            </a:extLst>
          </p:cNvPr>
          <p:cNvSpPr/>
          <p:nvPr/>
        </p:nvSpPr>
        <p:spPr>
          <a:xfrm>
            <a:off x="767441" y="3692977"/>
            <a:ext cx="95251" cy="88448"/>
          </a:xfrm>
          <a:prstGeom prst="rect">
            <a:avLst/>
          </a:prstGeom>
          <a:solidFill>
            <a:schemeClr val="bg1"/>
          </a:solidFill>
          <a:ln w="12700">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Rounded Corners 85">
            <a:extLst>
              <a:ext uri="{FF2B5EF4-FFF2-40B4-BE49-F238E27FC236}">
                <a16:creationId xmlns:a16="http://schemas.microsoft.com/office/drawing/2014/main" id="{72DD6B53-720E-48E4-AA28-51974A78010F}"/>
              </a:ext>
            </a:extLst>
          </p:cNvPr>
          <p:cNvSpPr/>
          <p:nvPr/>
        </p:nvSpPr>
        <p:spPr>
          <a:xfrm>
            <a:off x="957943" y="3917495"/>
            <a:ext cx="1068160" cy="190500"/>
          </a:xfrm>
          <a:prstGeom prst="roundRect">
            <a:avLst/>
          </a:prstGeom>
          <a:solidFill>
            <a:srgbClr val="CCF0FF"/>
          </a:solidFill>
          <a:ln>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800">
                <a:solidFill>
                  <a:schemeClr val="tx1"/>
                </a:solidFill>
                <a:cs typeface="Arial"/>
              </a:rPr>
              <a:t>create new vector</a:t>
            </a:r>
            <a:endParaRPr lang="en-US" sz="800">
              <a:solidFill>
                <a:schemeClr val="tx1"/>
              </a:solidFill>
            </a:endParaRPr>
          </a:p>
        </p:txBody>
      </p:sp>
      <p:sp>
        <p:nvSpPr>
          <p:cNvPr id="88" name="Arrow: Right 87">
            <a:extLst>
              <a:ext uri="{FF2B5EF4-FFF2-40B4-BE49-F238E27FC236}">
                <a16:creationId xmlns:a16="http://schemas.microsoft.com/office/drawing/2014/main" id="{92092AE8-479E-426A-89AA-7E72B68610E7}"/>
              </a:ext>
            </a:extLst>
          </p:cNvPr>
          <p:cNvSpPr/>
          <p:nvPr/>
        </p:nvSpPr>
        <p:spPr>
          <a:xfrm rot="12780000">
            <a:off x="2015795" y="4169018"/>
            <a:ext cx="259582" cy="104670"/>
          </a:xfrm>
          <a:prstGeom prst="rightArrow">
            <a:avLst/>
          </a:prstGeom>
          <a:solidFill>
            <a:srgbClr val="FF0000"/>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TextBox 88">
            <a:extLst>
              <a:ext uri="{FF2B5EF4-FFF2-40B4-BE49-F238E27FC236}">
                <a16:creationId xmlns:a16="http://schemas.microsoft.com/office/drawing/2014/main" id="{86A44382-8965-43BD-BCFC-A8E7B4CF67FB}"/>
              </a:ext>
            </a:extLst>
          </p:cNvPr>
          <p:cNvSpPr txBox="1"/>
          <p:nvPr/>
        </p:nvSpPr>
        <p:spPr>
          <a:xfrm>
            <a:off x="2312264" y="4276934"/>
            <a:ext cx="1702253" cy="400110"/>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t>create a new vector to display</a:t>
            </a:r>
          </a:p>
        </p:txBody>
      </p:sp>
      <p:sp>
        <p:nvSpPr>
          <p:cNvPr id="26" name="TextBox 25">
            <a:extLst>
              <a:ext uri="{FF2B5EF4-FFF2-40B4-BE49-F238E27FC236}">
                <a16:creationId xmlns:a16="http://schemas.microsoft.com/office/drawing/2014/main" id="{D4651DA8-476D-4BE1-9624-A2B46542C141}"/>
              </a:ext>
            </a:extLst>
          </p:cNvPr>
          <p:cNvSpPr txBox="1"/>
          <p:nvPr/>
        </p:nvSpPr>
        <p:spPr>
          <a:xfrm>
            <a:off x="7802751" y="2984253"/>
            <a:ext cx="98107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t>x</a:t>
            </a:r>
          </a:p>
        </p:txBody>
      </p:sp>
      <p:sp>
        <p:nvSpPr>
          <p:cNvPr id="27" name="TextBox 26">
            <a:extLst>
              <a:ext uri="{FF2B5EF4-FFF2-40B4-BE49-F238E27FC236}">
                <a16:creationId xmlns:a16="http://schemas.microsoft.com/office/drawing/2014/main" id="{9749471C-CEF1-4FD0-B3A7-34CA68D41069}"/>
              </a:ext>
            </a:extLst>
          </p:cNvPr>
          <p:cNvSpPr txBox="1"/>
          <p:nvPr/>
        </p:nvSpPr>
        <p:spPr>
          <a:xfrm>
            <a:off x="4135626" y="4828022"/>
            <a:ext cx="98107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t>y</a:t>
            </a:r>
          </a:p>
        </p:txBody>
      </p:sp>
      <p:sp>
        <p:nvSpPr>
          <p:cNvPr id="29" name="TextBox 28">
            <a:extLst>
              <a:ext uri="{FF2B5EF4-FFF2-40B4-BE49-F238E27FC236}">
                <a16:creationId xmlns:a16="http://schemas.microsoft.com/office/drawing/2014/main" id="{BA348E1D-96D7-4759-BCE4-7EE4AB7B5BC2}"/>
              </a:ext>
            </a:extLst>
          </p:cNvPr>
          <p:cNvSpPr txBox="1"/>
          <p:nvPr/>
        </p:nvSpPr>
        <p:spPr>
          <a:xfrm>
            <a:off x="6853918" y="928007"/>
            <a:ext cx="2743200" cy="18466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600"/>
              <a:t>1x    1.5x   2x   2.5x   3x</a:t>
            </a:r>
          </a:p>
        </p:txBody>
      </p:sp>
      <p:pic>
        <p:nvPicPr>
          <p:cNvPr id="30" name="Picture 3">
            <a:extLst>
              <a:ext uri="{FF2B5EF4-FFF2-40B4-BE49-F238E27FC236}">
                <a16:creationId xmlns:a16="http://schemas.microsoft.com/office/drawing/2014/main" id="{EC24CAAF-1E1D-453D-A405-42A3B36DD173}"/>
              </a:ext>
            </a:extLst>
          </p:cNvPr>
          <p:cNvPicPr>
            <a:picLocks noChangeAspect="1"/>
          </p:cNvPicPr>
          <p:nvPr/>
        </p:nvPicPr>
        <p:blipFill>
          <a:blip r:embed="rId7"/>
          <a:stretch>
            <a:fillRect/>
          </a:stretch>
        </p:blipFill>
        <p:spPr>
          <a:xfrm flipH="1">
            <a:off x="2072367" y="1560738"/>
            <a:ext cx="155122" cy="151040"/>
          </a:xfrm>
          <a:prstGeom prst="rect">
            <a:avLst/>
          </a:prstGeom>
        </p:spPr>
      </p:pic>
      <p:pic>
        <p:nvPicPr>
          <p:cNvPr id="92" name="Picture 3">
            <a:extLst>
              <a:ext uri="{FF2B5EF4-FFF2-40B4-BE49-F238E27FC236}">
                <a16:creationId xmlns:a16="http://schemas.microsoft.com/office/drawing/2014/main" id="{58C2CEFC-30EB-4DD0-8956-9D8B0238EEC4}"/>
              </a:ext>
            </a:extLst>
          </p:cNvPr>
          <p:cNvPicPr>
            <a:picLocks noChangeAspect="1"/>
          </p:cNvPicPr>
          <p:nvPr/>
        </p:nvPicPr>
        <p:blipFill>
          <a:blip r:embed="rId7"/>
          <a:stretch>
            <a:fillRect/>
          </a:stretch>
        </p:blipFill>
        <p:spPr>
          <a:xfrm flipH="1">
            <a:off x="2072366" y="2322737"/>
            <a:ext cx="155122" cy="151040"/>
          </a:xfrm>
          <a:prstGeom prst="rect">
            <a:avLst/>
          </a:prstGeom>
        </p:spPr>
      </p:pic>
      <p:cxnSp>
        <p:nvCxnSpPr>
          <p:cNvPr id="2" name="Straight Arrow Connector 1">
            <a:extLst>
              <a:ext uri="{FF2B5EF4-FFF2-40B4-BE49-F238E27FC236}">
                <a16:creationId xmlns:a16="http://schemas.microsoft.com/office/drawing/2014/main" id="{FB6A4793-8611-BD7E-7FC6-C316036E6ED7}"/>
              </a:ext>
            </a:extLst>
          </p:cNvPr>
          <p:cNvCxnSpPr/>
          <p:nvPr/>
        </p:nvCxnSpPr>
        <p:spPr>
          <a:xfrm flipV="1">
            <a:off x="4169228" y="1178379"/>
            <a:ext cx="2721" cy="289832"/>
          </a:xfrm>
          <a:prstGeom prst="straightConnector1">
            <a:avLst/>
          </a:prstGeom>
          <a:ln w="28575">
            <a:solidFill>
              <a:schemeClr val="bg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E3FD26F8-E52F-24B4-9A61-01D30738DAD4}"/>
              </a:ext>
            </a:extLst>
          </p:cNvPr>
          <p:cNvCxnSpPr>
            <a:cxnSpLocks/>
          </p:cNvCxnSpPr>
          <p:nvPr/>
        </p:nvCxnSpPr>
        <p:spPr>
          <a:xfrm>
            <a:off x="7720692" y="3223531"/>
            <a:ext cx="281667" cy="2722"/>
          </a:xfrm>
          <a:prstGeom prst="straightConnector1">
            <a:avLst/>
          </a:prstGeom>
          <a:ln w="28575">
            <a:solidFill>
              <a:schemeClr val="bg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B6117207-32C2-823A-4156-F83E69C97D8C}"/>
              </a:ext>
            </a:extLst>
          </p:cNvPr>
          <p:cNvCxnSpPr>
            <a:cxnSpLocks/>
          </p:cNvCxnSpPr>
          <p:nvPr/>
        </p:nvCxnSpPr>
        <p:spPr>
          <a:xfrm flipH="1">
            <a:off x="4167867" y="4859111"/>
            <a:ext cx="4081" cy="213631"/>
          </a:xfrm>
          <a:prstGeom prst="straightConnector1">
            <a:avLst/>
          </a:prstGeom>
          <a:ln w="28575">
            <a:solidFill>
              <a:schemeClr val="bg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C66182FC-5AD3-B2DD-8C1C-6CB1CA36AC44}"/>
              </a:ext>
            </a:extLst>
          </p:cNvPr>
          <p:cNvSpPr/>
          <p:nvPr/>
        </p:nvSpPr>
        <p:spPr>
          <a:xfrm>
            <a:off x="2311854" y="2325460"/>
            <a:ext cx="911678" cy="1040946"/>
          </a:xfrm>
          <a:prstGeom prst="rect">
            <a:avLst/>
          </a:prstGeom>
          <a:solidFill>
            <a:schemeClr val="bg1"/>
          </a:solidFill>
          <a:ln w="12700">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04324047-67E4-26D7-799F-70D0CB87690E}"/>
              </a:ext>
            </a:extLst>
          </p:cNvPr>
          <p:cNvSpPr/>
          <p:nvPr/>
        </p:nvSpPr>
        <p:spPr>
          <a:xfrm>
            <a:off x="2447924" y="2407102"/>
            <a:ext cx="108857" cy="108857"/>
          </a:xfrm>
          <a:prstGeom prst="ellipse">
            <a:avLst/>
          </a:prstGeom>
          <a:solidFill>
            <a:srgbClr val="80D0FF"/>
          </a:solidFill>
          <a:ln>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3D204A4B-C698-086A-FBB1-91F65C089BE1}"/>
              </a:ext>
            </a:extLst>
          </p:cNvPr>
          <p:cNvSpPr/>
          <p:nvPr/>
        </p:nvSpPr>
        <p:spPr>
          <a:xfrm>
            <a:off x="2713262" y="2407102"/>
            <a:ext cx="108857" cy="108857"/>
          </a:xfrm>
          <a:prstGeom prst="ellipse">
            <a:avLst/>
          </a:prstGeom>
          <a:solidFill>
            <a:srgbClr val="FCD2D2"/>
          </a:solidFill>
          <a:ln>
            <a:solidFill>
              <a:srgbClr val="FCD2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0538A92F-EA9A-908B-38AA-34B2A156EF1A}"/>
              </a:ext>
            </a:extLst>
          </p:cNvPr>
          <p:cNvSpPr/>
          <p:nvPr/>
        </p:nvSpPr>
        <p:spPr>
          <a:xfrm>
            <a:off x="2985404" y="2407102"/>
            <a:ext cx="108857" cy="108857"/>
          </a:xfrm>
          <a:prstGeom prst="ellipse">
            <a:avLst/>
          </a:prstGeom>
          <a:solidFill>
            <a:srgbClr val="D1FFE6"/>
          </a:solidFill>
          <a:ln>
            <a:solidFill>
              <a:srgbClr val="D1FF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CD47AEAA-1879-EC08-986B-114519986E7C}"/>
              </a:ext>
            </a:extLst>
          </p:cNvPr>
          <p:cNvSpPr/>
          <p:nvPr/>
        </p:nvSpPr>
        <p:spPr>
          <a:xfrm>
            <a:off x="2447922" y="2638424"/>
            <a:ext cx="108857" cy="108857"/>
          </a:xfrm>
          <a:prstGeom prst="ellipse">
            <a:avLst/>
          </a:prstGeom>
          <a:solidFill>
            <a:srgbClr val="FFD8A1"/>
          </a:solidFill>
          <a:ln>
            <a:solidFill>
              <a:srgbClr val="FFD8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E87FFD7B-9A4A-ADB6-ED8F-862E6AA8D690}"/>
              </a:ext>
            </a:extLst>
          </p:cNvPr>
          <p:cNvSpPr/>
          <p:nvPr/>
        </p:nvSpPr>
        <p:spPr>
          <a:xfrm>
            <a:off x="2713261" y="2638423"/>
            <a:ext cx="108857" cy="108857"/>
          </a:xfrm>
          <a:prstGeom prst="ellipse">
            <a:avLst/>
          </a:prstGeom>
          <a:solidFill>
            <a:srgbClr val="D6CFFF"/>
          </a:solidFill>
          <a:ln>
            <a:solidFill>
              <a:srgbClr val="D6C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01935814-39D0-C7DF-DF22-2DE09CCEE13A}"/>
              </a:ext>
            </a:extLst>
          </p:cNvPr>
          <p:cNvSpPr/>
          <p:nvPr/>
        </p:nvSpPr>
        <p:spPr>
          <a:xfrm>
            <a:off x="2985404" y="2638423"/>
            <a:ext cx="108857" cy="108857"/>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Arrow Connector 39">
            <a:extLst>
              <a:ext uri="{FF2B5EF4-FFF2-40B4-BE49-F238E27FC236}">
                <a16:creationId xmlns:a16="http://schemas.microsoft.com/office/drawing/2014/main" id="{3001252E-3B87-28C9-E30D-29EFB4BD008D}"/>
              </a:ext>
            </a:extLst>
          </p:cNvPr>
          <p:cNvCxnSpPr/>
          <p:nvPr/>
        </p:nvCxnSpPr>
        <p:spPr>
          <a:xfrm flipV="1">
            <a:off x="2413905" y="2876549"/>
            <a:ext cx="707572" cy="6803"/>
          </a:xfrm>
          <a:prstGeom prst="straightConnector1">
            <a:avLst/>
          </a:prstGeom>
          <a:ln>
            <a:prstDash val="sysDot"/>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DD8F1A9E-2422-1A90-A3A3-266631103A02}"/>
              </a:ext>
            </a:extLst>
          </p:cNvPr>
          <p:cNvCxnSpPr>
            <a:cxnSpLocks/>
          </p:cNvCxnSpPr>
          <p:nvPr/>
        </p:nvCxnSpPr>
        <p:spPr>
          <a:xfrm flipV="1">
            <a:off x="2413905" y="2971799"/>
            <a:ext cx="707572" cy="6803"/>
          </a:xfrm>
          <a:prstGeom prst="straightConnector1">
            <a:avLst/>
          </a:prstGeom>
          <a:ln>
            <a:prstDash val="dash"/>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304C4034-CAE2-254D-A9CB-94A0BC3A5CBE}"/>
              </a:ext>
            </a:extLst>
          </p:cNvPr>
          <p:cNvCxnSpPr/>
          <p:nvPr/>
        </p:nvCxnSpPr>
        <p:spPr>
          <a:xfrm flipV="1">
            <a:off x="2413905" y="3067050"/>
            <a:ext cx="707572" cy="6803"/>
          </a:xfrm>
          <a:prstGeom prst="straightConnector1">
            <a:avLst/>
          </a:prstGeom>
          <a:ln>
            <a:solidFill>
              <a:srgbClr val="80D0FF"/>
            </a:solidFill>
            <a:prstDash val="solid"/>
          </a:ln>
        </p:spPr>
        <p:style>
          <a:lnRef idx="1">
            <a:schemeClr val="accent1"/>
          </a:lnRef>
          <a:fillRef idx="0">
            <a:schemeClr val="accent1"/>
          </a:fillRef>
          <a:effectRef idx="0">
            <a:schemeClr val="accent1"/>
          </a:effectRef>
          <a:fontRef idx="minor">
            <a:schemeClr val="tx1"/>
          </a:fontRef>
        </p:style>
      </p:cxnSp>
      <p:sp>
        <p:nvSpPr>
          <p:cNvPr id="107" name="TextBox 106">
            <a:extLst>
              <a:ext uri="{FF2B5EF4-FFF2-40B4-BE49-F238E27FC236}">
                <a16:creationId xmlns:a16="http://schemas.microsoft.com/office/drawing/2014/main" id="{17EC2552-80BF-4056-1069-7E916AF1360E}"/>
              </a:ext>
            </a:extLst>
          </p:cNvPr>
          <p:cNvSpPr txBox="1"/>
          <p:nvPr/>
        </p:nvSpPr>
        <p:spPr>
          <a:xfrm>
            <a:off x="2487726" y="3129811"/>
            <a:ext cx="994683" cy="20005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700">
                <a:latin typeface="Grandview Display"/>
              </a:rPr>
              <a:t>show skeleton</a:t>
            </a:r>
          </a:p>
        </p:txBody>
      </p:sp>
      <p:sp>
        <p:nvSpPr>
          <p:cNvPr id="109" name="Rectangle 108">
            <a:extLst>
              <a:ext uri="{FF2B5EF4-FFF2-40B4-BE49-F238E27FC236}">
                <a16:creationId xmlns:a16="http://schemas.microsoft.com/office/drawing/2014/main" id="{C9C0B571-1D0F-0D51-F2A9-8FFBC9F135CB}"/>
              </a:ext>
            </a:extLst>
          </p:cNvPr>
          <p:cNvSpPr/>
          <p:nvPr/>
        </p:nvSpPr>
        <p:spPr>
          <a:xfrm>
            <a:off x="2420709" y="3175906"/>
            <a:ext cx="95251" cy="88448"/>
          </a:xfrm>
          <a:prstGeom prst="rect">
            <a:avLst/>
          </a:prstGeom>
          <a:solidFill>
            <a:srgbClr val="D6FCFF"/>
          </a:solidFill>
          <a:ln w="12700">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Arrow: Right 110">
            <a:extLst>
              <a:ext uri="{FF2B5EF4-FFF2-40B4-BE49-F238E27FC236}">
                <a16:creationId xmlns:a16="http://schemas.microsoft.com/office/drawing/2014/main" id="{B6E5EB4E-D778-6A55-3BC7-5D880C6D506F}"/>
              </a:ext>
            </a:extLst>
          </p:cNvPr>
          <p:cNvSpPr/>
          <p:nvPr/>
        </p:nvSpPr>
        <p:spPr>
          <a:xfrm rot="14880000">
            <a:off x="2424009" y="3413821"/>
            <a:ext cx="259582" cy="104670"/>
          </a:xfrm>
          <a:prstGeom prst="rightArrow">
            <a:avLst/>
          </a:prstGeom>
          <a:solidFill>
            <a:srgbClr val="FF0000"/>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TextBox 112">
            <a:extLst>
              <a:ext uri="{FF2B5EF4-FFF2-40B4-BE49-F238E27FC236}">
                <a16:creationId xmlns:a16="http://schemas.microsoft.com/office/drawing/2014/main" id="{8E2F436A-4419-7E1A-534F-78D905FEAC51}"/>
              </a:ext>
            </a:extLst>
          </p:cNvPr>
          <p:cNvSpPr txBox="1"/>
          <p:nvPr/>
        </p:nvSpPr>
        <p:spPr>
          <a:xfrm>
            <a:off x="2366693" y="3616986"/>
            <a:ext cx="2484663" cy="246221"/>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t>shows x and y components of vector</a:t>
            </a:r>
          </a:p>
        </p:txBody>
      </p:sp>
      <p:cxnSp>
        <p:nvCxnSpPr>
          <p:cNvPr id="115" name="Straight Arrow Connector 114">
            <a:extLst>
              <a:ext uri="{FF2B5EF4-FFF2-40B4-BE49-F238E27FC236}">
                <a16:creationId xmlns:a16="http://schemas.microsoft.com/office/drawing/2014/main" id="{5BA4F4D6-7421-0055-4202-3A67823AED3A}"/>
              </a:ext>
            </a:extLst>
          </p:cNvPr>
          <p:cNvCxnSpPr>
            <a:cxnSpLocks/>
          </p:cNvCxnSpPr>
          <p:nvPr/>
        </p:nvCxnSpPr>
        <p:spPr>
          <a:xfrm flipV="1">
            <a:off x="4169228" y="3212646"/>
            <a:ext cx="506186" cy="4081"/>
          </a:xfrm>
          <a:prstGeom prst="straightConnector1">
            <a:avLst/>
          </a:prstGeom>
          <a:ln w="28575">
            <a:solidFill>
              <a:srgbClr val="A02BFF"/>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17" name="Straight Arrow Connector 116">
            <a:extLst>
              <a:ext uri="{FF2B5EF4-FFF2-40B4-BE49-F238E27FC236}">
                <a16:creationId xmlns:a16="http://schemas.microsoft.com/office/drawing/2014/main" id="{75E48579-247F-2BC6-0CA3-558419C56DFF}"/>
              </a:ext>
            </a:extLst>
          </p:cNvPr>
          <p:cNvCxnSpPr>
            <a:cxnSpLocks/>
          </p:cNvCxnSpPr>
          <p:nvPr/>
        </p:nvCxnSpPr>
        <p:spPr>
          <a:xfrm flipH="1" flipV="1">
            <a:off x="4668610" y="2729594"/>
            <a:ext cx="10885" cy="493936"/>
          </a:xfrm>
          <a:prstGeom prst="straightConnector1">
            <a:avLst/>
          </a:prstGeom>
          <a:ln w="28575">
            <a:solidFill>
              <a:srgbClr val="A02BFF"/>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35F5A16-205A-41D9-B2CD-6B9EEB900FDD}"/>
              </a:ext>
            </a:extLst>
          </p:cNvPr>
          <p:cNvCxnSpPr/>
          <p:nvPr/>
        </p:nvCxnSpPr>
        <p:spPr>
          <a:xfrm flipV="1">
            <a:off x="4155622" y="2729592"/>
            <a:ext cx="499382" cy="48713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2C1E47C8-712E-6358-E227-F1B68A76FA65}"/>
              </a:ext>
            </a:extLst>
          </p:cNvPr>
          <p:cNvSpPr txBox="1"/>
          <p:nvPr/>
        </p:nvSpPr>
        <p:spPr>
          <a:xfrm>
            <a:off x="4452257" y="3200400"/>
            <a:ext cx="361950" cy="18466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600"/>
              <a:t>10</a:t>
            </a:r>
          </a:p>
        </p:txBody>
      </p:sp>
      <p:sp>
        <p:nvSpPr>
          <p:cNvPr id="119" name="TextBox 118">
            <a:extLst>
              <a:ext uri="{FF2B5EF4-FFF2-40B4-BE49-F238E27FC236}">
                <a16:creationId xmlns:a16="http://schemas.microsoft.com/office/drawing/2014/main" id="{4ED3E323-5E05-E6CC-0A98-2985545B501F}"/>
              </a:ext>
            </a:extLst>
          </p:cNvPr>
          <p:cNvSpPr txBox="1"/>
          <p:nvPr/>
        </p:nvSpPr>
        <p:spPr>
          <a:xfrm>
            <a:off x="4622346" y="2696936"/>
            <a:ext cx="361950" cy="18466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600"/>
              <a:t>10</a:t>
            </a:r>
          </a:p>
        </p:txBody>
      </p:sp>
    </p:spTree>
    <p:extLst>
      <p:ext uri="{BB962C8B-B14F-4D97-AF65-F5344CB8AC3E}">
        <p14:creationId xmlns:p14="http://schemas.microsoft.com/office/powerpoint/2010/main" val="397001364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5" name="TextBox 4">
            <a:extLst>
              <a:ext uri="{FF2B5EF4-FFF2-40B4-BE49-F238E27FC236}">
                <a16:creationId xmlns:a16="http://schemas.microsoft.com/office/drawing/2014/main" id="{77CF38F4-8643-D742-8F96-0042DD50DC6F}"/>
              </a:ext>
            </a:extLst>
          </p:cNvPr>
          <p:cNvSpPr txBox="1"/>
          <p:nvPr/>
        </p:nvSpPr>
        <p:spPr>
          <a:xfrm>
            <a:off x="1505" y="691"/>
            <a:ext cx="1023037" cy="923330"/>
          </a:xfrm>
          <a:prstGeom prst="rect">
            <a:avLst/>
          </a:prstGeom>
          <a:solidFill>
            <a:schemeClr val="accent4"/>
          </a:solidFill>
        </p:spPr>
        <p:txBody>
          <a:bodyPr wrap="square" lIns="91440" tIns="45720" rIns="91440" bIns="45720" rtlCol="0" anchor="t">
            <a:spAutoFit/>
          </a:bodyPr>
          <a:lstStyle/>
          <a:p>
            <a:r>
              <a:rPr lang="en-US"/>
              <a:t>Prototype</a:t>
            </a:r>
            <a:endParaRPr lang="en-US" sz="4000"/>
          </a:p>
          <a:p>
            <a:r>
              <a:rPr lang="en-US" sz="4000"/>
              <a:t>6</a:t>
            </a:r>
          </a:p>
        </p:txBody>
      </p:sp>
      <p:pic>
        <p:nvPicPr>
          <p:cNvPr id="62" name="Picture 9" descr="Graphical user interface, application&#10;&#10;Description automatically generated">
            <a:extLst>
              <a:ext uri="{FF2B5EF4-FFF2-40B4-BE49-F238E27FC236}">
                <a16:creationId xmlns:a16="http://schemas.microsoft.com/office/drawing/2014/main" id="{A5AFF5D0-0345-4DDB-849E-5679874F28BD}"/>
              </a:ext>
            </a:extLst>
          </p:cNvPr>
          <p:cNvPicPr>
            <a:picLocks noChangeAspect="1"/>
          </p:cNvPicPr>
          <p:nvPr/>
        </p:nvPicPr>
        <p:blipFill>
          <a:blip r:embed="rId3"/>
          <a:stretch>
            <a:fillRect/>
          </a:stretch>
        </p:blipFill>
        <p:spPr>
          <a:xfrm>
            <a:off x="548055" y="384837"/>
            <a:ext cx="7439756" cy="4688361"/>
          </a:xfrm>
          <a:prstGeom prst="rect">
            <a:avLst/>
          </a:prstGeom>
        </p:spPr>
      </p:pic>
      <p:pic>
        <p:nvPicPr>
          <p:cNvPr id="263" name="Google Shape;263;p38"/>
          <p:cNvPicPr preferRelativeResize="0"/>
          <p:nvPr/>
        </p:nvPicPr>
        <p:blipFill>
          <a:blip r:embed="rId4">
            <a:alphaModFix/>
          </a:blip>
          <a:stretch>
            <a:fillRect/>
          </a:stretch>
        </p:blipFill>
        <p:spPr>
          <a:xfrm>
            <a:off x="7753350" y="-6"/>
            <a:ext cx="1390650" cy="966788"/>
          </a:xfrm>
          <a:prstGeom prst="rect">
            <a:avLst/>
          </a:prstGeom>
          <a:noFill/>
          <a:ln>
            <a:noFill/>
          </a:ln>
        </p:spPr>
      </p:pic>
      <p:sp>
        <p:nvSpPr>
          <p:cNvPr id="7" name="TextBox 6">
            <a:extLst>
              <a:ext uri="{FF2B5EF4-FFF2-40B4-BE49-F238E27FC236}">
                <a16:creationId xmlns:a16="http://schemas.microsoft.com/office/drawing/2014/main" id="{B54139A4-F124-4CCD-957D-894CB1ADBE8C}"/>
              </a:ext>
            </a:extLst>
          </p:cNvPr>
          <p:cNvSpPr txBox="1"/>
          <p:nvPr/>
        </p:nvSpPr>
        <p:spPr>
          <a:xfrm>
            <a:off x="545436" y="409365"/>
            <a:ext cx="274319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err="1"/>
              <a:t>homescreen</a:t>
            </a:r>
          </a:p>
        </p:txBody>
      </p:sp>
      <p:sp>
        <p:nvSpPr>
          <p:cNvPr id="10" name="Rectangle 9">
            <a:extLst>
              <a:ext uri="{FF2B5EF4-FFF2-40B4-BE49-F238E27FC236}">
                <a16:creationId xmlns:a16="http://schemas.microsoft.com/office/drawing/2014/main" id="{F091F718-A7A8-4706-98F9-FD3C9B82084B}"/>
              </a:ext>
            </a:extLst>
          </p:cNvPr>
          <p:cNvSpPr/>
          <p:nvPr/>
        </p:nvSpPr>
        <p:spPr>
          <a:xfrm>
            <a:off x="651782" y="964746"/>
            <a:ext cx="7313838" cy="224518"/>
          </a:xfrm>
          <a:prstGeom prst="rect">
            <a:avLst/>
          </a:prstGeom>
          <a:solidFill>
            <a:schemeClr val="bg1"/>
          </a:solidFill>
          <a:ln>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E5EC0C29-6E5E-484A-8E4F-609E675877DC}"/>
              </a:ext>
            </a:extLst>
          </p:cNvPr>
          <p:cNvSpPr txBox="1"/>
          <p:nvPr/>
        </p:nvSpPr>
        <p:spPr>
          <a:xfrm>
            <a:off x="650762" y="966278"/>
            <a:ext cx="885825" cy="2308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900">
                <a:latin typeface="Grandview Display"/>
              </a:rPr>
              <a:t>Instructions</a:t>
            </a:r>
            <a:endParaRPr lang="en-US" sz="900"/>
          </a:p>
        </p:txBody>
      </p:sp>
      <p:sp>
        <p:nvSpPr>
          <p:cNvPr id="22" name="TextBox 21">
            <a:extLst>
              <a:ext uri="{FF2B5EF4-FFF2-40B4-BE49-F238E27FC236}">
                <a16:creationId xmlns:a16="http://schemas.microsoft.com/office/drawing/2014/main" id="{98C6B6E5-1B33-473B-A0AC-91AC251B9687}"/>
              </a:ext>
            </a:extLst>
          </p:cNvPr>
          <p:cNvSpPr txBox="1"/>
          <p:nvPr/>
        </p:nvSpPr>
        <p:spPr>
          <a:xfrm>
            <a:off x="1535226" y="959473"/>
            <a:ext cx="885825" cy="2308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900">
                <a:latin typeface="Grandview Display"/>
              </a:rPr>
              <a:t>Grid</a:t>
            </a:r>
            <a:endParaRPr lang="en-US"/>
          </a:p>
        </p:txBody>
      </p:sp>
      <p:sp>
        <p:nvSpPr>
          <p:cNvPr id="23" name="TextBox 22">
            <a:extLst>
              <a:ext uri="{FF2B5EF4-FFF2-40B4-BE49-F238E27FC236}">
                <a16:creationId xmlns:a16="http://schemas.microsoft.com/office/drawing/2014/main" id="{AB656D05-0F39-43B9-A07C-F090CFC27000}"/>
              </a:ext>
            </a:extLst>
          </p:cNvPr>
          <p:cNvSpPr txBox="1"/>
          <p:nvPr/>
        </p:nvSpPr>
        <p:spPr>
          <a:xfrm>
            <a:off x="2099922" y="959473"/>
            <a:ext cx="885825" cy="2308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900">
                <a:latin typeface="Grandview Display"/>
              </a:rPr>
              <a:t>Cheat Sheet</a:t>
            </a:r>
            <a:endParaRPr lang="en-US"/>
          </a:p>
        </p:txBody>
      </p:sp>
      <p:sp>
        <p:nvSpPr>
          <p:cNvPr id="24" name="Rectangle 23">
            <a:extLst>
              <a:ext uri="{FF2B5EF4-FFF2-40B4-BE49-F238E27FC236}">
                <a16:creationId xmlns:a16="http://schemas.microsoft.com/office/drawing/2014/main" id="{6F1F419E-2D7D-4CC4-96A6-E0BE10EA0BB0}"/>
              </a:ext>
            </a:extLst>
          </p:cNvPr>
          <p:cNvSpPr/>
          <p:nvPr/>
        </p:nvSpPr>
        <p:spPr>
          <a:xfrm>
            <a:off x="651782" y="1196067"/>
            <a:ext cx="3374569" cy="231321"/>
          </a:xfrm>
          <a:prstGeom prst="rect">
            <a:avLst/>
          </a:prstGeom>
          <a:solidFill>
            <a:schemeClr val="bg1"/>
          </a:solidFill>
          <a:ln>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057C634D-16F2-4822-A17E-259F82FD829C}"/>
              </a:ext>
            </a:extLst>
          </p:cNvPr>
          <p:cNvSpPr txBox="1"/>
          <p:nvPr/>
        </p:nvSpPr>
        <p:spPr>
          <a:xfrm>
            <a:off x="650762" y="1211205"/>
            <a:ext cx="1715861" cy="215444"/>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latin typeface="Grandview Display"/>
              </a:rPr>
              <a:t>Vector Addition + Multiplication</a:t>
            </a:r>
            <a:endParaRPr lang="en-US" sz="800" err="1"/>
          </a:p>
        </p:txBody>
      </p:sp>
      <p:sp>
        <p:nvSpPr>
          <p:cNvPr id="28" name="TextBox 27">
            <a:extLst>
              <a:ext uri="{FF2B5EF4-FFF2-40B4-BE49-F238E27FC236}">
                <a16:creationId xmlns:a16="http://schemas.microsoft.com/office/drawing/2014/main" id="{996732EB-F534-4A54-99CD-B10501C4A070}"/>
              </a:ext>
            </a:extLst>
          </p:cNvPr>
          <p:cNvSpPr txBox="1"/>
          <p:nvPr/>
        </p:nvSpPr>
        <p:spPr>
          <a:xfrm>
            <a:off x="2317637" y="1211204"/>
            <a:ext cx="1110344"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latin typeface="Grandview Display"/>
              </a:rPr>
              <a:t>Vector Operations</a:t>
            </a:r>
            <a:endParaRPr lang="en-US" sz="800" err="1"/>
          </a:p>
        </p:txBody>
      </p:sp>
      <p:sp>
        <p:nvSpPr>
          <p:cNvPr id="21" name="Rectangle 20">
            <a:extLst>
              <a:ext uri="{FF2B5EF4-FFF2-40B4-BE49-F238E27FC236}">
                <a16:creationId xmlns:a16="http://schemas.microsoft.com/office/drawing/2014/main" id="{3D7F5EBE-91BC-4669-B5DB-442CB2747B2F}"/>
              </a:ext>
            </a:extLst>
          </p:cNvPr>
          <p:cNvSpPr/>
          <p:nvPr/>
        </p:nvSpPr>
        <p:spPr>
          <a:xfrm>
            <a:off x="1447800" y="964747"/>
            <a:ext cx="612321" cy="224518"/>
          </a:xfrm>
          <a:prstGeom prst="rect">
            <a:avLst/>
          </a:prstGeom>
          <a:solidFill>
            <a:srgbClr val="D6FCFF">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6" name="Straight Arrow Connector 105">
            <a:extLst>
              <a:ext uri="{FF2B5EF4-FFF2-40B4-BE49-F238E27FC236}">
                <a16:creationId xmlns:a16="http://schemas.microsoft.com/office/drawing/2014/main" id="{9BD820E5-5CBE-45A4-9F01-A1744A1EA5C7}"/>
              </a:ext>
            </a:extLst>
          </p:cNvPr>
          <p:cNvCxnSpPr/>
          <p:nvPr/>
        </p:nvCxnSpPr>
        <p:spPr>
          <a:xfrm flipH="1">
            <a:off x="3665762" y="1440994"/>
            <a:ext cx="1" cy="3626303"/>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08" name="Straight Arrow Connector 107">
            <a:extLst>
              <a:ext uri="{FF2B5EF4-FFF2-40B4-BE49-F238E27FC236}">
                <a16:creationId xmlns:a16="http://schemas.microsoft.com/office/drawing/2014/main" id="{BD71E9B9-2CEF-42F6-B25A-286F430EC668}"/>
              </a:ext>
            </a:extLst>
          </p:cNvPr>
          <p:cNvCxnSpPr>
            <a:cxnSpLocks/>
          </p:cNvCxnSpPr>
          <p:nvPr/>
        </p:nvCxnSpPr>
        <p:spPr>
          <a:xfrm flipH="1">
            <a:off x="4169225" y="1189263"/>
            <a:ext cx="1" cy="3864427"/>
          </a:xfrm>
          <a:prstGeom prst="straightConnector1">
            <a:avLst/>
          </a:prstGeom>
          <a:ln w="28575">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10" name="Straight Arrow Connector 109">
            <a:extLst>
              <a:ext uri="{FF2B5EF4-FFF2-40B4-BE49-F238E27FC236}">
                <a16:creationId xmlns:a16="http://schemas.microsoft.com/office/drawing/2014/main" id="{6D01EF08-1EA3-47FB-A069-10BF9ABD80E9}"/>
              </a:ext>
            </a:extLst>
          </p:cNvPr>
          <p:cNvCxnSpPr>
            <a:cxnSpLocks/>
          </p:cNvCxnSpPr>
          <p:nvPr/>
        </p:nvCxnSpPr>
        <p:spPr>
          <a:xfrm flipH="1">
            <a:off x="4672688" y="1196066"/>
            <a:ext cx="1" cy="3864427"/>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12" name="Straight Arrow Connector 111">
            <a:extLst>
              <a:ext uri="{FF2B5EF4-FFF2-40B4-BE49-F238E27FC236}">
                <a16:creationId xmlns:a16="http://schemas.microsoft.com/office/drawing/2014/main" id="{2DD596BC-9006-4080-966C-E8AA637E9373}"/>
              </a:ext>
            </a:extLst>
          </p:cNvPr>
          <p:cNvCxnSpPr>
            <a:cxnSpLocks/>
          </p:cNvCxnSpPr>
          <p:nvPr/>
        </p:nvCxnSpPr>
        <p:spPr>
          <a:xfrm flipH="1">
            <a:off x="5176153" y="1196066"/>
            <a:ext cx="1" cy="3864427"/>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14" name="Straight Arrow Connector 113">
            <a:extLst>
              <a:ext uri="{FF2B5EF4-FFF2-40B4-BE49-F238E27FC236}">
                <a16:creationId xmlns:a16="http://schemas.microsoft.com/office/drawing/2014/main" id="{6B052B3F-C47D-4AE9-85F0-398194CA27C4}"/>
              </a:ext>
            </a:extLst>
          </p:cNvPr>
          <p:cNvCxnSpPr>
            <a:cxnSpLocks/>
          </p:cNvCxnSpPr>
          <p:nvPr/>
        </p:nvCxnSpPr>
        <p:spPr>
          <a:xfrm flipH="1">
            <a:off x="5672813" y="1196066"/>
            <a:ext cx="1" cy="3864427"/>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16" name="Straight Arrow Connector 115">
            <a:extLst>
              <a:ext uri="{FF2B5EF4-FFF2-40B4-BE49-F238E27FC236}">
                <a16:creationId xmlns:a16="http://schemas.microsoft.com/office/drawing/2014/main" id="{D7B3B873-B06D-43AF-BCAF-FE3108A8AE2A}"/>
              </a:ext>
            </a:extLst>
          </p:cNvPr>
          <p:cNvCxnSpPr>
            <a:cxnSpLocks/>
          </p:cNvCxnSpPr>
          <p:nvPr/>
        </p:nvCxnSpPr>
        <p:spPr>
          <a:xfrm flipH="1">
            <a:off x="6169474" y="1189262"/>
            <a:ext cx="1" cy="3864427"/>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18" name="Straight Arrow Connector 117">
            <a:extLst>
              <a:ext uri="{FF2B5EF4-FFF2-40B4-BE49-F238E27FC236}">
                <a16:creationId xmlns:a16="http://schemas.microsoft.com/office/drawing/2014/main" id="{3713F6C5-FACE-4514-BD68-324C21C3939C}"/>
              </a:ext>
            </a:extLst>
          </p:cNvPr>
          <p:cNvCxnSpPr>
            <a:cxnSpLocks/>
          </p:cNvCxnSpPr>
          <p:nvPr/>
        </p:nvCxnSpPr>
        <p:spPr>
          <a:xfrm flipH="1">
            <a:off x="6672939" y="1189262"/>
            <a:ext cx="1" cy="3864427"/>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20" name="Straight Arrow Connector 119">
            <a:extLst>
              <a:ext uri="{FF2B5EF4-FFF2-40B4-BE49-F238E27FC236}">
                <a16:creationId xmlns:a16="http://schemas.microsoft.com/office/drawing/2014/main" id="{D7F58F7A-5228-4536-B93C-0A148EFD948A}"/>
              </a:ext>
            </a:extLst>
          </p:cNvPr>
          <p:cNvCxnSpPr>
            <a:cxnSpLocks/>
          </p:cNvCxnSpPr>
          <p:nvPr/>
        </p:nvCxnSpPr>
        <p:spPr>
          <a:xfrm flipH="1">
            <a:off x="7169599" y="1189262"/>
            <a:ext cx="1" cy="3864427"/>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22" name="Straight Arrow Connector 121">
            <a:extLst>
              <a:ext uri="{FF2B5EF4-FFF2-40B4-BE49-F238E27FC236}">
                <a16:creationId xmlns:a16="http://schemas.microsoft.com/office/drawing/2014/main" id="{E995EC54-78C5-4139-A605-883B43A9DE58}"/>
              </a:ext>
            </a:extLst>
          </p:cNvPr>
          <p:cNvCxnSpPr>
            <a:cxnSpLocks/>
          </p:cNvCxnSpPr>
          <p:nvPr/>
        </p:nvCxnSpPr>
        <p:spPr>
          <a:xfrm flipH="1">
            <a:off x="3169100" y="1434191"/>
            <a:ext cx="2" cy="3585479"/>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24" name="Straight Arrow Connector 123">
            <a:extLst>
              <a:ext uri="{FF2B5EF4-FFF2-40B4-BE49-F238E27FC236}">
                <a16:creationId xmlns:a16="http://schemas.microsoft.com/office/drawing/2014/main" id="{76D00864-F20D-4A17-806C-649E110AC0FC}"/>
              </a:ext>
            </a:extLst>
          </p:cNvPr>
          <p:cNvCxnSpPr>
            <a:cxnSpLocks/>
          </p:cNvCxnSpPr>
          <p:nvPr/>
        </p:nvCxnSpPr>
        <p:spPr>
          <a:xfrm flipH="1">
            <a:off x="2665635" y="1447797"/>
            <a:ext cx="2" cy="3585479"/>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26" name="Straight Arrow Connector 125">
            <a:extLst>
              <a:ext uri="{FF2B5EF4-FFF2-40B4-BE49-F238E27FC236}">
                <a16:creationId xmlns:a16="http://schemas.microsoft.com/office/drawing/2014/main" id="{547A992A-C45A-4D38-8577-E63BA3C95D03}"/>
              </a:ext>
            </a:extLst>
          </p:cNvPr>
          <p:cNvCxnSpPr>
            <a:cxnSpLocks/>
          </p:cNvCxnSpPr>
          <p:nvPr/>
        </p:nvCxnSpPr>
        <p:spPr>
          <a:xfrm flipH="1">
            <a:off x="2168975" y="1454602"/>
            <a:ext cx="2" cy="3585479"/>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28" name="Straight Arrow Connector 127">
            <a:extLst>
              <a:ext uri="{FF2B5EF4-FFF2-40B4-BE49-F238E27FC236}">
                <a16:creationId xmlns:a16="http://schemas.microsoft.com/office/drawing/2014/main" id="{F43F455F-66AA-4F19-9369-9EA8DF5C4867}"/>
              </a:ext>
            </a:extLst>
          </p:cNvPr>
          <p:cNvCxnSpPr>
            <a:cxnSpLocks/>
          </p:cNvCxnSpPr>
          <p:nvPr/>
        </p:nvCxnSpPr>
        <p:spPr>
          <a:xfrm flipH="1">
            <a:off x="1658706" y="1440994"/>
            <a:ext cx="2" cy="3585479"/>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30" name="Straight Arrow Connector 129">
            <a:extLst>
              <a:ext uri="{FF2B5EF4-FFF2-40B4-BE49-F238E27FC236}">
                <a16:creationId xmlns:a16="http://schemas.microsoft.com/office/drawing/2014/main" id="{DB5DFDE7-5349-4B4A-BB93-F0BD82C597D8}"/>
              </a:ext>
            </a:extLst>
          </p:cNvPr>
          <p:cNvCxnSpPr>
            <a:cxnSpLocks/>
          </p:cNvCxnSpPr>
          <p:nvPr/>
        </p:nvCxnSpPr>
        <p:spPr>
          <a:xfrm flipH="1">
            <a:off x="1155243" y="1440995"/>
            <a:ext cx="2" cy="3585479"/>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32" name="Straight Arrow Connector 131">
            <a:extLst>
              <a:ext uri="{FF2B5EF4-FFF2-40B4-BE49-F238E27FC236}">
                <a16:creationId xmlns:a16="http://schemas.microsoft.com/office/drawing/2014/main" id="{305AF14D-A70F-4A99-A261-25CB80DFB854}"/>
              </a:ext>
            </a:extLst>
          </p:cNvPr>
          <p:cNvCxnSpPr>
            <a:cxnSpLocks/>
          </p:cNvCxnSpPr>
          <p:nvPr/>
        </p:nvCxnSpPr>
        <p:spPr>
          <a:xfrm flipH="1">
            <a:off x="651778" y="1440994"/>
            <a:ext cx="2" cy="3585479"/>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34" name="Straight Arrow Connector 133">
            <a:extLst>
              <a:ext uri="{FF2B5EF4-FFF2-40B4-BE49-F238E27FC236}">
                <a16:creationId xmlns:a16="http://schemas.microsoft.com/office/drawing/2014/main" id="{D9F763D9-8B7C-46AF-A87E-85CAF6315624}"/>
              </a:ext>
            </a:extLst>
          </p:cNvPr>
          <p:cNvCxnSpPr>
            <a:cxnSpLocks/>
          </p:cNvCxnSpPr>
          <p:nvPr/>
        </p:nvCxnSpPr>
        <p:spPr>
          <a:xfrm flipH="1" flipV="1">
            <a:off x="638171" y="3203115"/>
            <a:ext cx="7341055" cy="20413"/>
          </a:xfrm>
          <a:prstGeom prst="straightConnector1">
            <a:avLst/>
          </a:prstGeom>
          <a:ln w="28575">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36" name="Straight Arrow Connector 135">
            <a:extLst>
              <a:ext uri="{FF2B5EF4-FFF2-40B4-BE49-F238E27FC236}">
                <a16:creationId xmlns:a16="http://schemas.microsoft.com/office/drawing/2014/main" id="{8067B88F-6933-47DD-A1B2-CBCEEE8436E4}"/>
              </a:ext>
            </a:extLst>
          </p:cNvPr>
          <p:cNvCxnSpPr>
            <a:cxnSpLocks/>
          </p:cNvCxnSpPr>
          <p:nvPr/>
        </p:nvCxnSpPr>
        <p:spPr>
          <a:xfrm flipH="1" flipV="1">
            <a:off x="672188" y="2713256"/>
            <a:ext cx="7307037" cy="20413"/>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38" name="Straight Arrow Connector 137">
            <a:extLst>
              <a:ext uri="{FF2B5EF4-FFF2-40B4-BE49-F238E27FC236}">
                <a16:creationId xmlns:a16="http://schemas.microsoft.com/office/drawing/2014/main" id="{79B808DB-836A-44CE-B9AF-B2F38D750382}"/>
              </a:ext>
            </a:extLst>
          </p:cNvPr>
          <p:cNvCxnSpPr>
            <a:cxnSpLocks/>
          </p:cNvCxnSpPr>
          <p:nvPr/>
        </p:nvCxnSpPr>
        <p:spPr>
          <a:xfrm flipH="1" flipV="1">
            <a:off x="631367" y="3699776"/>
            <a:ext cx="7341055" cy="20413"/>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40" name="Straight Arrow Connector 139">
            <a:extLst>
              <a:ext uri="{FF2B5EF4-FFF2-40B4-BE49-F238E27FC236}">
                <a16:creationId xmlns:a16="http://schemas.microsoft.com/office/drawing/2014/main" id="{A9A7A89D-DDF3-481A-889F-0FC63247893D}"/>
              </a:ext>
            </a:extLst>
          </p:cNvPr>
          <p:cNvCxnSpPr>
            <a:cxnSpLocks/>
          </p:cNvCxnSpPr>
          <p:nvPr/>
        </p:nvCxnSpPr>
        <p:spPr>
          <a:xfrm flipH="1" flipV="1">
            <a:off x="644973" y="4210043"/>
            <a:ext cx="7341055" cy="20413"/>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42" name="Straight Arrow Connector 141">
            <a:extLst>
              <a:ext uri="{FF2B5EF4-FFF2-40B4-BE49-F238E27FC236}">
                <a16:creationId xmlns:a16="http://schemas.microsoft.com/office/drawing/2014/main" id="{E4D7AFF5-D755-4305-87F1-9B91209B47C5}"/>
              </a:ext>
            </a:extLst>
          </p:cNvPr>
          <p:cNvCxnSpPr>
            <a:cxnSpLocks/>
          </p:cNvCxnSpPr>
          <p:nvPr/>
        </p:nvCxnSpPr>
        <p:spPr>
          <a:xfrm flipH="1" flipV="1">
            <a:off x="638171" y="4706704"/>
            <a:ext cx="7341055" cy="20413"/>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44" name="Straight Arrow Connector 143">
            <a:extLst>
              <a:ext uri="{FF2B5EF4-FFF2-40B4-BE49-F238E27FC236}">
                <a16:creationId xmlns:a16="http://schemas.microsoft.com/office/drawing/2014/main" id="{F7A5633B-D441-4422-9A55-C0EBCDDF079F}"/>
              </a:ext>
            </a:extLst>
          </p:cNvPr>
          <p:cNvCxnSpPr>
            <a:cxnSpLocks/>
          </p:cNvCxnSpPr>
          <p:nvPr/>
        </p:nvCxnSpPr>
        <p:spPr>
          <a:xfrm flipH="1" flipV="1">
            <a:off x="638171" y="2216596"/>
            <a:ext cx="7341055" cy="20413"/>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46" name="Straight Arrow Connector 145">
            <a:extLst>
              <a:ext uri="{FF2B5EF4-FFF2-40B4-BE49-F238E27FC236}">
                <a16:creationId xmlns:a16="http://schemas.microsoft.com/office/drawing/2014/main" id="{25C9F937-5366-44AF-BCBF-9C2B8A7964B6}"/>
              </a:ext>
            </a:extLst>
          </p:cNvPr>
          <p:cNvCxnSpPr>
            <a:cxnSpLocks/>
          </p:cNvCxnSpPr>
          <p:nvPr/>
        </p:nvCxnSpPr>
        <p:spPr>
          <a:xfrm flipH="1" flipV="1">
            <a:off x="651778" y="1713132"/>
            <a:ext cx="7341055" cy="20413"/>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151" name="Straight Arrow Connector 150">
            <a:extLst>
              <a:ext uri="{FF2B5EF4-FFF2-40B4-BE49-F238E27FC236}">
                <a16:creationId xmlns:a16="http://schemas.microsoft.com/office/drawing/2014/main" id="{49115806-F7FF-4BF8-850F-6982E7E52B14}"/>
              </a:ext>
            </a:extLst>
          </p:cNvPr>
          <p:cNvCxnSpPr>
            <a:cxnSpLocks/>
          </p:cNvCxnSpPr>
          <p:nvPr/>
        </p:nvCxnSpPr>
        <p:spPr>
          <a:xfrm flipH="1">
            <a:off x="7666259" y="1196065"/>
            <a:ext cx="1" cy="3864427"/>
          </a:xfrm>
          <a:prstGeom prst="straightConnector1">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sp>
        <p:nvSpPr>
          <p:cNvPr id="150" name="Rectangle: Rounded Corners 149">
            <a:extLst>
              <a:ext uri="{FF2B5EF4-FFF2-40B4-BE49-F238E27FC236}">
                <a16:creationId xmlns:a16="http://schemas.microsoft.com/office/drawing/2014/main" id="{167E5688-A020-412B-BF75-4783C737E356}"/>
              </a:ext>
            </a:extLst>
          </p:cNvPr>
          <p:cNvSpPr/>
          <p:nvPr/>
        </p:nvSpPr>
        <p:spPr>
          <a:xfrm>
            <a:off x="7421336" y="1277711"/>
            <a:ext cx="489857" cy="176893"/>
          </a:xfrm>
          <a:prstGeom prst="roundRect">
            <a:avLst/>
          </a:prstGeom>
          <a:solidFill>
            <a:srgbClr val="CCF0FF"/>
          </a:solidFill>
          <a:ln>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000">
                <a:solidFill>
                  <a:schemeClr val="tx1"/>
                </a:solidFill>
                <a:cs typeface="Arial"/>
              </a:rPr>
              <a:t>clear</a:t>
            </a:r>
            <a:endParaRPr lang="en-US" sz="1000">
              <a:solidFill>
                <a:schemeClr val="tx1"/>
              </a:solidFill>
            </a:endParaRPr>
          </a:p>
        </p:txBody>
      </p:sp>
      <p:sp>
        <p:nvSpPr>
          <p:cNvPr id="3" name="Rectangle 2">
            <a:extLst>
              <a:ext uri="{FF2B5EF4-FFF2-40B4-BE49-F238E27FC236}">
                <a16:creationId xmlns:a16="http://schemas.microsoft.com/office/drawing/2014/main" id="{3B4F4EE4-ED1E-4EE6-BAFF-BA17EF7C0DB5}"/>
              </a:ext>
            </a:extLst>
          </p:cNvPr>
          <p:cNvSpPr/>
          <p:nvPr/>
        </p:nvSpPr>
        <p:spPr>
          <a:xfrm>
            <a:off x="2362201" y="1443716"/>
            <a:ext cx="1666874" cy="2354034"/>
          </a:xfrm>
          <a:prstGeom prst="rect">
            <a:avLst/>
          </a:prstGeom>
          <a:solidFill>
            <a:schemeClr val="bg1"/>
          </a:solidFill>
          <a:ln w="12700">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DEB058E3-FDEE-43CE-ACC8-99FD470CB35E}"/>
              </a:ext>
            </a:extLst>
          </p:cNvPr>
          <p:cNvSpPr/>
          <p:nvPr/>
        </p:nvSpPr>
        <p:spPr>
          <a:xfrm>
            <a:off x="2359479" y="1209675"/>
            <a:ext cx="1666873" cy="217715"/>
          </a:xfrm>
          <a:prstGeom prst="rect">
            <a:avLst/>
          </a:prstGeom>
          <a:solidFill>
            <a:srgbClr val="D6FCFF">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D981DA50-364A-4A94-9CFB-088BA4011497}"/>
              </a:ext>
            </a:extLst>
          </p:cNvPr>
          <p:cNvSpPr txBox="1"/>
          <p:nvPr/>
        </p:nvSpPr>
        <p:spPr>
          <a:xfrm>
            <a:off x="2610191" y="1537776"/>
            <a:ext cx="953861"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latin typeface="Grandview Display"/>
              </a:rPr>
              <a:t>original vector = </a:t>
            </a:r>
            <a:endParaRPr lang="en-US" sz="800"/>
          </a:p>
        </p:txBody>
      </p:sp>
      <p:sp>
        <p:nvSpPr>
          <p:cNvPr id="11" name="Rectangle 10">
            <a:extLst>
              <a:ext uri="{FF2B5EF4-FFF2-40B4-BE49-F238E27FC236}">
                <a16:creationId xmlns:a16="http://schemas.microsoft.com/office/drawing/2014/main" id="{DF0D7199-EAD2-4115-8DA7-D8389291D6D9}"/>
              </a:ext>
            </a:extLst>
          </p:cNvPr>
          <p:cNvSpPr/>
          <p:nvPr/>
        </p:nvSpPr>
        <p:spPr>
          <a:xfrm>
            <a:off x="2481944" y="1597478"/>
            <a:ext cx="95251" cy="88448"/>
          </a:xfrm>
          <a:prstGeom prst="rect">
            <a:avLst/>
          </a:prstGeom>
          <a:solidFill>
            <a:schemeClr val="bg1"/>
          </a:solidFill>
          <a:ln w="12700">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7" descr="A picture containing text, monitor, screen, screenshot&#10;&#10;Description automatically generated">
            <a:extLst>
              <a:ext uri="{FF2B5EF4-FFF2-40B4-BE49-F238E27FC236}">
                <a16:creationId xmlns:a16="http://schemas.microsoft.com/office/drawing/2014/main" id="{6394F015-FC81-4861-8F3D-2A7D1F06E69C}"/>
              </a:ext>
            </a:extLst>
          </p:cNvPr>
          <p:cNvPicPr>
            <a:picLocks noChangeAspect="1"/>
          </p:cNvPicPr>
          <p:nvPr/>
        </p:nvPicPr>
        <p:blipFill>
          <a:blip r:embed="rId5"/>
          <a:stretch>
            <a:fillRect/>
          </a:stretch>
        </p:blipFill>
        <p:spPr>
          <a:xfrm>
            <a:off x="3518126" y="1487259"/>
            <a:ext cx="250375" cy="311606"/>
          </a:xfrm>
          <a:prstGeom prst="rect">
            <a:avLst/>
          </a:prstGeom>
        </p:spPr>
      </p:pic>
      <p:sp>
        <p:nvSpPr>
          <p:cNvPr id="56" name="TextBox 55">
            <a:extLst>
              <a:ext uri="{FF2B5EF4-FFF2-40B4-BE49-F238E27FC236}">
                <a16:creationId xmlns:a16="http://schemas.microsoft.com/office/drawing/2014/main" id="{8FC1CB5A-6744-4786-BD47-8603616C6C2C}"/>
              </a:ext>
            </a:extLst>
          </p:cNvPr>
          <p:cNvSpPr txBox="1"/>
          <p:nvPr/>
        </p:nvSpPr>
        <p:spPr>
          <a:xfrm>
            <a:off x="2610190" y="1823527"/>
            <a:ext cx="953861"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latin typeface="Grandview Display"/>
              </a:rPr>
              <a:t>horizontal shear factor = </a:t>
            </a:r>
            <a:endParaRPr lang="en-US" sz="800"/>
          </a:p>
        </p:txBody>
      </p:sp>
      <p:pic>
        <p:nvPicPr>
          <p:cNvPr id="15" name="Picture 8" descr="A picture containing text, monitor, electronics, screen&#10;&#10;Description automatically generated">
            <a:extLst>
              <a:ext uri="{FF2B5EF4-FFF2-40B4-BE49-F238E27FC236}">
                <a16:creationId xmlns:a16="http://schemas.microsoft.com/office/drawing/2014/main" id="{80765EC6-B417-4CE9-8FAD-F3A2B13B8283}"/>
              </a:ext>
            </a:extLst>
          </p:cNvPr>
          <p:cNvPicPr>
            <a:picLocks noChangeAspect="1"/>
          </p:cNvPicPr>
          <p:nvPr/>
        </p:nvPicPr>
        <p:blipFill>
          <a:blip r:embed="rId6"/>
          <a:stretch>
            <a:fillRect/>
          </a:stretch>
        </p:blipFill>
        <p:spPr>
          <a:xfrm>
            <a:off x="3515405" y="1848531"/>
            <a:ext cx="249013" cy="242208"/>
          </a:xfrm>
          <a:prstGeom prst="rect">
            <a:avLst/>
          </a:prstGeom>
        </p:spPr>
      </p:pic>
      <p:sp>
        <p:nvSpPr>
          <p:cNvPr id="59" name="TextBox 58">
            <a:extLst>
              <a:ext uri="{FF2B5EF4-FFF2-40B4-BE49-F238E27FC236}">
                <a16:creationId xmlns:a16="http://schemas.microsoft.com/office/drawing/2014/main" id="{4A98CE4F-56A5-49E2-B2DE-15BCADDAE355}"/>
              </a:ext>
            </a:extLst>
          </p:cNvPr>
          <p:cNvSpPr txBox="1"/>
          <p:nvPr/>
        </p:nvSpPr>
        <p:spPr>
          <a:xfrm>
            <a:off x="2610189" y="2102473"/>
            <a:ext cx="953861"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latin typeface="Grandview Display"/>
              </a:rPr>
              <a:t>vertical shear factor = </a:t>
            </a:r>
            <a:endParaRPr lang="en-US" sz="800"/>
          </a:p>
        </p:txBody>
      </p:sp>
      <p:pic>
        <p:nvPicPr>
          <p:cNvPr id="60" name="Picture 8" descr="A picture containing text, monitor, electronics, screen&#10;&#10;Description automatically generated">
            <a:extLst>
              <a:ext uri="{FF2B5EF4-FFF2-40B4-BE49-F238E27FC236}">
                <a16:creationId xmlns:a16="http://schemas.microsoft.com/office/drawing/2014/main" id="{9401026A-D4DA-4DCE-9828-A318CCEC6C0A}"/>
              </a:ext>
            </a:extLst>
          </p:cNvPr>
          <p:cNvPicPr>
            <a:picLocks noChangeAspect="1"/>
          </p:cNvPicPr>
          <p:nvPr/>
        </p:nvPicPr>
        <p:blipFill>
          <a:blip r:embed="rId6"/>
          <a:stretch>
            <a:fillRect/>
          </a:stretch>
        </p:blipFill>
        <p:spPr>
          <a:xfrm>
            <a:off x="3515405" y="2141084"/>
            <a:ext cx="249013" cy="242208"/>
          </a:xfrm>
          <a:prstGeom prst="rect">
            <a:avLst/>
          </a:prstGeom>
        </p:spPr>
      </p:pic>
      <p:pic>
        <p:nvPicPr>
          <p:cNvPr id="61" name="Picture 8" descr="A picture containing text, monitor, electronics, screen&#10;&#10;Description automatically generated">
            <a:extLst>
              <a:ext uri="{FF2B5EF4-FFF2-40B4-BE49-F238E27FC236}">
                <a16:creationId xmlns:a16="http://schemas.microsoft.com/office/drawing/2014/main" id="{175F81FC-280E-46E9-A183-28F27C6A558B}"/>
              </a:ext>
            </a:extLst>
          </p:cNvPr>
          <p:cNvPicPr>
            <a:picLocks noChangeAspect="1"/>
          </p:cNvPicPr>
          <p:nvPr/>
        </p:nvPicPr>
        <p:blipFill>
          <a:blip r:embed="rId6"/>
          <a:stretch>
            <a:fillRect/>
          </a:stretch>
        </p:blipFill>
        <p:spPr>
          <a:xfrm>
            <a:off x="3515405" y="2426832"/>
            <a:ext cx="249013" cy="242208"/>
          </a:xfrm>
          <a:prstGeom prst="rect">
            <a:avLst/>
          </a:prstGeom>
        </p:spPr>
      </p:pic>
      <p:sp>
        <p:nvSpPr>
          <p:cNvPr id="63" name="TextBox 62">
            <a:extLst>
              <a:ext uri="{FF2B5EF4-FFF2-40B4-BE49-F238E27FC236}">
                <a16:creationId xmlns:a16="http://schemas.microsoft.com/office/drawing/2014/main" id="{6CD34817-BA11-45E7-A900-56BC7FFB338E}"/>
              </a:ext>
            </a:extLst>
          </p:cNvPr>
          <p:cNvSpPr txBox="1"/>
          <p:nvPr/>
        </p:nvSpPr>
        <p:spPr>
          <a:xfrm>
            <a:off x="2610190" y="2442651"/>
            <a:ext cx="953861"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latin typeface="Grandview Display"/>
              </a:rPr>
              <a:t>determinant  = </a:t>
            </a:r>
            <a:endParaRPr lang="en-US" sz="800"/>
          </a:p>
        </p:txBody>
      </p:sp>
      <p:sp>
        <p:nvSpPr>
          <p:cNvPr id="64" name="TextBox 63">
            <a:extLst>
              <a:ext uri="{FF2B5EF4-FFF2-40B4-BE49-F238E27FC236}">
                <a16:creationId xmlns:a16="http://schemas.microsoft.com/office/drawing/2014/main" id="{AA9FD07A-663E-45F2-AAE7-15334A02E353}"/>
              </a:ext>
            </a:extLst>
          </p:cNvPr>
          <p:cNvSpPr txBox="1"/>
          <p:nvPr/>
        </p:nvSpPr>
        <p:spPr>
          <a:xfrm>
            <a:off x="2610189" y="2728403"/>
            <a:ext cx="1055914"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750">
                <a:latin typeface="Grandview Display"/>
              </a:rPr>
              <a:t>eigenvalue  = </a:t>
            </a:r>
            <a:endParaRPr lang="en-US" sz="750"/>
          </a:p>
        </p:txBody>
      </p:sp>
      <p:pic>
        <p:nvPicPr>
          <p:cNvPr id="66" name="Picture 8" descr="A picture containing text, monitor, electronics, screen&#10;&#10;Description automatically generated">
            <a:extLst>
              <a:ext uri="{FF2B5EF4-FFF2-40B4-BE49-F238E27FC236}">
                <a16:creationId xmlns:a16="http://schemas.microsoft.com/office/drawing/2014/main" id="{01895970-5FD7-462C-8ADA-50E6A4EBD76F}"/>
              </a:ext>
            </a:extLst>
          </p:cNvPr>
          <p:cNvPicPr>
            <a:picLocks noChangeAspect="1"/>
          </p:cNvPicPr>
          <p:nvPr/>
        </p:nvPicPr>
        <p:blipFill>
          <a:blip r:embed="rId6"/>
          <a:stretch>
            <a:fillRect/>
          </a:stretch>
        </p:blipFill>
        <p:spPr>
          <a:xfrm>
            <a:off x="3515405" y="2712582"/>
            <a:ext cx="249013" cy="242208"/>
          </a:xfrm>
          <a:prstGeom prst="rect">
            <a:avLst/>
          </a:prstGeom>
        </p:spPr>
      </p:pic>
      <p:pic>
        <p:nvPicPr>
          <p:cNvPr id="67" name="Picture 7" descr="A picture containing text, monitor, screen, screenshot&#10;&#10;Description automatically generated">
            <a:extLst>
              <a:ext uri="{FF2B5EF4-FFF2-40B4-BE49-F238E27FC236}">
                <a16:creationId xmlns:a16="http://schemas.microsoft.com/office/drawing/2014/main" id="{53BC3EB2-41AB-4F8C-BCC2-A8348BCCACE4}"/>
              </a:ext>
            </a:extLst>
          </p:cNvPr>
          <p:cNvPicPr>
            <a:picLocks noChangeAspect="1"/>
          </p:cNvPicPr>
          <p:nvPr/>
        </p:nvPicPr>
        <p:blipFill>
          <a:blip r:embed="rId5"/>
          <a:stretch>
            <a:fillRect/>
          </a:stretch>
        </p:blipFill>
        <p:spPr>
          <a:xfrm>
            <a:off x="3518125" y="3004455"/>
            <a:ext cx="250375" cy="311606"/>
          </a:xfrm>
          <a:prstGeom prst="rect">
            <a:avLst/>
          </a:prstGeom>
        </p:spPr>
      </p:pic>
      <p:sp>
        <p:nvSpPr>
          <p:cNvPr id="68" name="TextBox 67">
            <a:extLst>
              <a:ext uri="{FF2B5EF4-FFF2-40B4-BE49-F238E27FC236}">
                <a16:creationId xmlns:a16="http://schemas.microsoft.com/office/drawing/2014/main" id="{66155966-E8D2-457C-AF92-4E68D2302448}"/>
              </a:ext>
            </a:extLst>
          </p:cNvPr>
          <p:cNvSpPr txBox="1"/>
          <p:nvPr/>
        </p:nvSpPr>
        <p:spPr>
          <a:xfrm>
            <a:off x="2610189" y="3061777"/>
            <a:ext cx="1055914"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750">
                <a:latin typeface="Grandview Display"/>
              </a:rPr>
              <a:t>rotate vector  = </a:t>
            </a:r>
            <a:endParaRPr lang="en-US" sz="750"/>
          </a:p>
        </p:txBody>
      </p:sp>
      <p:sp>
        <p:nvSpPr>
          <p:cNvPr id="69" name="Rectangle 68">
            <a:extLst>
              <a:ext uri="{FF2B5EF4-FFF2-40B4-BE49-F238E27FC236}">
                <a16:creationId xmlns:a16="http://schemas.microsoft.com/office/drawing/2014/main" id="{D356B036-830C-45E8-A65E-5563BB088CBE}"/>
              </a:ext>
            </a:extLst>
          </p:cNvPr>
          <p:cNvSpPr/>
          <p:nvPr/>
        </p:nvSpPr>
        <p:spPr>
          <a:xfrm>
            <a:off x="2481944" y="1924049"/>
            <a:ext cx="95251" cy="88448"/>
          </a:xfrm>
          <a:prstGeom prst="rect">
            <a:avLst/>
          </a:prstGeom>
          <a:solidFill>
            <a:schemeClr val="bg1"/>
          </a:solidFill>
          <a:ln w="12700">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0574AA51-362A-4156-B30F-AC0E5DB39D5B}"/>
              </a:ext>
            </a:extLst>
          </p:cNvPr>
          <p:cNvSpPr/>
          <p:nvPr/>
        </p:nvSpPr>
        <p:spPr>
          <a:xfrm>
            <a:off x="2481944" y="2223407"/>
            <a:ext cx="95251" cy="88448"/>
          </a:xfrm>
          <a:prstGeom prst="rect">
            <a:avLst/>
          </a:prstGeom>
          <a:solidFill>
            <a:schemeClr val="bg1"/>
          </a:solidFill>
          <a:ln w="12700">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a:extLst>
              <a:ext uri="{FF2B5EF4-FFF2-40B4-BE49-F238E27FC236}">
                <a16:creationId xmlns:a16="http://schemas.microsoft.com/office/drawing/2014/main" id="{532599AA-B7B2-4DEF-807A-A7363AD51882}"/>
              </a:ext>
            </a:extLst>
          </p:cNvPr>
          <p:cNvSpPr/>
          <p:nvPr/>
        </p:nvSpPr>
        <p:spPr>
          <a:xfrm>
            <a:off x="2481944" y="2509157"/>
            <a:ext cx="95251" cy="88448"/>
          </a:xfrm>
          <a:prstGeom prst="rect">
            <a:avLst/>
          </a:prstGeom>
          <a:solidFill>
            <a:schemeClr val="bg1"/>
          </a:solidFill>
          <a:ln w="12700">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a:extLst>
              <a:ext uri="{FF2B5EF4-FFF2-40B4-BE49-F238E27FC236}">
                <a16:creationId xmlns:a16="http://schemas.microsoft.com/office/drawing/2014/main" id="{012D7D55-8B9A-497E-8566-D85B605CE9D3}"/>
              </a:ext>
            </a:extLst>
          </p:cNvPr>
          <p:cNvSpPr/>
          <p:nvPr/>
        </p:nvSpPr>
        <p:spPr>
          <a:xfrm>
            <a:off x="2481944" y="2794907"/>
            <a:ext cx="95251" cy="88448"/>
          </a:xfrm>
          <a:prstGeom prst="rect">
            <a:avLst/>
          </a:prstGeom>
          <a:solidFill>
            <a:schemeClr val="bg1"/>
          </a:solidFill>
          <a:ln w="12700">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ACC050CD-AF37-4C79-A8F2-CBA5100A6E7F}"/>
              </a:ext>
            </a:extLst>
          </p:cNvPr>
          <p:cNvSpPr/>
          <p:nvPr/>
        </p:nvSpPr>
        <p:spPr>
          <a:xfrm>
            <a:off x="2481944" y="3121478"/>
            <a:ext cx="95251" cy="88448"/>
          </a:xfrm>
          <a:prstGeom prst="rect">
            <a:avLst/>
          </a:prstGeom>
          <a:solidFill>
            <a:schemeClr val="bg1"/>
          </a:solidFill>
          <a:ln w="12700">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0CD49C68-91A0-4DEB-8167-79B6BDC61509}"/>
              </a:ext>
            </a:extLst>
          </p:cNvPr>
          <p:cNvSpPr/>
          <p:nvPr/>
        </p:nvSpPr>
        <p:spPr>
          <a:xfrm>
            <a:off x="2481944" y="3400424"/>
            <a:ext cx="95251" cy="88448"/>
          </a:xfrm>
          <a:prstGeom prst="rect">
            <a:avLst/>
          </a:prstGeom>
          <a:solidFill>
            <a:schemeClr val="bg1"/>
          </a:solidFill>
          <a:ln w="12700">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TextBox 74">
            <a:extLst>
              <a:ext uri="{FF2B5EF4-FFF2-40B4-BE49-F238E27FC236}">
                <a16:creationId xmlns:a16="http://schemas.microsoft.com/office/drawing/2014/main" id="{63662AC0-B005-4E78-9098-35DB6A8BFCF3}"/>
              </a:ext>
            </a:extLst>
          </p:cNvPr>
          <p:cNvSpPr txBox="1"/>
          <p:nvPr/>
        </p:nvSpPr>
        <p:spPr>
          <a:xfrm>
            <a:off x="2610189" y="3340723"/>
            <a:ext cx="1055914"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750">
                <a:latin typeface="Grandview Display"/>
              </a:rPr>
              <a:t>x-axis reflection</a:t>
            </a:r>
            <a:endParaRPr lang="en-US" sz="750"/>
          </a:p>
        </p:txBody>
      </p:sp>
      <p:sp>
        <p:nvSpPr>
          <p:cNvPr id="76" name="TextBox 75">
            <a:extLst>
              <a:ext uri="{FF2B5EF4-FFF2-40B4-BE49-F238E27FC236}">
                <a16:creationId xmlns:a16="http://schemas.microsoft.com/office/drawing/2014/main" id="{064F3F24-EA92-453A-BBDB-4B63668597C5}"/>
              </a:ext>
            </a:extLst>
          </p:cNvPr>
          <p:cNvSpPr txBox="1"/>
          <p:nvPr/>
        </p:nvSpPr>
        <p:spPr>
          <a:xfrm>
            <a:off x="2610189" y="3558438"/>
            <a:ext cx="1055914"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750">
                <a:latin typeface="Grandview Display"/>
              </a:rPr>
              <a:t>y-axis reflection</a:t>
            </a:r>
            <a:endParaRPr lang="en-US" sz="750"/>
          </a:p>
        </p:txBody>
      </p:sp>
      <p:sp>
        <p:nvSpPr>
          <p:cNvPr id="77" name="Rectangle 76">
            <a:extLst>
              <a:ext uri="{FF2B5EF4-FFF2-40B4-BE49-F238E27FC236}">
                <a16:creationId xmlns:a16="http://schemas.microsoft.com/office/drawing/2014/main" id="{D634727E-E6ED-4EDA-9230-16499746F5ED}"/>
              </a:ext>
            </a:extLst>
          </p:cNvPr>
          <p:cNvSpPr/>
          <p:nvPr/>
        </p:nvSpPr>
        <p:spPr>
          <a:xfrm>
            <a:off x="2481944" y="3618137"/>
            <a:ext cx="95251" cy="88448"/>
          </a:xfrm>
          <a:prstGeom prst="rect">
            <a:avLst/>
          </a:prstGeom>
          <a:solidFill>
            <a:schemeClr val="bg1"/>
          </a:solidFill>
          <a:ln w="12700">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15">
            <a:extLst>
              <a:ext uri="{FF2B5EF4-FFF2-40B4-BE49-F238E27FC236}">
                <a16:creationId xmlns:a16="http://schemas.microsoft.com/office/drawing/2014/main" id="{A24D2F56-62DF-48E3-954C-9872A7A43C3B}"/>
              </a:ext>
            </a:extLst>
          </p:cNvPr>
          <p:cNvSpPr/>
          <p:nvPr/>
        </p:nvSpPr>
        <p:spPr>
          <a:xfrm>
            <a:off x="6414407" y="1284513"/>
            <a:ext cx="864053" cy="170090"/>
          </a:xfrm>
          <a:prstGeom prst="roundRect">
            <a:avLst/>
          </a:prstGeom>
          <a:solidFill>
            <a:srgbClr val="CCF0FF"/>
          </a:solidFill>
          <a:ln>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000">
                <a:solidFill>
                  <a:schemeClr val="tx1"/>
                </a:solidFill>
                <a:cs typeface="Arial"/>
              </a:rPr>
              <a:t>calculations</a:t>
            </a:r>
            <a:endParaRPr lang="en-US" sz="1000">
              <a:solidFill>
                <a:schemeClr val="tx1"/>
              </a:solidFill>
            </a:endParaRPr>
          </a:p>
        </p:txBody>
      </p:sp>
      <p:cxnSp>
        <p:nvCxnSpPr>
          <p:cNvPr id="17" name="Straight Arrow Connector 16">
            <a:extLst>
              <a:ext uri="{FF2B5EF4-FFF2-40B4-BE49-F238E27FC236}">
                <a16:creationId xmlns:a16="http://schemas.microsoft.com/office/drawing/2014/main" id="{0982E4B6-6BFD-4F85-8390-4E1275AD1837}"/>
              </a:ext>
            </a:extLst>
          </p:cNvPr>
          <p:cNvCxnSpPr>
            <a:cxnSpLocks/>
          </p:cNvCxnSpPr>
          <p:nvPr/>
        </p:nvCxnSpPr>
        <p:spPr>
          <a:xfrm>
            <a:off x="6992710" y="1114424"/>
            <a:ext cx="734786" cy="0"/>
          </a:xfrm>
          <a:prstGeom prst="straightConnector1">
            <a:avLst/>
          </a:prstGeom>
          <a:ln w="12700"/>
        </p:spPr>
        <p:style>
          <a:lnRef idx="1">
            <a:schemeClr val="dk1"/>
          </a:lnRef>
          <a:fillRef idx="0">
            <a:schemeClr val="dk1"/>
          </a:fillRef>
          <a:effectRef idx="0">
            <a:schemeClr val="dk1"/>
          </a:effectRef>
          <a:fontRef idx="minor">
            <a:schemeClr val="tx1"/>
          </a:fontRef>
        </p:style>
      </p:cxnSp>
      <p:sp>
        <p:nvSpPr>
          <p:cNvPr id="18" name="Flowchart: Connector 17">
            <a:extLst>
              <a:ext uri="{FF2B5EF4-FFF2-40B4-BE49-F238E27FC236}">
                <a16:creationId xmlns:a16="http://schemas.microsoft.com/office/drawing/2014/main" id="{E28538E8-D7F2-4617-9CA4-0262C826ABE4}"/>
              </a:ext>
            </a:extLst>
          </p:cNvPr>
          <p:cNvSpPr/>
          <p:nvPr/>
        </p:nvSpPr>
        <p:spPr>
          <a:xfrm>
            <a:off x="7323365" y="1084489"/>
            <a:ext cx="68034" cy="68035"/>
          </a:xfrm>
          <a:prstGeom prst="flowChartConnector">
            <a:avLst/>
          </a:prstGeom>
          <a:solidFill>
            <a:srgbClr val="80D0FF"/>
          </a:solidFill>
          <a:ln>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lowchart: Connector 19">
            <a:extLst>
              <a:ext uri="{FF2B5EF4-FFF2-40B4-BE49-F238E27FC236}">
                <a16:creationId xmlns:a16="http://schemas.microsoft.com/office/drawing/2014/main" id="{B8CF2332-98C8-49D3-823D-AE54A1BEAB3F}"/>
              </a:ext>
            </a:extLst>
          </p:cNvPr>
          <p:cNvSpPr/>
          <p:nvPr/>
        </p:nvSpPr>
        <p:spPr>
          <a:xfrm>
            <a:off x="7690758" y="1084489"/>
            <a:ext cx="68034" cy="68035"/>
          </a:xfrm>
          <a:prstGeom prst="flowChartConnector">
            <a:avLst/>
          </a:prstGeom>
          <a:solidFill>
            <a:schemeClr val="bg1"/>
          </a:solidFill>
          <a:ln>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lowchart: Connector 25">
            <a:extLst>
              <a:ext uri="{FF2B5EF4-FFF2-40B4-BE49-F238E27FC236}">
                <a16:creationId xmlns:a16="http://schemas.microsoft.com/office/drawing/2014/main" id="{A6235FF4-961E-41C8-9531-FC71C0244CC6}"/>
              </a:ext>
            </a:extLst>
          </p:cNvPr>
          <p:cNvSpPr/>
          <p:nvPr/>
        </p:nvSpPr>
        <p:spPr>
          <a:xfrm>
            <a:off x="6962776" y="1084489"/>
            <a:ext cx="68034" cy="68035"/>
          </a:xfrm>
          <a:prstGeom prst="flowChartConnector">
            <a:avLst/>
          </a:prstGeom>
          <a:solidFill>
            <a:schemeClr val="bg1"/>
          </a:solidFill>
          <a:ln>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lowchart: Connector 26">
            <a:extLst>
              <a:ext uri="{FF2B5EF4-FFF2-40B4-BE49-F238E27FC236}">
                <a16:creationId xmlns:a16="http://schemas.microsoft.com/office/drawing/2014/main" id="{119F516F-FE7C-4380-89F3-E177F4E0A4F6}"/>
              </a:ext>
            </a:extLst>
          </p:cNvPr>
          <p:cNvSpPr/>
          <p:nvPr/>
        </p:nvSpPr>
        <p:spPr>
          <a:xfrm>
            <a:off x="7146472" y="1084489"/>
            <a:ext cx="68034" cy="68035"/>
          </a:xfrm>
          <a:prstGeom prst="flowChartConnector">
            <a:avLst/>
          </a:prstGeom>
          <a:solidFill>
            <a:schemeClr val="bg1"/>
          </a:solidFill>
          <a:ln>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lowchart: Connector 28">
            <a:extLst>
              <a:ext uri="{FF2B5EF4-FFF2-40B4-BE49-F238E27FC236}">
                <a16:creationId xmlns:a16="http://schemas.microsoft.com/office/drawing/2014/main" id="{77C84C09-52E7-4B54-A667-63C6BBFF1418}"/>
              </a:ext>
            </a:extLst>
          </p:cNvPr>
          <p:cNvSpPr/>
          <p:nvPr/>
        </p:nvSpPr>
        <p:spPr>
          <a:xfrm>
            <a:off x="7500257" y="1084489"/>
            <a:ext cx="68034" cy="68035"/>
          </a:xfrm>
          <a:prstGeom prst="flowChartConnector">
            <a:avLst/>
          </a:prstGeom>
          <a:solidFill>
            <a:schemeClr val="bg1"/>
          </a:solidFill>
          <a:ln>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Arrow: Right 29">
            <a:extLst>
              <a:ext uri="{FF2B5EF4-FFF2-40B4-BE49-F238E27FC236}">
                <a16:creationId xmlns:a16="http://schemas.microsoft.com/office/drawing/2014/main" id="{1119BDC3-BCD0-4394-BADB-541DB2352D21}"/>
              </a:ext>
            </a:extLst>
          </p:cNvPr>
          <p:cNvSpPr/>
          <p:nvPr/>
        </p:nvSpPr>
        <p:spPr>
          <a:xfrm rot="7080000">
            <a:off x="3757510" y="1080197"/>
            <a:ext cx="259582" cy="104670"/>
          </a:xfrm>
          <a:prstGeom prst="rightArrow">
            <a:avLst/>
          </a:prstGeom>
          <a:solidFill>
            <a:srgbClr val="FF0000"/>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3B49C48F-682C-4CDD-9200-09E59D663A7D}"/>
              </a:ext>
            </a:extLst>
          </p:cNvPr>
          <p:cNvSpPr txBox="1"/>
          <p:nvPr/>
        </p:nvSpPr>
        <p:spPr>
          <a:xfrm>
            <a:off x="3958729" y="745881"/>
            <a:ext cx="1273628" cy="246221"/>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t>Click to open menu</a:t>
            </a:r>
          </a:p>
        </p:txBody>
      </p:sp>
      <p:sp>
        <p:nvSpPr>
          <p:cNvPr id="78" name="Arrow: Right 77">
            <a:extLst>
              <a:ext uri="{FF2B5EF4-FFF2-40B4-BE49-F238E27FC236}">
                <a16:creationId xmlns:a16="http://schemas.microsoft.com/office/drawing/2014/main" id="{9273766F-F607-4C18-BC7E-12A2CB5C928C}"/>
              </a:ext>
            </a:extLst>
          </p:cNvPr>
          <p:cNvSpPr/>
          <p:nvPr/>
        </p:nvSpPr>
        <p:spPr>
          <a:xfrm rot="11580000">
            <a:off x="4982154" y="2073518"/>
            <a:ext cx="259582" cy="104670"/>
          </a:xfrm>
          <a:prstGeom prst="rightArrow">
            <a:avLst/>
          </a:prstGeom>
          <a:solidFill>
            <a:srgbClr val="FF0000"/>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en-US"/>
          </a:p>
        </p:txBody>
      </p:sp>
      <p:sp>
        <p:nvSpPr>
          <p:cNvPr id="79" name="TextBox 78">
            <a:extLst>
              <a:ext uri="{FF2B5EF4-FFF2-40B4-BE49-F238E27FC236}">
                <a16:creationId xmlns:a16="http://schemas.microsoft.com/office/drawing/2014/main" id="{ED5077C7-2102-45E8-AB1A-C73BC67ABF78}"/>
              </a:ext>
            </a:extLst>
          </p:cNvPr>
          <p:cNvSpPr txBox="1"/>
          <p:nvPr/>
        </p:nvSpPr>
        <p:spPr>
          <a:xfrm>
            <a:off x="5285424" y="2099791"/>
            <a:ext cx="1205593" cy="400110"/>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t>Customize vector menu</a:t>
            </a:r>
          </a:p>
        </p:txBody>
      </p:sp>
      <p:sp>
        <p:nvSpPr>
          <p:cNvPr id="4" name="TextBox 3">
            <a:extLst>
              <a:ext uri="{FF2B5EF4-FFF2-40B4-BE49-F238E27FC236}">
                <a16:creationId xmlns:a16="http://schemas.microsoft.com/office/drawing/2014/main" id="{8041B754-4081-4CDD-9902-31C8A3D6239F}"/>
              </a:ext>
            </a:extLst>
          </p:cNvPr>
          <p:cNvSpPr txBox="1"/>
          <p:nvPr/>
        </p:nvSpPr>
        <p:spPr>
          <a:xfrm>
            <a:off x="7802751" y="2984253"/>
            <a:ext cx="98107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t>x</a:t>
            </a:r>
          </a:p>
        </p:txBody>
      </p:sp>
      <p:sp>
        <p:nvSpPr>
          <p:cNvPr id="8" name="TextBox 7">
            <a:extLst>
              <a:ext uri="{FF2B5EF4-FFF2-40B4-BE49-F238E27FC236}">
                <a16:creationId xmlns:a16="http://schemas.microsoft.com/office/drawing/2014/main" id="{377085D6-B037-443C-9804-1309DB1F41BA}"/>
              </a:ext>
            </a:extLst>
          </p:cNvPr>
          <p:cNvSpPr txBox="1"/>
          <p:nvPr/>
        </p:nvSpPr>
        <p:spPr>
          <a:xfrm>
            <a:off x="4135626" y="4828022"/>
            <a:ext cx="98107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t>y</a:t>
            </a:r>
          </a:p>
        </p:txBody>
      </p:sp>
      <p:sp>
        <p:nvSpPr>
          <p:cNvPr id="12" name="TextBox 11">
            <a:extLst>
              <a:ext uri="{FF2B5EF4-FFF2-40B4-BE49-F238E27FC236}">
                <a16:creationId xmlns:a16="http://schemas.microsoft.com/office/drawing/2014/main" id="{88E45F6D-0B91-4C76-9A03-C1FCC1F23422}"/>
              </a:ext>
            </a:extLst>
          </p:cNvPr>
          <p:cNvSpPr txBox="1"/>
          <p:nvPr/>
        </p:nvSpPr>
        <p:spPr>
          <a:xfrm>
            <a:off x="6853918" y="928007"/>
            <a:ext cx="2743200" cy="18466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600"/>
              <a:t>1x    1.5x   2x   2.5x   3x</a:t>
            </a:r>
          </a:p>
        </p:txBody>
      </p:sp>
      <p:pic>
        <p:nvPicPr>
          <p:cNvPr id="13" name="Picture 3">
            <a:extLst>
              <a:ext uri="{FF2B5EF4-FFF2-40B4-BE49-F238E27FC236}">
                <a16:creationId xmlns:a16="http://schemas.microsoft.com/office/drawing/2014/main" id="{00F59A2C-B3A9-440B-9D9A-9113C50B195A}"/>
              </a:ext>
            </a:extLst>
          </p:cNvPr>
          <p:cNvPicPr>
            <a:picLocks noChangeAspect="1"/>
          </p:cNvPicPr>
          <p:nvPr/>
        </p:nvPicPr>
        <p:blipFill>
          <a:blip r:embed="rId7"/>
          <a:stretch>
            <a:fillRect/>
          </a:stretch>
        </p:blipFill>
        <p:spPr>
          <a:xfrm flipH="1">
            <a:off x="3807278" y="1560738"/>
            <a:ext cx="155122" cy="151040"/>
          </a:xfrm>
          <a:prstGeom prst="rect">
            <a:avLst/>
          </a:prstGeom>
        </p:spPr>
      </p:pic>
      <p:sp>
        <p:nvSpPr>
          <p:cNvPr id="32" name="Rectangle 31">
            <a:extLst>
              <a:ext uri="{FF2B5EF4-FFF2-40B4-BE49-F238E27FC236}">
                <a16:creationId xmlns:a16="http://schemas.microsoft.com/office/drawing/2014/main" id="{48CD8042-DC11-4396-B49D-C64826C9EA83}"/>
              </a:ext>
            </a:extLst>
          </p:cNvPr>
          <p:cNvSpPr/>
          <p:nvPr/>
        </p:nvSpPr>
        <p:spPr>
          <a:xfrm>
            <a:off x="4026354" y="1549853"/>
            <a:ext cx="911678" cy="911678"/>
          </a:xfrm>
          <a:prstGeom prst="rect">
            <a:avLst/>
          </a:prstGeom>
          <a:solidFill>
            <a:schemeClr val="bg1"/>
          </a:solidFill>
          <a:ln w="12700">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7519CBC8-A19C-48CC-ADE4-63BDF71D4356}"/>
              </a:ext>
            </a:extLst>
          </p:cNvPr>
          <p:cNvSpPr/>
          <p:nvPr/>
        </p:nvSpPr>
        <p:spPr>
          <a:xfrm>
            <a:off x="4114799" y="1645102"/>
            <a:ext cx="108857" cy="108857"/>
          </a:xfrm>
          <a:prstGeom prst="ellipse">
            <a:avLst/>
          </a:prstGeom>
          <a:solidFill>
            <a:srgbClr val="80D0FF"/>
          </a:solidFill>
          <a:ln>
            <a:solidFill>
              <a:srgbClr val="80D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8CC1E7DC-33C1-4A3E-A4E9-A6103C6E1D5C}"/>
              </a:ext>
            </a:extLst>
          </p:cNvPr>
          <p:cNvSpPr/>
          <p:nvPr/>
        </p:nvSpPr>
        <p:spPr>
          <a:xfrm>
            <a:off x="4427762" y="1645102"/>
            <a:ext cx="108857" cy="108857"/>
          </a:xfrm>
          <a:prstGeom prst="ellipse">
            <a:avLst/>
          </a:prstGeom>
          <a:solidFill>
            <a:srgbClr val="FCD2D2"/>
          </a:solidFill>
          <a:ln>
            <a:solidFill>
              <a:srgbClr val="FCD2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a:extLst>
              <a:ext uri="{FF2B5EF4-FFF2-40B4-BE49-F238E27FC236}">
                <a16:creationId xmlns:a16="http://schemas.microsoft.com/office/drawing/2014/main" id="{19B92FA1-C8CE-414E-9E33-F6D2210C40FD}"/>
              </a:ext>
            </a:extLst>
          </p:cNvPr>
          <p:cNvSpPr/>
          <p:nvPr/>
        </p:nvSpPr>
        <p:spPr>
          <a:xfrm>
            <a:off x="4733922" y="1645102"/>
            <a:ext cx="108857" cy="108857"/>
          </a:xfrm>
          <a:prstGeom prst="ellipse">
            <a:avLst/>
          </a:prstGeom>
          <a:solidFill>
            <a:srgbClr val="D1FFE6"/>
          </a:solidFill>
          <a:ln>
            <a:solidFill>
              <a:srgbClr val="D1FF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a:extLst>
              <a:ext uri="{FF2B5EF4-FFF2-40B4-BE49-F238E27FC236}">
                <a16:creationId xmlns:a16="http://schemas.microsoft.com/office/drawing/2014/main" id="{7E748F8B-34C9-4FC2-A4A3-866629C5908B}"/>
              </a:ext>
            </a:extLst>
          </p:cNvPr>
          <p:cNvSpPr/>
          <p:nvPr/>
        </p:nvSpPr>
        <p:spPr>
          <a:xfrm>
            <a:off x="4733922" y="1883227"/>
            <a:ext cx="108857" cy="108857"/>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064A89CF-F0A4-40E6-829E-811D46E1D0AD}"/>
              </a:ext>
            </a:extLst>
          </p:cNvPr>
          <p:cNvSpPr/>
          <p:nvPr/>
        </p:nvSpPr>
        <p:spPr>
          <a:xfrm>
            <a:off x="4427761" y="1883227"/>
            <a:ext cx="108857" cy="108857"/>
          </a:xfrm>
          <a:prstGeom prst="ellipse">
            <a:avLst/>
          </a:prstGeom>
          <a:solidFill>
            <a:srgbClr val="D6CFFF"/>
          </a:solidFill>
          <a:ln>
            <a:solidFill>
              <a:srgbClr val="D6C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a:extLst>
              <a:ext uri="{FF2B5EF4-FFF2-40B4-BE49-F238E27FC236}">
                <a16:creationId xmlns:a16="http://schemas.microsoft.com/office/drawing/2014/main" id="{E1C7FCED-0091-443E-8B0B-DC6ABB888386}"/>
              </a:ext>
            </a:extLst>
          </p:cNvPr>
          <p:cNvSpPr/>
          <p:nvPr/>
        </p:nvSpPr>
        <p:spPr>
          <a:xfrm>
            <a:off x="4114797" y="1883227"/>
            <a:ext cx="108857" cy="108857"/>
          </a:xfrm>
          <a:prstGeom prst="ellipse">
            <a:avLst/>
          </a:prstGeom>
          <a:solidFill>
            <a:srgbClr val="FFD8A1"/>
          </a:solidFill>
          <a:ln>
            <a:solidFill>
              <a:srgbClr val="FFD8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4" name="Straight Arrow Connector 33">
            <a:extLst>
              <a:ext uri="{FF2B5EF4-FFF2-40B4-BE49-F238E27FC236}">
                <a16:creationId xmlns:a16="http://schemas.microsoft.com/office/drawing/2014/main" id="{66B16842-3D01-401F-883F-DC77898A0721}"/>
              </a:ext>
            </a:extLst>
          </p:cNvPr>
          <p:cNvCxnSpPr/>
          <p:nvPr/>
        </p:nvCxnSpPr>
        <p:spPr>
          <a:xfrm flipV="1">
            <a:off x="4135209" y="2121353"/>
            <a:ext cx="707572" cy="6803"/>
          </a:xfrm>
          <a:prstGeom prst="straightConnector1">
            <a:avLst/>
          </a:prstGeom>
          <a:ln>
            <a:prstDash val="sysDot"/>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53DAEFDE-A8F6-4198-93C5-09358F60F7AE}"/>
              </a:ext>
            </a:extLst>
          </p:cNvPr>
          <p:cNvCxnSpPr>
            <a:cxnSpLocks/>
          </p:cNvCxnSpPr>
          <p:nvPr/>
        </p:nvCxnSpPr>
        <p:spPr>
          <a:xfrm flipV="1">
            <a:off x="4135209" y="2230210"/>
            <a:ext cx="707572" cy="6803"/>
          </a:xfrm>
          <a:prstGeom prst="straightConnector1">
            <a:avLst/>
          </a:prstGeom>
          <a:ln>
            <a:prstDash val="dash"/>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53A19A8A-9C66-4C6C-987E-77CD28FBF7FC}"/>
              </a:ext>
            </a:extLst>
          </p:cNvPr>
          <p:cNvCxnSpPr/>
          <p:nvPr/>
        </p:nvCxnSpPr>
        <p:spPr>
          <a:xfrm flipV="1">
            <a:off x="4135209" y="2345871"/>
            <a:ext cx="707572" cy="6803"/>
          </a:xfrm>
          <a:prstGeom prst="straightConnector1">
            <a:avLst/>
          </a:prstGeom>
          <a:ln>
            <a:solidFill>
              <a:srgbClr val="80D0FF"/>
            </a:solidFill>
            <a:prstDash val="solid"/>
          </a:ln>
        </p:spPr>
        <p:style>
          <a:lnRef idx="1">
            <a:schemeClr val="accent1"/>
          </a:lnRef>
          <a:fillRef idx="0">
            <a:schemeClr val="accent1"/>
          </a:fillRef>
          <a:effectRef idx="0">
            <a:schemeClr val="accent1"/>
          </a:effectRef>
          <a:fontRef idx="minor">
            <a:schemeClr val="tx1"/>
          </a:fontRef>
        </p:style>
      </p:cxnSp>
      <p:sp>
        <p:nvSpPr>
          <p:cNvPr id="93" name="Arrow: Right 92">
            <a:extLst>
              <a:ext uri="{FF2B5EF4-FFF2-40B4-BE49-F238E27FC236}">
                <a16:creationId xmlns:a16="http://schemas.microsoft.com/office/drawing/2014/main" id="{27C4BCBF-CEF3-401F-BDAB-E96D69B31C44}"/>
              </a:ext>
            </a:extLst>
          </p:cNvPr>
          <p:cNvSpPr/>
          <p:nvPr/>
        </p:nvSpPr>
        <p:spPr>
          <a:xfrm rot="8100000">
            <a:off x="3948010" y="1413571"/>
            <a:ext cx="259582" cy="104670"/>
          </a:xfrm>
          <a:prstGeom prst="rightArrow">
            <a:avLst/>
          </a:prstGeom>
          <a:solidFill>
            <a:srgbClr val="FF0000"/>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en-US"/>
          </a:p>
        </p:txBody>
      </p:sp>
      <p:sp>
        <p:nvSpPr>
          <p:cNvPr id="94" name="TextBox 93">
            <a:extLst>
              <a:ext uri="{FF2B5EF4-FFF2-40B4-BE49-F238E27FC236}">
                <a16:creationId xmlns:a16="http://schemas.microsoft.com/office/drawing/2014/main" id="{4854BE1A-1D47-43BB-980D-573A3A685164}"/>
              </a:ext>
            </a:extLst>
          </p:cNvPr>
          <p:cNvSpPr txBox="1"/>
          <p:nvPr/>
        </p:nvSpPr>
        <p:spPr>
          <a:xfrm>
            <a:off x="4217264" y="1249344"/>
            <a:ext cx="1851931" cy="246221"/>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t>Click to open and close menu</a:t>
            </a:r>
          </a:p>
        </p:txBody>
      </p:sp>
      <p:cxnSp>
        <p:nvCxnSpPr>
          <p:cNvPr id="2" name="Straight Arrow Connector 1">
            <a:extLst>
              <a:ext uri="{FF2B5EF4-FFF2-40B4-BE49-F238E27FC236}">
                <a16:creationId xmlns:a16="http://schemas.microsoft.com/office/drawing/2014/main" id="{0E4F1599-4734-E4BF-D4EA-0B840F41FDD5}"/>
              </a:ext>
            </a:extLst>
          </p:cNvPr>
          <p:cNvCxnSpPr/>
          <p:nvPr/>
        </p:nvCxnSpPr>
        <p:spPr>
          <a:xfrm flipV="1">
            <a:off x="4169229" y="2729592"/>
            <a:ext cx="2721" cy="49393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CA847AA9-F637-42B2-038E-37CD896D0399}"/>
              </a:ext>
            </a:extLst>
          </p:cNvPr>
          <p:cNvCxnSpPr/>
          <p:nvPr/>
        </p:nvCxnSpPr>
        <p:spPr>
          <a:xfrm flipV="1">
            <a:off x="4169228" y="1178379"/>
            <a:ext cx="2721" cy="289832"/>
          </a:xfrm>
          <a:prstGeom prst="straightConnector1">
            <a:avLst/>
          </a:prstGeom>
          <a:ln w="28575">
            <a:solidFill>
              <a:schemeClr val="bg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97609155-A791-1E7A-8C43-4182B717AF58}"/>
              </a:ext>
            </a:extLst>
          </p:cNvPr>
          <p:cNvCxnSpPr>
            <a:cxnSpLocks/>
          </p:cNvCxnSpPr>
          <p:nvPr/>
        </p:nvCxnSpPr>
        <p:spPr>
          <a:xfrm>
            <a:off x="7720692" y="3223531"/>
            <a:ext cx="281667" cy="2722"/>
          </a:xfrm>
          <a:prstGeom prst="straightConnector1">
            <a:avLst/>
          </a:prstGeom>
          <a:ln w="28575">
            <a:solidFill>
              <a:schemeClr val="bg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003777BE-6C93-502A-0C72-31F1681AD737}"/>
              </a:ext>
            </a:extLst>
          </p:cNvPr>
          <p:cNvCxnSpPr>
            <a:cxnSpLocks/>
          </p:cNvCxnSpPr>
          <p:nvPr/>
        </p:nvCxnSpPr>
        <p:spPr>
          <a:xfrm flipH="1">
            <a:off x="627289" y="3203121"/>
            <a:ext cx="276224" cy="2721"/>
          </a:xfrm>
          <a:prstGeom prst="straightConnector1">
            <a:avLst/>
          </a:prstGeom>
          <a:ln w="28575">
            <a:solidFill>
              <a:schemeClr val="bg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739AB140-1FE6-60BC-4CD3-988EA3992B3B}"/>
              </a:ext>
            </a:extLst>
          </p:cNvPr>
          <p:cNvCxnSpPr>
            <a:cxnSpLocks/>
          </p:cNvCxnSpPr>
          <p:nvPr/>
        </p:nvCxnSpPr>
        <p:spPr>
          <a:xfrm flipH="1">
            <a:off x="4167867" y="4859111"/>
            <a:ext cx="4081" cy="213631"/>
          </a:xfrm>
          <a:prstGeom prst="straightConnector1">
            <a:avLst/>
          </a:prstGeom>
          <a:ln w="28575">
            <a:solidFill>
              <a:schemeClr val="bg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5132117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show="0">
  <p:cSld>
    <p:bg>
      <p:bgPr>
        <a:gradFill>
          <a:gsLst>
            <a:gs pos="0">
              <a:schemeClr val="accent6">
                <a:lumMod val="0"/>
                <a:lumOff val="100000"/>
              </a:schemeClr>
            </a:gs>
            <a:gs pos="35000">
              <a:schemeClr val="accent6">
                <a:lumMod val="0"/>
                <a:lumOff val="100000"/>
              </a:schemeClr>
            </a:gs>
            <a:gs pos="100000">
              <a:schemeClr val="accent6">
                <a:lumMod val="100000"/>
              </a:schemeClr>
            </a:gs>
          </a:gsLst>
          <a:path path="circle">
            <a:fillToRect l="50000" t="-80000" r="50000" b="180000"/>
          </a:path>
        </a:gra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710DDD2-A7F3-4EFF-B6B3-AC08337BC842}"/>
              </a:ext>
            </a:extLst>
          </p:cNvPr>
          <p:cNvSpPr>
            <a:spLocks noGrp="1"/>
          </p:cNvSpPr>
          <p:nvPr>
            <p:ph type="title"/>
          </p:nvPr>
        </p:nvSpPr>
        <p:spPr/>
        <p:txBody>
          <a:bodyPr/>
          <a:lstStyle/>
          <a:p>
            <a:r>
              <a:rPr lang="en-US"/>
              <a:t>Questions for TA</a:t>
            </a:r>
          </a:p>
        </p:txBody>
      </p:sp>
      <p:sp>
        <p:nvSpPr>
          <p:cNvPr id="6" name="TextBox 5">
            <a:extLst>
              <a:ext uri="{FF2B5EF4-FFF2-40B4-BE49-F238E27FC236}">
                <a16:creationId xmlns:a16="http://schemas.microsoft.com/office/drawing/2014/main" id="{61BDF24D-E43C-48A0-9988-08623FF22770}"/>
              </a:ext>
            </a:extLst>
          </p:cNvPr>
          <p:cNvSpPr txBox="1"/>
          <p:nvPr/>
        </p:nvSpPr>
        <p:spPr>
          <a:xfrm>
            <a:off x="1587759" y="1195365"/>
            <a:ext cx="6451113"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If you have questions for TAs put them on a pink gradient background.  If you prefer, you can add a black slide for raw interview notes, and summarize them on the empathy map.  If you have two note-takers, you could use two text boxes.</a:t>
            </a:r>
          </a:p>
        </p:txBody>
      </p:sp>
    </p:spTree>
    <p:extLst>
      <p:ext uri="{BB962C8B-B14F-4D97-AF65-F5344CB8AC3E}">
        <p14:creationId xmlns:p14="http://schemas.microsoft.com/office/powerpoint/2010/main" val="382394077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0">
  <p:cSld>
    <p:bg>
      <p:bgPr>
        <a:solidFill>
          <a:schemeClr val="accent6">
            <a:lumMod val="40000"/>
            <a:lumOff val="60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710DDD2-A7F3-4EFF-B6B3-AC08337BC842}"/>
              </a:ext>
            </a:extLst>
          </p:cNvPr>
          <p:cNvSpPr>
            <a:spLocks noGrp="1"/>
          </p:cNvSpPr>
          <p:nvPr>
            <p:ph type="title"/>
          </p:nvPr>
        </p:nvSpPr>
        <p:spPr/>
        <p:txBody>
          <a:bodyPr/>
          <a:lstStyle/>
          <a:p>
            <a:r>
              <a:rPr lang="en-US"/>
              <a:t>Week 8 Feedback</a:t>
            </a:r>
          </a:p>
        </p:txBody>
      </p:sp>
      <p:sp>
        <p:nvSpPr>
          <p:cNvPr id="6" name="TextBox 5">
            <a:extLst>
              <a:ext uri="{FF2B5EF4-FFF2-40B4-BE49-F238E27FC236}">
                <a16:creationId xmlns:a16="http://schemas.microsoft.com/office/drawing/2014/main" id="{61BDF24D-E43C-48A0-9988-08623FF22770}"/>
              </a:ext>
            </a:extLst>
          </p:cNvPr>
          <p:cNvSpPr txBox="1"/>
          <p:nvPr/>
        </p:nvSpPr>
        <p:spPr>
          <a:xfrm>
            <a:off x="1587759" y="1195365"/>
            <a:ext cx="6451113" cy="523220"/>
          </a:xfrm>
          <a:prstGeom prst="rect">
            <a:avLst/>
          </a:prstGeom>
          <a:solidFill>
            <a:schemeClr val="accent6"/>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By next week, you should get feedback on your prototype from four potential users of your app.</a:t>
            </a:r>
          </a:p>
        </p:txBody>
      </p:sp>
    </p:spTree>
    <p:extLst>
      <p:ext uri="{BB962C8B-B14F-4D97-AF65-F5344CB8AC3E}">
        <p14:creationId xmlns:p14="http://schemas.microsoft.com/office/powerpoint/2010/main" val="329010124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pic>
        <p:nvPicPr>
          <p:cNvPr id="268" name="Google Shape;268;p39" descr="Image"/>
          <p:cNvPicPr preferRelativeResize="0"/>
          <p:nvPr/>
        </p:nvPicPr>
        <p:blipFill rotWithShape="1">
          <a:blip r:embed="rId3">
            <a:alphaModFix/>
          </a:blip>
          <a:srcRect/>
          <a:stretch/>
        </p:blipFill>
        <p:spPr>
          <a:xfrm>
            <a:off x="404600" y="-40650"/>
            <a:ext cx="4959900" cy="5107274"/>
          </a:xfrm>
          <a:prstGeom prst="rect">
            <a:avLst/>
          </a:prstGeom>
          <a:noFill/>
          <a:ln>
            <a:noFill/>
          </a:ln>
        </p:spPr>
      </p:pic>
      <p:grpSp>
        <p:nvGrpSpPr>
          <p:cNvPr id="269" name="Google Shape;269;p39"/>
          <p:cNvGrpSpPr/>
          <p:nvPr/>
        </p:nvGrpSpPr>
        <p:grpSpPr>
          <a:xfrm>
            <a:off x="8094239" y="4055539"/>
            <a:ext cx="498589" cy="351920"/>
            <a:chOff x="0" y="0"/>
            <a:chExt cx="709129" cy="667400"/>
          </a:xfrm>
        </p:grpSpPr>
        <p:pic>
          <p:nvPicPr>
            <p:cNvPr id="270" name="Google Shape;270;p39" descr="Image"/>
            <p:cNvPicPr preferRelativeResize="0"/>
            <p:nvPr/>
          </p:nvPicPr>
          <p:blipFill rotWithShape="1">
            <a:blip r:embed="rId4">
              <a:alphaModFix/>
            </a:blip>
            <a:srcRect/>
            <a:stretch/>
          </p:blipFill>
          <p:spPr>
            <a:xfrm>
              <a:off x="0" y="0"/>
              <a:ext cx="594831" cy="667400"/>
            </a:xfrm>
            <a:prstGeom prst="rect">
              <a:avLst/>
            </a:prstGeom>
            <a:noFill/>
            <a:ln>
              <a:noFill/>
            </a:ln>
          </p:spPr>
        </p:pic>
        <p:sp>
          <p:nvSpPr>
            <p:cNvPr id="271" name="Google Shape;271;p39"/>
            <p:cNvSpPr txBox="1"/>
            <p:nvPr/>
          </p:nvSpPr>
          <p:spPr>
            <a:xfrm>
              <a:off x="480529" y="333699"/>
              <a:ext cx="228600" cy="273600"/>
            </a:xfrm>
            <a:prstGeom prst="rect">
              <a:avLst/>
            </a:prstGeom>
            <a:noFill/>
            <a:ln>
              <a:noFill/>
            </a:ln>
          </p:spPr>
          <p:txBody>
            <a:bodyPr spcFirstLastPara="1" wrap="square" lIns="32750" tIns="32750" rIns="32750" bIns="32750" anchor="t" anchorCtr="0">
              <a:noAutofit/>
            </a:bodyPr>
            <a:lstStyle/>
            <a:p>
              <a:pPr marL="0" marR="0" lvl="0" indent="0" algn="l" rtl="0">
                <a:lnSpc>
                  <a:spcPct val="100000"/>
                </a:lnSpc>
                <a:spcBef>
                  <a:spcPts val="0"/>
                </a:spcBef>
                <a:spcAft>
                  <a:spcPts val="0"/>
                </a:spcAft>
                <a:buClr>
                  <a:srgbClr val="000000"/>
                </a:buClr>
                <a:buSzPts val="800"/>
                <a:buFont typeface="Helvetica Neue"/>
                <a:buNone/>
              </a:pPr>
              <a:r>
                <a:rPr lang="en" sz="800" b="0" i="0" u="none" strike="noStrike" cap="none">
                  <a:solidFill>
                    <a:srgbClr val="000000"/>
                  </a:solidFill>
                  <a:latin typeface="Helvetica Neue"/>
                  <a:ea typeface="Helvetica Neue"/>
                  <a:cs typeface="Helvetica Neue"/>
                  <a:sym typeface="Helvetica Neue"/>
                </a:rPr>
                <a:t>5</a:t>
              </a:r>
              <a:endParaRPr sz="900"/>
            </a:p>
          </p:txBody>
        </p:sp>
      </p:grpSp>
      <p:sp>
        <p:nvSpPr>
          <p:cNvPr id="272" name="Google Shape;272;p39"/>
          <p:cNvSpPr txBox="1"/>
          <p:nvPr/>
        </p:nvSpPr>
        <p:spPr>
          <a:xfrm>
            <a:off x="6033850" y="1095222"/>
            <a:ext cx="2907000" cy="1626600"/>
          </a:xfrm>
          <a:prstGeom prst="rect">
            <a:avLst/>
          </a:prstGeom>
          <a:noFill/>
          <a:ln>
            <a:noFill/>
          </a:ln>
        </p:spPr>
        <p:txBody>
          <a:bodyPr spcFirstLastPara="1" wrap="square" lIns="32750" tIns="32750" rIns="32750" bIns="32750" anchor="ctr" anchorCtr="0">
            <a:noAutofit/>
          </a:bodyPr>
          <a:lstStyle/>
          <a:p>
            <a:pPr marL="0" marR="0" lvl="0" indent="0" algn="l" rtl="0">
              <a:lnSpc>
                <a:spcPct val="100000"/>
              </a:lnSpc>
              <a:spcBef>
                <a:spcPts val="0"/>
              </a:spcBef>
              <a:spcAft>
                <a:spcPts val="0"/>
              </a:spcAft>
              <a:buClr>
                <a:srgbClr val="000000"/>
              </a:buClr>
              <a:buSzPts val="700"/>
              <a:buFont typeface="Helvetica Neue"/>
              <a:buNone/>
            </a:pPr>
            <a:r>
              <a:rPr lang="en" sz="1100" b="1" i="0" u="none" strike="noStrike" cap="none">
                <a:solidFill>
                  <a:srgbClr val="000000"/>
                </a:solidFill>
                <a:latin typeface="Helvetica Neue"/>
                <a:ea typeface="Helvetica Neue"/>
                <a:cs typeface="Helvetica Neue"/>
                <a:sym typeface="Helvetica Neue"/>
              </a:rPr>
              <a:t>Feedback Grid:</a:t>
            </a:r>
            <a:endParaRPr sz="1100"/>
          </a:p>
          <a:p>
            <a:pPr marL="0" marR="0" lvl="0" indent="0" algn="l" rtl="0">
              <a:lnSpc>
                <a:spcPct val="100000"/>
              </a:lnSpc>
              <a:spcBef>
                <a:spcPts val="0"/>
              </a:spcBef>
              <a:spcAft>
                <a:spcPts val="0"/>
              </a:spcAft>
              <a:buClr>
                <a:srgbClr val="000000"/>
              </a:buClr>
              <a:buSzPts val="700"/>
              <a:buFont typeface="Helvetica Neue"/>
              <a:buNone/>
            </a:pPr>
            <a:endParaRPr sz="1100" b="1" i="0" u="none" strike="noStrike" cap="none">
              <a:solidFill>
                <a:srgbClr val="000000"/>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000000"/>
              </a:buClr>
              <a:buSzPts val="700"/>
              <a:buFont typeface="Helvetica Neue"/>
              <a:buNone/>
            </a:pPr>
            <a:r>
              <a:rPr lang="en" sz="1100" b="0" i="0" u="none" strike="noStrike" cap="none">
                <a:solidFill>
                  <a:srgbClr val="000000"/>
                </a:solidFill>
                <a:latin typeface="Helvetica Neue"/>
                <a:ea typeface="Helvetica Neue"/>
                <a:cs typeface="Helvetica Neue"/>
                <a:sym typeface="Helvetica Neue"/>
              </a:rPr>
              <a:t>Use to take notes when getting feedback from individual users.  Have one person do the talking, and a second take notes, but steer the conversation to cover all 4 areas.</a:t>
            </a:r>
            <a:endParaRPr sz="1100"/>
          </a:p>
        </p:txBody>
      </p:sp>
      <p:graphicFrame>
        <p:nvGraphicFramePr>
          <p:cNvPr id="273" name="Google Shape;273;p39"/>
          <p:cNvGraphicFramePr/>
          <p:nvPr>
            <p:extLst>
              <p:ext uri="{D42A27DB-BD31-4B8C-83A1-F6EECF244321}">
                <p14:modId xmlns:p14="http://schemas.microsoft.com/office/powerpoint/2010/main" val="2865334892"/>
              </p:ext>
            </p:extLst>
          </p:nvPr>
        </p:nvGraphicFramePr>
        <p:xfrm>
          <a:off x="5951431" y="2721780"/>
          <a:ext cx="2965900" cy="919600"/>
        </p:xfrm>
        <a:graphic>
          <a:graphicData uri="http://schemas.openxmlformats.org/drawingml/2006/table">
            <a:tbl>
              <a:tblPr bandRow="1">
                <a:noFill/>
                <a:tableStyleId>{46409119-0364-41FD-8744-DC8955837773}</a:tableStyleId>
              </a:tblPr>
              <a:tblGrid>
                <a:gridCol w="281500">
                  <a:extLst>
                    <a:ext uri="{9D8B030D-6E8A-4147-A177-3AD203B41FA5}">
                      <a16:colId xmlns:a16="http://schemas.microsoft.com/office/drawing/2014/main" val="20000"/>
                    </a:ext>
                  </a:extLst>
                </a:gridCol>
                <a:gridCol w="2684400">
                  <a:extLst>
                    <a:ext uri="{9D8B030D-6E8A-4147-A177-3AD203B41FA5}">
                      <a16:colId xmlns:a16="http://schemas.microsoft.com/office/drawing/2014/main" val="20001"/>
                    </a:ext>
                  </a:extLst>
                </a:gridCol>
              </a:tblGrid>
              <a:tr h="229900">
                <a:tc>
                  <a:txBody>
                    <a:bodyPr/>
                    <a:lstStyle/>
                    <a:p>
                      <a:pPr marL="0" marR="0" lvl="0" indent="0" algn="ctr" rtl="0">
                        <a:lnSpc>
                          <a:spcPct val="100000"/>
                        </a:lnSpc>
                        <a:spcBef>
                          <a:spcPts val="0"/>
                        </a:spcBef>
                        <a:spcAft>
                          <a:spcPts val="0"/>
                        </a:spcAft>
                        <a:buClr>
                          <a:schemeClr val="dk1"/>
                        </a:buClr>
                        <a:buSzPts val="500"/>
                        <a:buFont typeface="Helvetica Neue"/>
                        <a:buNone/>
                      </a:pPr>
                      <a:r>
                        <a:rPr lang="en" sz="900" b="1" u="none" strike="noStrike" cap="none"/>
                        <a:t>+</a:t>
                      </a:r>
                      <a:endParaRPr sz="900"/>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600"/>
                        <a:buFont typeface="Helvetica Neue"/>
                        <a:buNone/>
                      </a:pPr>
                      <a:r>
                        <a:rPr lang="en" sz="900" u="none" strike="noStrike" cap="none"/>
                        <a:t>What did they like about it?</a:t>
                      </a:r>
                      <a:endParaRPr sz="900"/>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229900">
                <a:tc>
                  <a:txBody>
                    <a:bodyPr/>
                    <a:lstStyle/>
                    <a:p>
                      <a:pPr marL="0" marR="0" lvl="0" indent="0" algn="ctr" rtl="0">
                        <a:lnSpc>
                          <a:spcPct val="100000"/>
                        </a:lnSpc>
                        <a:spcBef>
                          <a:spcPts val="0"/>
                        </a:spcBef>
                        <a:spcAft>
                          <a:spcPts val="0"/>
                        </a:spcAft>
                        <a:buClr>
                          <a:schemeClr val="dk1"/>
                        </a:buClr>
                        <a:buSzPts val="600"/>
                        <a:buFont typeface="Helvetica Neue"/>
                        <a:buNone/>
                      </a:pPr>
                      <a:r>
                        <a:rPr lang="en" sz="900" b="1" u="none" strike="noStrike" cap="none"/>
                        <a:t>∆</a:t>
                      </a:r>
                      <a:endParaRPr sz="900"/>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a:txBody>
                    <a:bodyPr/>
                    <a:lstStyle/>
                    <a:p>
                      <a:pPr marL="0" marR="0" lvl="0" indent="0" algn="l" rtl="0">
                        <a:lnSpc>
                          <a:spcPct val="100000"/>
                        </a:lnSpc>
                        <a:spcBef>
                          <a:spcPts val="0"/>
                        </a:spcBef>
                        <a:spcAft>
                          <a:spcPts val="0"/>
                        </a:spcAft>
                        <a:buClr>
                          <a:schemeClr val="dk1"/>
                        </a:buClr>
                        <a:buSzPts val="500"/>
                        <a:buFont typeface="Helvetica Neue"/>
                        <a:buNone/>
                      </a:pPr>
                      <a:r>
                        <a:rPr lang="en" sz="900" u="none" strike="noStrike" cap="none"/>
                        <a:t>What would they like changed?</a:t>
                      </a:r>
                      <a:endParaRPr sz="900"/>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extLst>
                  <a:ext uri="{0D108BD9-81ED-4DB2-BD59-A6C34878D82A}">
                    <a16:rowId xmlns:a16="http://schemas.microsoft.com/office/drawing/2014/main" val="10001"/>
                  </a:ext>
                </a:extLst>
              </a:tr>
              <a:tr h="229900">
                <a:tc>
                  <a:txBody>
                    <a:bodyPr/>
                    <a:lstStyle/>
                    <a:p>
                      <a:pPr marL="0" marR="0" lvl="0" indent="0" algn="ctr" rtl="0">
                        <a:lnSpc>
                          <a:spcPct val="100000"/>
                        </a:lnSpc>
                        <a:spcBef>
                          <a:spcPts val="0"/>
                        </a:spcBef>
                        <a:spcAft>
                          <a:spcPts val="0"/>
                        </a:spcAft>
                        <a:buClr>
                          <a:schemeClr val="dk1"/>
                        </a:buClr>
                        <a:buSzPts val="500"/>
                        <a:buFont typeface="Helvetica Neue"/>
                        <a:buNone/>
                      </a:pPr>
                      <a:r>
                        <a:rPr lang="en" sz="900" b="1" u="none" strike="noStrike" cap="none"/>
                        <a:t>?</a:t>
                      </a:r>
                      <a:endParaRPr sz="900"/>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500"/>
                        <a:buFont typeface="Helvetica Neue"/>
                        <a:buNone/>
                      </a:pPr>
                      <a:r>
                        <a:rPr lang="en" sz="900" u="none" strike="noStrike" cap="none"/>
                        <a:t>What questions did they ask?</a:t>
                      </a:r>
                      <a:endParaRPr sz="900"/>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229900">
                <a:tc>
                  <a:txBody>
                    <a:bodyPr/>
                    <a:lstStyle/>
                    <a:p>
                      <a:pPr marL="0" marR="0" lvl="0" indent="0" algn="l" rtl="0">
                        <a:lnSpc>
                          <a:spcPct val="100000"/>
                        </a:lnSpc>
                        <a:spcBef>
                          <a:spcPts val="0"/>
                        </a:spcBef>
                        <a:spcAft>
                          <a:spcPts val="0"/>
                        </a:spcAft>
                        <a:buClr>
                          <a:schemeClr val="dk1"/>
                        </a:buClr>
                        <a:buSzPts val="500"/>
                        <a:buFont typeface="Helvetica Neue"/>
                        <a:buNone/>
                      </a:pPr>
                      <a:endParaRPr sz="9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a:txBody>
                    <a:bodyPr/>
                    <a:lstStyle/>
                    <a:p>
                      <a:pPr marL="0" marR="0" lvl="0" indent="0" algn="l" rtl="0">
                        <a:lnSpc>
                          <a:spcPct val="100000"/>
                        </a:lnSpc>
                        <a:spcBef>
                          <a:spcPts val="0"/>
                        </a:spcBef>
                        <a:spcAft>
                          <a:spcPts val="0"/>
                        </a:spcAft>
                        <a:buClr>
                          <a:schemeClr val="dk1"/>
                        </a:buClr>
                        <a:buSzPts val="500"/>
                        <a:buFont typeface="Helvetica Neue"/>
                        <a:buNone/>
                      </a:pPr>
                      <a:r>
                        <a:rPr lang="en" sz="900" u="none" strike="noStrike" cap="none"/>
                        <a:t>What new ideas came out of the discussion?</a:t>
                      </a:r>
                      <a:endParaRPr sz="900"/>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extLst>
                  <a:ext uri="{0D108BD9-81ED-4DB2-BD59-A6C34878D82A}">
                    <a16:rowId xmlns:a16="http://schemas.microsoft.com/office/drawing/2014/main" val="10003"/>
                  </a:ext>
                </a:extLst>
              </a:tr>
            </a:tbl>
          </a:graphicData>
        </a:graphic>
      </p:graphicFrame>
      <p:graphicFrame>
        <p:nvGraphicFramePr>
          <p:cNvPr id="274" name="Google Shape;274;p39"/>
          <p:cNvGraphicFramePr/>
          <p:nvPr>
            <p:extLst>
              <p:ext uri="{D42A27DB-BD31-4B8C-83A1-F6EECF244321}">
                <p14:modId xmlns:p14="http://schemas.microsoft.com/office/powerpoint/2010/main" val="1789592057"/>
              </p:ext>
            </p:extLst>
          </p:nvPr>
        </p:nvGraphicFramePr>
        <p:xfrm>
          <a:off x="318702" y="659063"/>
          <a:ext cx="2178700" cy="1908945"/>
        </p:xfrm>
        <a:graphic>
          <a:graphicData uri="http://schemas.openxmlformats.org/drawingml/2006/table">
            <a:tbl>
              <a:tblPr bandRow="1">
                <a:noFill/>
                <a:tableStyleId>{46409119-0364-41FD-8744-DC8955837773}</a:tableStyleId>
              </a:tblPr>
              <a:tblGrid>
                <a:gridCol w="2178700">
                  <a:extLst>
                    <a:ext uri="{9D8B030D-6E8A-4147-A177-3AD203B41FA5}">
                      <a16:colId xmlns:a16="http://schemas.microsoft.com/office/drawing/2014/main" val="20000"/>
                    </a:ext>
                  </a:extLst>
                </a:gridCol>
              </a:tblGrid>
              <a:tr h="203325">
                <a:tc>
                  <a:txBody>
                    <a:bodyPr/>
                    <a:lstStyle/>
                    <a:p>
                      <a:pPr marL="0" marR="0" lvl="0" indent="0" algn="l" rtl="0">
                        <a:lnSpc>
                          <a:spcPct val="100000"/>
                        </a:lnSpc>
                        <a:spcBef>
                          <a:spcPts val="0"/>
                        </a:spcBef>
                        <a:spcAft>
                          <a:spcPts val="0"/>
                        </a:spcAft>
                        <a:buClr>
                          <a:schemeClr val="dk1"/>
                        </a:buClr>
                        <a:buSzPts val="500"/>
                        <a:buFont typeface="Helvetica Neue"/>
                        <a:buNone/>
                      </a:pPr>
                      <a:r>
                        <a:rPr lang="en-US" sz="800" u="none" strike="noStrike" cap="none"/>
                        <a:t>Like the layout because they are easy for users to find and instructions are informative.</a:t>
                      </a: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203325">
                <a:tc>
                  <a:txBody>
                    <a:bodyPr/>
                    <a:lstStyle/>
                    <a:p>
                      <a:pPr marL="0" marR="0" lvl="0" indent="0" algn="l" rtl="0">
                        <a:lnSpc>
                          <a:spcPct val="100000"/>
                        </a:lnSpc>
                        <a:spcBef>
                          <a:spcPts val="0"/>
                        </a:spcBef>
                        <a:spcAft>
                          <a:spcPts val="0"/>
                        </a:spcAft>
                        <a:buClr>
                          <a:schemeClr val="dk1"/>
                        </a:buClr>
                        <a:buSzPts val="500"/>
                        <a:buFont typeface="Helvetica Neue"/>
                        <a:buNone/>
                      </a:pPr>
                      <a:r>
                        <a:rPr lang="en-US" sz="800" u="none" strike="noStrike" cap="none"/>
                        <a:t>Being able to drag the vector and automatically change</a:t>
                      </a: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extLst>
                  <a:ext uri="{0D108BD9-81ED-4DB2-BD59-A6C34878D82A}">
                    <a16:rowId xmlns:a16="http://schemas.microsoft.com/office/drawing/2014/main" val="10001"/>
                  </a:ext>
                </a:extLst>
              </a:tr>
              <a:tr h="203325">
                <a:tc>
                  <a:txBody>
                    <a:bodyPr/>
                    <a:lstStyle/>
                    <a:p>
                      <a:pPr marL="0" marR="0" lvl="0" indent="0" algn="l" rtl="0">
                        <a:lnSpc>
                          <a:spcPct val="100000"/>
                        </a:lnSpc>
                        <a:spcBef>
                          <a:spcPts val="0"/>
                        </a:spcBef>
                        <a:spcAft>
                          <a:spcPts val="0"/>
                        </a:spcAft>
                        <a:buClr>
                          <a:schemeClr val="dk1"/>
                        </a:buClr>
                        <a:buSzPts val="500"/>
                        <a:buFont typeface="Helvetica Neue"/>
                        <a:buNone/>
                      </a:pPr>
                      <a:r>
                        <a:rPr lang="en-US" sz="800" u="none" strike="noStrike" cap="none"/>
                        <a:t>Being able to change the color for better differentiation. </a:t>
                      </a: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203325">
                <a:tc>
                  <a:txBody>
                    <a:bodyPr/>
                    <a:lstStyle/>
                    <a:p>
                      <a:pPr marL="0" marR="0" lvl="0" indent="0" algn="l" rtl="0">
                        <a:lnSpc>
                          <a:spcPct val="100000"/>
                        </a:lnSpc>
                        <a:spcBef>
                          <a:spcPts val="0"/>
                        </a:spcBef>
                        <a:spcAft>
                          <a:spcPts val="0"/>
                        </a:spcAft>
                        <a:buClr>
                          <a:schemeClr val="dk1"/>
                        </a:buClr>
                        <a:buSzPts val="500"/>
                        <a:buFont typeface="Helvetica Neue"/>
                        <a:buNone/>
                      </a:pPr>
                      <a:r>
                        <a:rPr lang="en-US" sz="800" u="none" strike="noStrike" cap="none"/>
                        <a:t>Like close/open the grid</a:t>
                      </a: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extLst>
                  <a:ext uri="{0D108BD9-81ED-4DB2-BD59-A6C34878D82A}">
                    <a16:rowId xmlns:a16="http://schemas.microsoft.com/office/drawing/2014/main" val="10003"/>
                  </a:ext>
                </a:extLst>
              </a:tr>
              <a:tr h="203325">
                <a:tc>
                  <a:txBody>
                    <a:bodyPr/>
                    <a:lstStyle/>
                    <a:p>
                      <a:pPr marL="0" marR="0" lvl="0" indent="0" algn="l" rtl="0">
                        <a:lnSpc>
                          <a:spcPct val="100000"/>
                        </a:lnSpc>
                        <a:spcBef>
                          <a:spcPts val="0"/>
                        </a:spcBef>
                        <a:spcAft>
                          <a:spcPts val="0"/>
                        </a:spcAft>
                        <a:buClr>
                          <a:schemeClr val="dk1"/>
                        </a:buClr>
                        <a:buSzPts val="500"/>
                        <a:buFont typeface="Helvetica Neue"/>
                        <a:buNone/>
                      </a:pP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203325">
                <a:tc>
                  <a:txBody>
                    <a:bodyPr/>
                    <a:lstStyle/>
                    <a:p>
                      <a:pPr marL="0" marR="0" lvl="0" indent="0" algn="l" rtl="0">
                        <a:lnSpc>
                          <a:spcPct val="100000"/>
                        </a:lnSpc>
                        <a:spcBef>
                          <a:spcPts val="0"/>
                        </a:spcBef>
                        <a:spcAft>
                          <a:spcPts val="0"/>
                        </a:spcAft>
                        <a:buClr>
                          <a:schemeClr val="dk1"/>
                        </a:buClr>
                        <a:buSzPts val="500"/>
                        <a:buFont typeface="Helvetica Neue"/>
                        <a:buNone/>
                      </a:pP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extLst>
                  <a:ext uri="{0D108BD9-81ED-4DB2-BD59-A6C34878D82A}">
                    <a16:rowId xmlns:a16="http://schemas.microsoft.com/office/drawing/2014/main" val="10005"/>
                  </a:ext>
                </a:extLst>
              </a:tr>
              <a:tr h="203325">
                <a:tc>
                  <a:txBody>
                    <a:bodyPr/>
                    <a:lstStyle/>
                    <a:p>
                      <a:pPr marL="0" marR="0" lvl="0" indent="0" algn="l" rtl="0">
                        <a:lnSpc>
                          <a:spcPct val="100000"/>
                        </a:lnSpc>
                        <a:spcBef>
                          <a:spcPts val="0"/>
                        </a:spcBef>
                        <a:spcAft>
                          <a:spcPts val="0"/>
                        </a:spcAft>
                        <a:buClr>
                          <a:schemeClr val="dk1"/>
                        </a:buClr>
                        <a:buSzPts val="500"/>
                        <a:buFont typeface="Helvetica Neue"/>
                        <a:buNone/>
                      </a:pP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r h="203325">
                <a:tc>
                  <a:txBody>
                    <a:bodyPr/>
                    <a:lstStyle/>
                    <a:p>
                      <a:pPr marL="0" marR="0" lvl="0" indent="0" algn="l" rtl="0">
                        <a:lnSpc>
                          <a:spcPct val="100000"/>
                        </a:lnSpc>
                        <a:spcBef>
                          <a:spcPts val="0"/>
                        </a:spcBef>
                        <a:spcAft>
                          <a:spcPts val="0"/>
                        </a:spcAft>
                        <a:buClr>
                          <a:schemeClr val="dk1"/>
                        </a:buClr>
                        <a:buSzPts val="500"/>
                        <a:buFont typeface="Helvetica Neue"/>
                        <a:buNone/>
                      </a:pP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extLst>
                  <a:ext uri="{0D108BD9-81ED-4DB2-BD59-A6C34878D82A}">
                    <a16:rowId xmlns:a16="http://schemas.microsoft.com/office/drawing/2014/main" val="10007"/>
                  </a:ext>
                </a:extLst>
              </a:tr>
            </a:tbl>
          </a:graphicData>
        </a:graphic>
      </p:graphicFrame>
      <p:graphicFrame>
        <p:nvGraphicFramePr>
          <p:cNvPr id="275" name="Google Shape;275;p39"/>
          <p:cNvGraphicFramePr/>
          <p:nvPr>
            <p:extLst>
              <p:ext uri="{D42A27DB-BD31-4B8C-83A1-F6EECF244321}">
                <p14:modId xmlns:p14="http://schemas.microsoft.com/office/powerpoint/2010/main" val="939814973"/>
              </p:ext>
            </p:extLst>
          </p:nvPr>
        </p:nvGraphicFramePr>
        <p:xfrm>
          <a:off x="3482652" y="659063"/>
          <a:ext cx="2255325" cy="1814830"/>
        </p:xfrm>
        <a:graphic>
          <a:graphicData uri="http://schemas.openxmlformats.org/drawingml/2006/table">
            <a:tbl>
              <a:tblPr bandRow="1">
                <a:noFill/>
                <a:tableStyleId>{46409119-0364-41FD-8744-DC8955837773}</a:tableStyleId>
              </a:tblPr>
              <a:tblGrid>
                <a:gridCol w="2255325">
                  <a:extLst>
                    <a:ext uri="{9D8B030D-6E8A-4147-A177-3AD203B41FA5}">
                      <a16:colId xmlns:a16="http://schemas.microsoft.com/office/drawing/2014/main" val="20000"/>
                    </a:ext>
                  </a:extLst>
                </a:gridCol>
              </a:tblGrid>
              <a:tr h="203325">
                <a:tc>
                  <a:txBody>
                    <a:bodyPr/>
                    <a:lstStyle/>
                    <a:p>
                      <a:pPr marL="0" marR="0" lvl="0" indent="0" algn="l" rtl="0">
                        <a:lnSpc>
                          <a:spcPct val="100000"/>
                        </a:lnSpc>
                        <a:spcBef>
                          <a:spcPts val="0"/>
                        </a:spcBef>
                        <a:spcAft>
                          <a:spcPts val="0"/>
                        </a:spcAft>
                        <a:buClr>
                          <a:schemeClr val="dk1"/>
                        </a:buClr>
                        <a:buSzPts val="500"/>
                        <a:buFont typeface="Helvetica Neue"/>
                        <a:buNone/>
                      </a:pPr>
                      <a:r>
                        <a:rPr lang="en-US" sz="800" u="none" strike="noStrike" cap="none"/>
                        <a:t>Would</a:t>
                      </a:r>
                      <a:r>
                        <a:rPr lang="zh-CN" sz="800" u="none" strike="noStrike" cap="none"/>
                        <a:t> </a:t>
                      </a:r>
                      <a:r>
                        <a:rPr lang="en-US" sz="800" u="none" strike="noStrike" cap="none"/>
                        <a:t>change</a:t>
                      </a:r>
                      <a:r>
                        <a:rPr lang="en-US" altLang="zh-CN" sz="800" u="none" strike="noStrike" cap="none"/>
                        <a:t> the first letter to capital for clearer vision </a:t>
                      </a:r>
                      <a:r>
                        <a:rPr lang="en-US" sz="800" b="0" i="0" u="none" strike="noStrike" cap="none" noProof="0">
                          <a:latin typeface="Helvetica Neue"/>
                        </a:rPr>
                        <a:t>aesthetically</a:t>
                      </a:r>
                      <a:endParaRPr sz="800" u="none" strike="noStrike" cap="none" err="1"/>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203325">
                <a:tc>
                  <a:txBody>
                    <a:bodyPr/>
                    <a:lstStyle/>
                    <a:p>
                      <a:pPr marL="0" marR="0" lvl="0" indent="0" algn="l" rtl="0">
                        <a:lnSpc>
                          <a:spcPct val="100000"/>
                        </a:lnSpc>
                        <a:spcBef>
                          <a:spcPts val="0"/>
                        </a:spcBef>
                        <a:spcAft>
                          <a:spcPts val="0"/>
                        </a:spcAft>
                        <a:buClr>
                          <a:schemeClr val="dk1"/>
                        </a:buClr>
                        <a:buSzPts val="500"/>
                        <a:buFont typeface="Helvetica Neue"/>
                        <a:buNone/>
                      </a:pPr>
                      <a:r>
                        <a:rPr lang="en-US" sz="800" u="none" strike="noStrike" cap="none"/>
                        <a:t>Expect</a:t>
                      </a:r>
                      <a:r>
                        <a:rPr lang="en-US" altLang="zh-CN" sz="800" u="none" strike="noStrike" cap="none"/>
                        <a:t> to see the cheat sheet/ key definition prototypes look like</a:t>
                      </a:r>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extLst>
                  <a:ext uri="{0D108BD9-81ED-4DB2-BD59-A6C34878D82A}">
                    <a16:rowId xmlns:a16="http://schemas.microsoft.com/office/drawing/2014/main" val="10001"/>
                  </a:ext>
                </a:extLst>
              </a:tr>
              <a:tr h="203325">
                <a:tc>
                  <a:txBody>
                    <a:bodyPr/>
                    <a:lstStyle/>
                    <a:p>
                      <a:pPr marL="0" marR="0" lvl="0" indent="0" algn="l" rtl="0">
                        <a:lnSpc>
                          <a:spcPct val="100000"/>
                        </a:lnSpc>
                        <a:spcBef>
                          <a:spcPts val="0"/>
                        </a:spcBef>
                        <a:spcAft>
                          <a:spcPts val="0"/>
                        </a:spcAft>
                        <a:buClr>
                          <a:schemeClr val="dk1"/>
                        </a:buClr>
                        <a:buSzPts val="500"/>
                        <a:buFont typeface="Helvetica Neue"/>
                        <a:buNone/>
                      </a:pP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203325">
                <a:tc>
                  <a:txBody>
                    <a:bodyPr/>
                    <a:lstStyle/>
                    <a:p>
                      <a:pPr marL="0" marR="0" lvl="0" indent="0" algn="l" rtl="0">
                        <a:lnSpc>
                          <a:spcPct val="100000"/>
                        </a:lnSpc>
                        <a:spcBef>
                          <a:spcPts val="0"/>
                        </a:spcBef>
                        <a:spcAft>
                          <a:spcPts val="0"/>
                        </a:spcAft>
                        <a:buClr>
                          <a:schemeClr val="dk1"/>
                        </a:buClr>
                        <a:buSzPts val="500"/>
                        <a:buFont typeface="Helvetica Neue"/>
                        <a:buNone/>
                      </a:pP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extLst>
                  <a:ext uri="{0D108BD9-81ED-4DB2-BD59-A6C34878D82A}">
                    <a16:rowId xmlns:a16="http://schemas.microsoft.com/office/drawing/2014/main" val="10003"/>
                  </a:ext>
                </a:extLst>
              </a:tr>
              <a:tr h="203325">
                <a:tc>
                  <a:txBody>
                    <a:bodyPr/>
                    <a:lstStyle/>
                    <a:p>
                      <a:pPr marL="0" marR="0" lvl="0" indent="0" algn="l" rtl="0">
                        <a:lnSpc>
                          <a:spcPct val="100000"/>
                        </a:lnSpc>
                        <a:spcBef>
                          <a:spcPts val="0"/>
                        </a:spcBef>
                        <a:spcAft>
                          <a:spcPts val="0"/>
                        </a:spcAft>
                        <a:buClr>
                          <a:schemeClr val="dk1"/>
                        </a:buClr>
                        <a:buSzPts val="500"/>
                        <a:buFont typeface="Helvetica Neue"/>
                        <a:buNone/>
                      </a:pP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203325">
                <a:tc>
                  <a:txBody>
                    <a:bodyPr/>
                    <a:lstStyle/>
                    <a:p>
                      <a:pPr marL="0" marR="0" lvl="0" indent="0" algn="l" rtl="0">
                        <a:lnSpc>
                          <a:spcPct val="100000"/>
                        </a:lnSpc>
                        <a:spcBef>
                          <a:spcPts val="0"/>
                        </a:spcBef>
                        <a:spcAft>
                          <a:spcPts val="0"/>
                        </a:spcAft>
                        <a:buClr>
                          <a:schemeClr val="dk1"/>
                        </a:buClr>
                        <a:buSzPts val="500"/>
                        <a:buFont typeface="Helvetica Neue"/>
                        <a:buNone/>
                      </a:pP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extLst>
                  <a:ext uri="{0D108BD9-81ED-4DB2-BD59-A6C34878D82A}">
                    <a16:rowId xmlns:a16="http://schemas.microsoft.com/office/drawing/2014/main" val="10005"/>
                  </a:ext>
                </a:extLst>
              </a:tr>
              <a:tr h="203325">
                <a:tc>
                  <a:txBody>
                    <a:bodyPr/>
                    <a:lstStyle/>
                    <a:p>
                      <a:pPr marL="0" marR="0" lvl="0" indent="0" algn="l" rtl="0">
                        <a:lnSpc>
                          <a:spcPct val="100000"/>
                        </a:lnSpc>
                        <a:spcBef>
                          <a:spcPts val="0"/>
                        </a:spcBef>
                        <a:spcAft>
                          <a:spcPts val="0"/>
                        </a:spcAft>
                        <a:buClr>
                          <a:schemeClr val="dk1"/>
                        </a:buClr>
                        <a:buSzPts val="500"/>
                        <a:buFont typeface="Helvetica Neue"/>
                        <a:buNone/>
                      </a:pP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r h="203325">
                <a:tc>
                  <a:txBody>
                    <a:bodyPr/>
                    <a:lstStyle/>
                    <a:p>
                      <a:pPr marL="0" marR="0" lvl="0" indent="0" algn="l" rtl="0">
                        <a:lnSpc>
                          <a:spcPct val="100000"/>
                        </a:lnSpc>
                        <a:spcBef>
                          <a:spcPts val="0"/>
                        </a:spcBef>
                        <a:spcAft>
                          <a:spcPts val="0"/>
                        </a:spcAft>
                        <a:buClr>
                          <a:schemeClr val="dk1"/>
                        </a:buClr>
                        <a:buSzPts val="500"/>
                        <a:buFont typeface="Helvetica Neue"/>
                        <a:buNone/>
                      </a:pP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extLst>
                  <a:ext uri="{0D108BD9-81ED-4DB2-BD59-A6C34878D82A}">
                    <a16:rowId xmlns:a16="http://schemas.microsoft.com/office/drawing/2014/main" val="10007"/>
                  </a:ext>
                </a:extLst>
              </a:tr>
            </a:tbl>
          </a:graphicData>
        </a:graphic>
      </p:graphicFrame>
      <p:graphicFrame>
        <p:nvGraphicFramePr>
          <p:cNvPr id="276" name="Google Shape;276;p39"/>
          <p:cNvGraphicFramePr/>
          <p:nvPr>
            <p:extLst>
              <p:ext uri="{D42A27DB-BD31-4B8C-83A1-F6EECF244321}">
                <p14:modId xmlns:p14="http://schemas.microsoft.com/office/powerpoint/2010/main" val="686241317"/>
              </p:ext>
            </p:extLst>
          </p:nvPr>
        </p:nvGraphicFramePr>
        <p:xfrm>
          <a:off x="318702" y="2951663"/>
          <a:ext cx="2092775" cy="1994490"/>
        </p:xfrm>
        <a:graphic>
          <a:graphicData uri="http://schemas.openxmlformats.org/drawingml/2006/table">
            <a:tbl>
              <a:tblPr bandRow="1">
                <a:noFill/>
                <a:tableStyleId>{46409119-0364-41FD-8744-DC8955837773}</a:tableStyleId>
              </a:tblPr>
              <a:tblGrid>
                <a:gridCol w="2092775">
                  <a:extLst>
                    <a:ext uri="{9D8B030D-6E8A-4147-A177-3AD203B41FA5}">
                      <a16:colId xmlns:a16="http://schemas.microsoft.com/office/drawing/2014/main" val="20000"/>
                    </a:ext>
                  </a:extLst>
                </a:gridCol>
              </a:tblGrid>
              <a:tr h="196050">
                <a:tc>
                  <a:txBody>
                    <a:bodyPr/>
                    <a:lstStyle/>
                    <a:p>
                      <a:pPr marL="0" marR="0" lvl="0" indent="0" algn="l" rtl="0">
                        <a:lnSpc>
                          <a:spcPct val="100000"/>
                        </a:lnSpc>
                        <a:spcBef>
                          <a:spcPts val="0"/>
                        </a:spcBef>
                        <a:spcAft>
                          <a:spcPts val="0"/>
                        </a:spcAft>
                        <a:buClr>
                          <a:schemeClr val="dk1"/>
                        </a:buClr>
                        <a:buSzPts val="500"/>
                        <a:buFont typeface="Helvetica Neue"/>
                        <a:buNone/>
                      </a:pPr>
                      <a:r>
                        <a:rPr lang="en-US" sz="800" u="none" strike="noStrike" cap="none"/>
                        <a:t>Does menu bar disappear when one vector going to the top left direction or they will overlap each other?</a:t>
                      </a: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196050">
                <a:tc>
                  <a:txBody>
                    <a:bodyPr/>
                    <a:lstStyle/>
                    <a:p>
                      <a:pPr marL="0" marR="0" lvl="0" indent="0" algn="l" rtl="0">
                        <a:lnSpc>
                          <a:spcPct val="100000"/>
                        </a:lnSpc>
                        <a:spcBef>
                          <a:spcPts val="0"/>
                        </a:spcBef>
                        <a:spcAft>
                          <a:spcPts val="0"/>
                        </a:spcAft>
                        <a:buClr>
                          <a:schemeClr val="dk1"/>
                        </a:buClr>
                        <a:buSzPts val="500"/>
                        <a:buFont typeface="Helvetica Neue"/>
                        <a:buNone/>
                      </a:pPr>
                      <a:r>
                        <a:rPr lang="en-US" sz="800" u="none" strike="noStrike" cap="none"/>
                        <a:t>Will the red arrows with instructions come up in the real math visualizer?</a:t>
                      </a: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extLst>
                  <a:ext uri="{0D108BD9-81ED-4DB2-BD59-A6C34878D82A}">
                    <a16:rowId xmlns:a16="http://schemas.microsoft.com/office/drawing/2014/main" val="10001"/>
                  </a:ext>
                </a:extLst>
              </a:tr>
              <a:tr h="196050">
                <a:tc>
                  <a:txBody>
                    <a:bodyPr/>
                    <a:lstStyle/>
                    <a:p>
                      <a:pPr marL="0" marR="0" lvl="0" indent="0" algn="l" rtl="0">
                        <a:lnSpc>
                          <a:spcPct val="100000"/>
                        </a:lnSpc>
                        <a:spcBef>
                          <a:spcPts val="0"/>
                        </a:spcBef>
                        <a:spcAft>
                          <a:spcPts val="0"/>
                        </a:spcAft>
                        <a:buClr>
                          <a:schemeClr val="dk1"/>
                        </a:buClr>
                        <a:buSzPts val="500"/>
                        <a:buFont typeface="Helvetica Neue"/>
                        <a:buNone/>
                      </a:pPr>
                      <a:r>
                        <a:rPr lang="en-US" sz="800" u="none" strike="noStrike" cap="none"/>
                        <a:t>What</a:t>
                      </a:r>
                      <a:r>
                        <a:rPr lang="zh-CN" sz="800" u="none" strike="noStrike" cap="none"/>
                        <a:t> </a:t>
                      </a:r>
                      <a:r>
                        <a:rPr lang="en-US" sz="800" u="none" strike="noStrike" cap="none"/>
                        <a:t>does</a:t>
                      </a:r>
                      <a:r>
                        <a:rPr lang="zh-CN" sz="800" u="none" strike="noStrike" cap="none"/>
                        <a:t> </a:t>
                      </a:r>
                      <a:r>
                        <a:rPr lang="en-US" sz="800" u="none" strike="noStrike" cap="none"/>
                        <a:t>cheat</a:t>
                      </a:r>
                      <a:r>
                        <a:rPr lang="en-US" altLang="zh-CN" sz="800" u="none" strike="noStrike" cap="none"/>
                        <a:t> </a:t>
                      </a:r>
                      <a:r>
                        <a:rPr lang="en-US" sz="800" u="none" strike="noStrike" cap="none"/>
                        <a:t>sheet contain and why does it help to practice the visualizer?</a:t>
                      </a: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196050">
                <a:tc>
                  <a:txBody>
                    <a:bodyPr/>
                    <a:lstStyle/>
                    <a:p>
                      <a:pPr marL="0" marR="0" lvl="0" indent="0" algn="l" rtl="0">
                        <a:lnSpc>
                          <a:spcPct val="100000"/>
                        </a:lnSpc>
                        <a:spcBef>
                          <a:spcPts val="0"/>
                        </a:spcBef>
                        <a:spcAft>
                          <a:spcPts val="0"/>
                        </a:spcAft>
                        <a:buClr>
                          <a:schemeClr val="dk1"/>
                        </a:buClr>
                        <a:buSzPts val="500"/>
                        <a:buFont typeface="Helvetica Neue"/>
                        <a:buNone/>
                      </a:pPr>
                      <a:r>
                        <a:rPr lang="en-US" sz="800" u="none" strike="noStrike" cap="none"/>
                        <a:t>How many vectors can it handle at once?</a:t>
                      </a: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extLst>
                  <a:ext uri="{0D108BD9-81ED-4DB2-BD59-A6C34878D82A}">
                    <a16:rowId xmlns:a16="http://schemas.microsoft.com/office/drawing/2014/main" val="10003"/>
                  </a:ext>
                </a:extLst>
              </a:tr>
              <a:tr h="196050">
                <a:tc>
                  <a:txBody>
                    <a:bodyPr/>
                    <a:lstStyle/>
                    <a:p>
                      <a:pPr marL="0" marR="0" lvl="0" indent="0" algn="l" rtl="0">
                        <a:lnSpc>
                          <a:spcPct val="100000"/>
                        </a:lnSpc>
                        <a:spcBef>
                          <a:spcPts val="0"/>
                        </a:spcBef>
                        <a:spcAft>
                          <a:spcPts val="0"/>
                        </a:spcAft>
                        <a:buClr>
                          <a:schemeClr val="dk1"/>
                        </a:buClr>
                        <a:buSzPts val="500"/>
                        <a:buFont typeface="Helvetica Neue"/>
                        <a:buNone/>
                      </a:pP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196050">
                <a:tc>
                  <a:txBody>
                    <a:bodyPr/>
                    <a:lstStyle/>
                    <a:p>
                      <a:pPr marL="0" marR="0" lvl="0" indent="0" algn="l" rtl="0">
                        <a:lnSpc>
                          <a:spcPct val="100000"/>
                        </a:lnSpc>
                        <a:spcBef>
                          <a:spcPts val="0"/>
                        </a:spcBef>
                        <a:spcAft>
                          <a:spcPts val="0"/>
                        </a:spcAft>
                        <a:buClr>
                          <a:schemeClr val="dk1"/>
                        </a:buClr>
                        <a:buSzPts val="500"/>
                        <a:buFont typeface="Helvetica Neue"/>
                        <a:buNone/>
                      </a:pP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extLst>
                  <a:ext uri="{0D108BD9-81ED-4DB2-BD59-A6C34878D82A}">
                    <a16:rowId xmlns:a16="http://schemas.microsoft.com/office/drawing/2014/main" val="10005"/>
                  </a:ext>
                </a:extLst>
              </a:tr>
              <a:tr h="196050">
                <a:tc>
                  <a:txBody>
                    <a:bodyPr/>
                    <a:lstStyle/>
                    <a:p>
                      <a:pPr marL="0" marR="0" lvl="0" indent="0" algn="l" rtl="0">
                        <a:lnSpc>
                          <a:spcPct val="100000"/>
                        </a:lnSpc>
                        <a:spcBef>
                          <a:spcPts val="0"/>
                        </a:spcBef>
                        <a:spcAft>
                          <a:spcPts val="0"/>
                        </a:spcAft>
                        <a:buClr>
                          <a:schemeClr val="dk1"/>
                        </a:buClr>
                        <a:buSzPts val="500"/>
                        <a:buFont typeface="Helvetica Neue"/>
                        <a:buNone/>
                      </a:pP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r h="196050">
                <a:tc>
                  <a:txBody>
                    <a:bodyPr/>
                    <a:lstStyle/>
                    <a:p>
                      <a:pPr marL="0" marR="0" lvl="0" indent="0" algn="l" rtl="0">
                        <a:lnSpc>
                          <a:spcPct val="100000"/>
                        </a:lnSpc>
                        <a:spcBef>
                          <a:spcPts val="0"/>
                        </a:spcBef>
                        <a:spcAft>
                          <a:spcPts val="0"/>
                        </a:spcAft>
                        <a:buClr>
                          <a:schemeClr val="dk1"/>
                        </a:buClr>
                        <a:buSzPts val="500"/>
                        <a:buFont typeface="Helvetica Neue"/>
                        <a:buNone/>
                      </a:pP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extLst>
                  <a:ext uri="{0D108BD9-81ED-4DB2-BD59-A6C34878D82A}">
                    <a16:rowId xmlns:a16="http://schemas.microsoft.com/office/drawing/2014/main" val="10007"/>
                  </a:ext>
                </a:extLst>
              </a:tr>
            </a:tbl>
          </a:graphicData>
        </a:graphic>
      </p:graphicFrame>
      <p:graphicFrame>
        <p:nvGraphicFramePr>
          <p:cNvPr id="277" name="Google Shape;277;p39"/>
          <p:cNvGraphicFramePr/>
          <p:nvPr>
            <p:extLst>
              <p:ext uri="{D42A27DB-BD31-4B8C-83A1-F6EECF244321}">
                <p14:modId xmlns:p14="http://schemas.microsoft.com/office/powerpoint/2010/main" val="259350052"/>
              </p:ext>
            </p:extLst>
          </p:nvPr>
        </p:nvGraphicFramePr>
        <p:xfrm>
          <a:off x="3568565" y="2951663"/>
          <a:ext cx="2169400" cy="1791710"/>
        </p:xfrm>
        <a:graphic>
          <a:graphicData uri="http://schemas.openxmlformats.org/drawingml/2006/table">
            <a:tbl>
              <a:tblPr bandRow="1">
                <a:noFill/>
                <a:tableStyleId>{46409119-0364-41FD-8744-DC8955837773}</a:tableStyleId>
              </a:tblPr>
              <a:tblGrid>
                <a:gridCol w="2169400">
                  <a:extLst>
                    <a:ext uri="{9D8B030D-6E8A-4147-A177-3AD203B41FA5}">
                      <a16:colId xmlns:a16="http://schemas.microsoft.com/office/drawing/2014/main" val="20000"/>
                    </a:ext>
                  </a:extLst>
                </a:gridCol>
              </a:tblGrid>
              <a:tr h="196050">
                <a:tc>
                  <a:txBody>
                    <a:bodyPr/>
                    <a:lstStyle/>
                    <a:p>
                      <a:pPr marL="0" marR="0" lvl="0" indent="0" algn="l" rtl="0">
                        <a:lnSpc>
                          <a:spcPct val="100000"/>
                        </a:lnSpc>
                        <a:spcBef>
                          <a:spcPts val="0"/>
                        </a:spcBef>
                        <a:spcAft>
                          <a:spcPts val="0"/>
                        </a:spcAft>
                        <a:buClr>
                          <a:schemeClr val="dk1"/>
                        </a:buClr>
                        <a:buSzPts val="500"/>
                        <a:buFont typeface="Helvetica Neue"/>
                        <a:buNone/>
                      </a:pPr>
                      <a:r>
                        <a:rPr lang="en-US" sz="800" u="none" strike="noStrike" cap="none"/>
                        <a:t>Add projection onto the vector addition</a:t>
                      </a: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196050">
                <a:tc>
                  <a:txBody>
                    <a:bodyPr/>
                    <a:lstStyle/>
                    <a:p>
                      <a:pPr marL="0" marR="0" lvl="0" indent="0" algn="l" rtl="0">
                        <a:lnSpc>
                          <a:spcPct val="100000"/>
                        </a:lnSpc>
                        <a:spcBef>
                          <a:spcPts val="0"/>
                        </a:spcBef>
                        <a:spcAft>
                          <a:spcPts val="0"/>
                        </a:spcAft>
                        <a:buClr>
                          <a:schemeClr val="dk1"/>
                        </a:buClr>
                        <a:buSzPts val="500"/>
                        <a:buFont typeface="Helvetica Neue"/>
                        <a:buNone/>
                      </a:pPr>
                      <a:r>
                        <a:rPr lang="en-US" altLang="zh-CN" sz="800" u="none" strike="noStrike" cap="none"/>
                        <a:t>Would be more functional to make determinants in higher dimensions with calculations. </a:t>
                      </a: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extLst>
                  <a:ext uri="{0D108BD9-81ED-4DB2-BD59-A6C34878D82A}">
                    <a16:rowId xmlns:a16="http://schemas.microsoft.com/office/drawing/2014/main" val="10001"/>
                  </a:ext>
                </a:extLst>
              </a:tr>
              <a:tr h="196050">
                <a:tc>
                  <a:txBody>
                    <a:bodyPr/>
                    <a:lstStyle/>
                    <a:p>
                      <a:pPr marL="0" marR="0" lvl="0" indent="0" algn="l" rtl="0">
                        <a:lnSpc>
                          <a:spcPct val="100000"/>
                        </a:lnSpc>
                        <a:spcBef>
                          <a:spcPts val="0"/>
                        </a:spcBef>
                        <a:spcAft>
                          <a:spcPts val="0"/>
                        </a:spcAft>
                        <a:buClr>
                          <a:schemeClr val="dk1"/>
                        </a:buClr>
                        <a:buSzPts val="500"/>
                        <a:buFont typeface="Helvetica Neue"/>
                        <a:buNone/>
                      </a:pPr>
                      <a:r>
                        <a:rPr lang="en-US" sz="800" u="none" strike="noStrike" cap="none"/>
                        <a:t>Being able to close/open axis</a:t>
                      </a: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196050">
                <a:tc>
                  <a:txBody>
                    <a:bodyPr/>
                    <a:lstStyle/>
                    <a:p>
                      <a:pPr marL="0" marR="0" lvl="0" indent="0" algn="l" rtl="0">
                        <a:lnSpc>
                          <a:spcPct val="100000"/>
                        </a:lnSpc>
                        <a:spcBef>
                          <a:spcPts val="0"/>
                        </a:spcBef>
                        <a:spcAft>
                          <a:spcPts val="0"/>
                        </a:spcAft>
                        <a:buClr>
                          <a:schemeClr val="dk1"/>
                        </a:buClr>
                        <a:buSzPts val="500"/>
                        <a:buFont typeface="Helvetica Neue"/>
                        <a:buNone/>
                      </a:pPr>
                      <a:r>
                        <a:rPr lang="en-US" sz="800" u="none" strike="noStrike" cap="none"/>
                        <a:t>Adding values on the axis  </a:t>
                      </a: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extLst>
                  <a:ext uri="{0D108BD9-81ED-4DB2-BD59-A6C34878D82A}">
                    <a16:rowId xmlns:a16="http://schemas.microsoft.com/office/drawing/2014/main" val="10003"/>
                  </a:ext>
                </a:extLst>
              </a:tr>
              <a:tr h="196050">
                <a:tc>
                  <a:txBody>
                    <a:bodyPr/>
                    <a:lstStyle/>
                    <a:p>
                      <a:pPr marL="0" marR="0" lvl="0" indent="0" algn="l" rtl="0">
                        <a:lnSpc>
                          <a:spcPct val="100000"/>
                        </a:lnSpc>
                        <a:spcBef>
                          <a:spcPts val="0"/>
                        </a:spcBef>
                        <a:spcAft>
                          <a:spcPts val="0"/>
                        </a:spcAft>
                        <a:buClr>
                          <a:schemeClr val="dk1"/>
                        </a:buClr>
                        <a:buSzPts val="500"/>
                        <a:buFont typeface="Helvetica Neue"/>
                        <a:buNone/>
                      </a:pP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196050">
                <a:tc>
                  <a:txBody>
                    <a:bodyPr/>
                    <a:lstStyle/>
                    <a:p>
                      <a:pPr marL="0" marR="0" lvl="0" indent="0" algn="l" rtl="0">
                        <a:lnSpc>
                          <a:spcPct val="100000"/>
                        </a:lnSpc>
                        <a:spcBef>
                          <a:spcPts val="0"/>
                        </a:spcBef>
                        <a:spcAft>
                          <a:spcPts val="0"/>
                        </a:spcAft>
                        <a:buClr>
                          <a:schemeClr val="dk1"/>
                        </a:buClr>
                        <a:buSzPts val="500"/>
                        <a:buFont typeface="Helvetica Neue"/>
                        <a:buNone/>
                      </a:pP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extLst>
                  <a:ext uri="{0D108BD9-81ED-4DB2-BD59-A6C34878D82A}">
                    <a16:rowId xmlns:a16="http://schemas.microsoft.com/office/drawing/2014/main" val="10005"/>
                  </a:ext>
                </a:extLst>
              </a:tr>
              <a:tr h="196050">
                <a:tc>
                  <a:txBody>
                    <a:bodyPr/>
                    <a:lstStyle/>
                    <a:p>
                      <a:pPr marL="0" marR="0" lvl="0" indent="0" algn="l" rtl="0">
                        <a:lnSpc>
                          <a:spcPct val="100000"/>
                        </a:lnSpc>
                        <a:spcBef>
                          <a:spcPts val="0"/>
                        </a:spcBef>
                        <a:spcAft>
                          <a:spcPts val="0"/>
                        </a:spcAft>
                        <a:buClr>
                          <a:schemeClr val="dk1"/>
                        </a:buClr>
                        <a:buSzPts val="500"/>
                        <a:buFont typeface="Helvetica Neue"/>
                        <a:buNone/>
                      </a:pP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r h="196050">
                <a:tc>
                  <a:txBody>
                    <a:bodyPr/>
                    <a:lstStyle/>
                    <a:p>
                      <a:pPr marL="0" marR="0" lvl="0" indent="0" algn="l" rtl="0">
                        <a:lnSpc>
                          <a:spcPct val="100000"/>
                        </a:lnSpc>
                        <a:spcBef>
                          <a:spcPts val="0"/>
                        </a:spcBef>
                        <a:spcAft>
                          <a:spcPts val="0"/>
                        </a:spcAft>
                        <a:buClr>
                          <a:schemeClr val="dk1"/>
                        </a:buClr>
                        <a:buSzPts val="500"/>
                        <a:buFont typeface="Helvetica Neue"/>
                        <a:buNone/>
                      </a:pP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extLst>
                  <a:ext uri="{0D108BD9-81ED-4DB2-BD59-A6C34878D82A}">
                    <a16:rowId xmlns:a16="http://schemas.microsoft.com/office/drawing/2014/main" val="10007"/>
                  </a:ext>
                </a:extLst>
              </a:tr>
            </a:tbl>
          </a:graphicData>
        </a:graphic>
      </p:graphicFrame>
      <p:sp>
        <p:nvSpPr>
          <p:cNvPr id="278" name="Google Shape;278;p39"/>
          <p:cNvSpPr txBox="1"/>
          <p:nvPr/>
        </p:nvSpPr>
        <p:spPr>
          <a:xfrm>
            <a:off x="2673375" y="2869925"/>
            <a:ext cx="633300" cy="27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af-ZA">
                <a:latin typeface="Helvetica Neue"/>
                <a:ea typeface="Helvetica Neue"/>
                <a:cs typeface="Helvetica Neue"/>
              </a:rPr>
              <a:t>Nadia</a:t>
            </a:r>
            <a:endParaRPr>
              <a:latin typeface="Helvetica Neue"/>
              <a:ea typeface="Helvetica Neue"/>
              <a:cs typeface="Helvetica Neue"/>
              <a:sym typeface="Helvetica Neue"/>
            </a:endParaRPr>
          </a:p>
        </p:txBody>
      </p:sp>
      <p:pic>
        <p:nvPicPr>
          <p:cNvPr id="279" name="Google Shape;279;p39"/>
          <p:cNvPicPr preferRelativeResize="0"/>
          <p:nvPr/>
        </p:nvPicPr>
        <p:blipFill>
          <a:blip r:embed="rId5">
            <a:alphaModFix/>
          </a:blip>
          <a:stretch>
            <a:fillRect/>
          </a:stretch>
        </p:blipFill>
        <p:spPr>
          <a:xfrm>
            <a:off x="6005589" y="3411475"/>
            <a:ext cx="186756" cy="210100"/>
          </a:xfrm>
          <a:prstGeom prst="rect">
            <a:avLst/>
          </a:prstGeom>
          <a:noFill/>
          <a:ln>
            <a:noFill/>
          </a:ln>
        </p:spPr>
      </p:pic>
      <p:sp>
        <p:nvSpPr>
          <p:cNvPr id="280" name="Google Shape;280;p39"/>
          <p:cNvSpPr txBox="1"/>
          <p:nvPr/>
        </p:nvSpPr>
        <p:spPr>
          <a:xfrm rot="214836">
            <a:off x="5369637" y="4776037"/>
            <a:ext cx="2007920" cy="228136"/>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700"/>
              <a:t>https://www.svgrepo.com/svg/120932/light-bulb</a:t>
            </a:r>
            <a:endParaRPr sz="700"/>
          </a:p>
        </p:txBody>
      </p:sp>
      <p:pic>
        <p:nvPicPr>
          <p:cNvPr id="281" name="Google Shape;281;p39"/>
          <p:cNvPicPr preferRelativeResize="0"/>
          <p:nvPr/>
        </p:nvPicPr>
        <p:blipFill>
          <a:blip r:embed="rId6">
            <a:alphaModFix/>
          </a:blip>
          <a:stretch>
            <a:fillRect/>
          </a:stretch>
        </p:blipFill>
        <p:spPr>
          <a:xfrm>
            <a:off x="7762875" y="0"/>
            <a:ext cx="1381125" cy="1000125"/>
          </a:xfrm>
          <a:prstGeom prst="rect">
            <a:avLst/>
          </a:prstGeom>
          <a:noFill/>
          <a:ln>
            <a:noFill/>
          </a:ln>
        </p:spPr>
      </p:pic>
      <p:sp>
        <p:nvSpPr>
          <p:cNvPr id="2" name="TextBox 1">
            <a:extLst>
              <a:ext uri="{FF2B5EF4-FFF2-40B4-BE49-F238E27FC236}">
                <a16:creationId xmlns:a16="http://schemas.microsoft.com/office/drawing/2014/main" id="{FFA10961-2516-DF43-BC52-55F397DD5B7B}"/>
              </a:ext>
            </a:extLst>
          </p:cNvPr>
          <p:cNvSpPr txBox="1"/>
          <p:nvPr/>
        </p:nvSpPr>
        <p:spPr>
          <a:xfrm>
            <a:off x="6192345" y="175665"/>
            <a:ext cx="1023037" cy="923330"/>
          </a:xfrm>
          <a:prstGeom prst="rect">
            <a:avLst/>
          </a:prstGeom>
          <a:solidFill>
            <a:schemeClr val="accent4"/>
          </a:solidFill>
        </p:spPr>
        <p:txBody>
          <a:bodyPr wrap="square" rtlCol="0">
            <a:spAutoFit/>
          </a:bodyPr>
          <a:lstStyle/>
          <a:p>
            <a:r>
              <a:rPr lang="en-US"/>
              <a:t>Prototype</a:t>
            </a:r>
            <a:endParaRPr lang="en-US" sz="4000"/>
          </a:p>
          <a:p>
            <a:r>
              <a:rPr lang="en-US" sz="4000"/>
              <a:t>6</a:t>
            </a:r>
          </a:p>
        </p:txBody>
      </p:sp>
    </p:spTree>
    <p:extLst>
      <p:ext uri="{BB962C8B-B14F-4D97-AF65-F5344CB8AC3E}">
        <p14:creationId xmlns:p14="http://schemas.microsoft.com/office/powerpoint/2010/main" val="402948847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pic>
        <p:nvPicPr>
          <p:cNvPr id="268" name="Google Shape;268;p39" descr="Image"/>
          <p:cNvPicPr preferRelativeResize="0"/>
          <p:nvPr/>
        </p:nvPicPr>
        <p:blipFill rotWithShape="1">
          <a:blip r:embed="rId3">
            <a:alphaModFix/>
          </a:blip>
          <a:srcRect/>
          <a:stretch/>
        </p:blipFill>
        <p:spPr>
          <a:xfrm>
            <a:off x="404600" y="-40650"/>
            <a:ext cx="4959900" cy="5107274"/>
          </a:xfrm>
          <a:prstGeom prst="rect">
            <a:avLst/>
          </a:prstGeom>
          <a:noFill/>
          <a:ln>
            <a:noFill/>
          </a:ln>
        </p:spPr>
      </p:pic>
      <p:grpSp>
        <p:nvGrpSpPr>
          <p:cNvPr id="269" name="Google Shape;269;p39"/>
          <p:cNvGrpSpPr/>
          <p:nvPr/>
        </p:nvGrpSpPr>
        <p:grpSpPr>
          <a:xfrm>
            <a:off x="8094239" y="4055539"/>
            <a:ext cx="498589" cy="351920"/>
            <a:chOff x="0" y="0"/>
            <a:chExt cx="709129" cy="667400"/>
          </a:xfrm>
        </p:grpSpPr>
        <p:pic>
          <p:nvPicPr>
            <p:cNvPr id="270" name="Google Shape;270;p39" descr="Image"/>
            <p:cNvPicPr preferRelativeResize="0"/>
            <p:nvPr/>
          </p:nvPicPr>
          <p:blipFill rotWithShape="1">
            <a:blip r:embed="rId4">
              <a:alphaModFix/>
            </a:blip>
            <a:srcRect/>
            <a:stretch/>
          </p:blipFill>
          <p:spPr>
            <a:xfrm>
              <a:off x="0" y="0"/>
              <a:ext cx="594831" cy="667400"/>
            </a:xfrm>
            <a:prstGeom prst="rect">
              <a:avLst/>
            </a:prstGeom>
            <a:noFill/>
            <a:ln>
              <a:noFill/>
            </a:ln>
          </p:spPr>
        </p:pic>
        <p:sp>
          <p:nvSpPr>
            <p:cNvPr id="271" name="Google Shape;271;p39"/>
            <p:cNvSpPr txBox="1"/>
            <p:nvPr/>
          </p:nvSpPr>
          <p:spPr>
            <a:xfrm>
              <a:off x="480529" y="333699"/>
              <a:ext cx="228600" cy="273600"/>
            </a:xfrm>
            <a:prstGeom prst="rect">
              <a:avLst/>
            </a:prstGeom>
            <a:noFill/>
            <a:ln>
              <a:noFill/>
            </a:ln>
          </p:spPr>
          <p:txBody>
            <a:bodyPr spcFirstLastPara="1" wrap="square" lIns="32750" tIns="32750" rIns="32750" bIns="32750" anchor="t" anchorCtr="0">
              <a:noAutofit/>
            </a:bodyPr>
            <a:lstStyle/>
            <a:p>
              <a:pPr marL="0" marR="0" lvl="0" indent="0" algn="l" rtl="0">
                <a:lnSpc>
                  <a:spcPct val="100000"/>
                </a:lnSpc>
                <a:spcBef>
                  <a:spcPts val="0"/>
                </a:spcBef>
                <a:spcAft>
                  <a:spcPts val="0"/>
                </a:spcAft>
                <a:buClr>
                  <a:srgbClr val="000000"/>
                </a:buClr>
                <a:buSzPts val="800"/>
                <a:buFont typeface="Helvetica Neue"/>
                <a:buNone/>
              </a:pPr>
              <a:r>
                <a:rPr lang="en" sz="800" b="0" i="0" u="none" strike="noStrike" cap="none">
                  <a:solidFill>
                    <a:srgbClr val="000000"/>
                  </a:solidFill>
                  <a:latin typeface="Helvetica Neue"/>
                  <a:ea typeface="Helvetica Neue"/>
                  <a:cs typeface="Helvetica Neue"/>
                  <a:sym typeface="Helvetica Neue"/>
                </a:rPr>
                <a:t>5</a:t>
              </a:r>
              <a:endParaRPr sz="900"/>
            </a:p>
          </p:txBody>
        </p:sp>
      </p:grpSp>
      <p:sp>
        <p:nvSpPr>
          <p:cNvPr id="272" name="Google Shape;272;p39"/>
          <p:cNvSpPr txBox="1"/>
          <p:nvPr/>
        </p:nvSpPr>
        <p:spPr>
          <a:xfrm>
            <a:off x="6033850" y="1095222"/>
            <a:ext cx="2907000" cy="1626600"/>
          </a:xfrm>
          <a:prstGeom prst="rect">
            <a:avLst/>
          </a:prstGeom>
          <a:noFill/>
          <a:ln>
            <a:noFill/>
          </a:ln>
        </p:spPr>
        <p:txBody>
          <a:bodyPr spcFirstLastPara="1" wrap="square" lIns="32750" tIns="32750" rIns="32750" bIns="32750" anchor="ctr" anchorCtr="0">
            <a:noAutofit/>
          </a:bodyPr>
          <a:lstStyle/>
          <a:p>
            <a:pPr marL="0" marR="0" lvl="0" indent="0" algn="l" rtl="0">
              <a:lnSpc>
                <a:spcPct val="100000"/>
              </a:lnSpc>
              <a:spcBef>
                <a:spcPts val="0"/>
              </a:spcBef>
              <a:spcAft>
                <a:spcPts val="0"/>
              </a:spcAft>
              <a:buClr>
                <a:srgbClr val="000000"/>
              </a:buClr>
              <a:buSzPts val="700"/>
              <a:buFont typeface="Helvetica Neue"/>
              <a:buNone/>
            </a:pPr>
            <a:r>
              <a:rPr lang="en" sz="1100" b="1" i="0" u="none" strike="noStrike" cap="none">
                <a:solidFill>
                  <a:srgbClr val="000000"/>
                </a:solidFill>
                <a:latin typeface="Helvetica Neue"/>
                <a:ea typeface="Helvetica Neue"/>
                <a:cs typeface="Helvetica Neue"/>
                <a:sym typeface="Helvetica Neue"/>
              </a:rPr>
              <a:t>Feedback Grid:</a:t>
            </a:r>
            <a:endParaRPr sz="1100"/>
          </a:p>
          <a:p>
            <a:pPr marL="0" marR="0" lvl="0" indent="0" algn="l" rtl="0">
              <a:lnSpc>
                <a:spcPct val="100000"/>
              </a:lnSpc>
              <a:spcBef>
                <a:spcPts val="0"/>
              </a:spcBef>
              <a:spcAft>
                <a:spcPts val="0"/>
              </a:spcAft>
              <a:buClr>
                <a:srgbClr val="000000"/>
              </a:buClr>
              <a:buSzPts val="700"/>
              <a:buFont typeface="Helvetica Neue"/>
              <a:buNone/>
            </a:pPr>
            <a:endParaRPr sz="1100" b="1" i="0" u="none" strike="noStrike" cap="none">
              <a:solidFill>
                <a:srgbClr val="000000"/>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000000"/>
              </a:buClr>
              <a:buSzPts val="700"/>
              <a:buFont typeface="Helvetica Neue"/>
              <a:buNone/>
            </a:pPr>
            <a:r>
              <a:rPr lang="en" sz="1100" b="0" i="0" u="none" strike="noStrike" cap="none">
                <a:solidFill>
                  <a:srgbClr val="000000"/>
                </a:solidFill>
                <a:latin typeface="Helvetica Neue"/>
                <a:ea typeface="Helvetica Neue"/>
                <a:cs typeface="Helvetica Neue"/>
                <a:sym typeface="Helvetica Neue"/>
              </a:rPr>
              <a:t>Use to take notes when getting feedback from individual users.  Have one person do the talking, and a second take notes, but steer the conversation to cover all 4 areas.</a:t>
            </a:r>
            <a:endParaRPr sz="1100"/>
          </a:p>
        </p:txBody>
      </p:sp>
      <p:graphicFrame>
        <p:nvGraphicFramePr>
          <p:cNvPr id="273" name="Google Shape;273;p39"/>
          <p:cNvGraphicFramePr/>
          <p:nvPr>
            <p:extLst>
              <p:ext uri="{D42A27DB-BD31-4B8C-83A1-F6EECF244321}">
                <p14:modId xmlns:p14="http://schemas.microsoft.com/office/powerpoint/2010/main" val="4072563493"/>
              </p:ext>
            </p:extLst>
          </p:nvPr>
        </p:nvGraphicFramePr>
        <p:xfrm>
          <a:off x="5951431" y="2721780"/>
          <a:ext cx="2965900" cy="919600"/>
        </p:xfrm>
        <a:graphic>
          <a:graphicData uri="http://schemas.openxmlformats.org/drawingml/2006/table">
            <a:tbl>
              <a:tblPr bandRow="1">
                <a:noFill/>
                <a:tableStyleId>{46409119-0364-41FD-8744-DC8955837773}</a:tableStyleId>
              </a:tblPr>
              <a:tblGrid>
                <a:gridCol w="281500">
                  <a:extLst>
                    <a:ext uri="{9D8B030D-6E8A-4147-A177-3AD203B41FA5}">
                      <a16:colId xmlns:a16="http://schemas.microsoft.com/office/drawing/2014/main" val="20000"/>
                    </a:ext>
                  </a:extLst>
                </a:gridCol>
                <a:gridCol w="2684400">
                  <a:extLst>
                    <a:ext uri="{9D8B030D-6E8A-4147-A177-3AD203B41FA5}">
                      <a16:colId xmlns:a16="http://schemas.microsoft.com/office/drawing/2014/main" val="20001"/>
                    </a:ext>
                  </a:extLst>
                </a:gridCol>
              </a:tblGrid>
              <a:tr h="229900">
                <a:tc>
                  <a:txBody>
                    <a:bodyPr/>
                    <a:lstStyle/>
                    <a:p>
                      <a:pPr marL="0" marR="0" lvl="0" indent="0" algn="ctr" rtl="0">
                        <a:lnSpc>
                          <a:spcPct val="100000"/>
                        </a:lnSpc>
                        <a:spcBef>
                          <a:spcPts val="0"/>
                        </a:spcBef>
                        <a:spcAft>
                          <a:spcPts val="0"/>
                        </a:spcAft>
                        <a:buClr>
                          <a:schemeClr val="dk1"/>
                        </a:buClr>
                        <a:buSzPts val="500"/>
                        <a:buFont typeface="Helvetica Neue"/>
                        <a:buNone/>
                      </a:pPr>
                      <a:r>
                        <a:rPr lang="en" sz="900" b="1" u="none" strike="noStrike" cap="none"/>
                        <a:t>+</a:t>
                      </a:r>
                      <a:endParaRPr sz="900"/>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600"/>
                        <a:buFont typeface="Helvetica Neue"/>
                        <a:buNone/>
                      </a:pPr>
                      <a:r>
                        <a:rPr lang="en" sz="900" u="none" strike="noStrike" cap="none"/>
                        <a:t>What did they like about it?</a:t>
                      </a:r>
                      <a:endParaRPr sz="900"/>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229900">
                <a:tc>
                  <a:txBody>
                    <a:bodyPr/>
                    <a:lstStyle/>
                    <a:p>
                      <a:pPr marL="0" marR="0" lvl="0" indent="0" algn="ctr" rtl="0">
                        <a:lnSpc>
                          <a:spcPct val="100000"/>
                        </a:lnSpc>
                        <a:spcBef>
                          <a:spcPts val="0"/>
                        </a:spcBef>
                        <a:spcAft>
                          <a:spcPts val="0"/>
                        </a:spcAft>
                        <a:buClr>
                          <a:schemeClr val="dk1"/>
                        </a:buClr>
                        <a:buSzPts val="600"/>
                        <a:buFont typeface="Helvetica Neue"/>
                        <a:buNone/>
                      </a:pPr>
                      <a:r>
                        <a:rPr lang="en" sz="900" b="1" u="none" strike="noStrike" cap="none"/>
                        <a:t>∆</a:t>
                      </a:r>
                      <a:endParaRPr sz="900"/>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a:txBody>
                    <a:bodyPr/>
                    <a:lstStyle/>
                    <a:p>
                      <a:pPr marL="0" marR="0" lvl="0" indent="0" algn="l" rtl="0">
                        <a:lnSpc>
                          <a:spcPct val="100000"/>
                        </a:lnSpc>
                        <a:spcBef>
                          <a:spcPts val="0"/>
                        </a:spcBef>
                        <a:spcAft>
                          <a:spcPts val="0"/>
                        </a:spcAft>
                        <a:buClr>
                          <a:schemeClr val="dk1"/>
                        </a:buClr>
                        <a:buSzPts val="500"/>
                        <a:buFont typeface="Helvetica Neue"/>
                        <a:buNone/>
                      </a:pPr>
                      <a:r>
                        <a:rPr lang="en" sz="900" u="none" strike="noStrike" cap="none"/>
                        <a:t>What would they like changed?</a:t>
                      </a:r>
                      <a:endParaRPr sz="900"/>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extLst>
                  <a:ext uri="{0D108BD9-81ED-4DB2-BD59-A6C34878D82A}">
                    <a16:rowId xmlns:a16="http://schemas.microsoft.com/office/drawing/2014/main" val="10001"/>
                  </a:ext>
                </a:extLst>
              </a:tr>
              <a:tr h="229900">
                <a:tc>
                  <a:txBody>
                    <a:bodyPr/>
                    <a:lstStyle/>
                    <a:p>
                      <a:pPr marL="0" marR="0" lvl="0" indent="0" algn="ctr" rtl="0">
                        <a:lnSpc>
                          <a:spcPct val="100000"/>
                        </a:lnSpc>
                        <a:spcBef>
                          <a:spcPts val="0"/>
                        </a:spcBef>
                        <a:spcAft>
                          <a:spcPts val="0"/>
                        </a:spcAft>
                        <a:buClr>
                          <a:schemeClr val="dk1"/>
                        </a:buClr>
                        <a:buSzPts val="500"/>
                        <a:buFont typeface="Helvetica Neue"/>
                        <a:buNone/>
                      </a:pPr>
                      <a:r>
                        <a:rPr lang="en" sz="900" b="1" u="none" strike="noStrike" cap="none"/>
                        <a:t>?</a:t>
                      </a:r>
                      <a:endParaRPr sz="900"/>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500"/>
                        <a:buFont typeface="Helvetica Neue"/>
                        <a:buNone/>
                      </a:pPr>
                      <a:r>
                        <a:rPr lang="en" sz="900" u="none" strike="noStrike" cap="none"/>
                        <a:t>What questions did they ask?</a:t>
                      </a:r>
                      <a:endParaRPr sz="900"/>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229900">
                <a:tc>
                  <a:txBody>
                    <a:bodyPr/>
                    <a:lstStyle/>
                    <a:p>
                      <a:pPr marL="0" marR="0" lvl="0" indent="0" algn="l" rtl="0">
                        <a:lnSpc>
                          <a:spcPct val="100000"/>
                        </a:lnSpc>
                        <a:spcBef>
                          <a:spcPts val="0"/>
                        </a:spcBef>
                        <a:spcAft>
                          <a:spcPts val="0"/>
                        </a:spcAft>
                        <a:buClr>
                          <a:schemeClr val="dk1"/>
                        </a:buClr>
                        <a:buSzPts val="500"/>
                        <a:buFont typeface="Helvetica Neue"/>
                        <a:buNone/>
                      </a:pPr>
                      <a:endParaRPr sz="9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a:txBody>
                    <a:bodyPr/>
                    <a:lstStyle/>
                    <a:p>
                      <a:pPr marL="0" marR="0" lvl="0" indent="0" algn="l" rtl="0">
                        <a:lnSpc>
                          <a:spcPct val="100000"/>
                        </a:lnSpc>
                        <a:spcBef>
                          <a:spcPts val="0"/>
                        </a:spcBef>
                        <a:spcAft>
                          <a:spcPts val="0"/>
                        </a:spcAft>
                        <a:buClr>
                          <a:schemeClr val="dk1"/>
                        </a:buClr>
                        <a:buSzPts val="500"/>
                        <a:buFont typeface="Helvetica Neue"/>
                        <a:buNone/>
                      </a:pPr>
                      <a:r>
                        <a:rPr lang="en" sz="900" u="none" strike="noStrike" cap="none"/>
                        <a:t>What new ideas came out of the discussion?</a:t>
                      </a:r>
                      <a:endParaRPr sz="900"/>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extLst>
                  <a:ext uri="{0D108BD9-81ED-4DB2-BD59-A6C34878D82A}">
                    <a16:rowId xmlns:a16="http://schemas.microsoft.com/office/drawing/2014/main" val="10003"/>
                  </a:ext>
                </a:extLst>
              </a:tr>
            </a:tbl>
          </a:graphicData>
        </a:graphic>
      </p:graphicFrame>
      <p:graphicFrame>
        <p:nvGraphicFramePr>
          <p:cNvPr id="274" name="Google Shape;274;p39"/>
          <p:cNvGraphicFramePr/>
          <p:nvPr>
            <p:extLst>
              <p:ext uri="{D42A27DB-BD31-4B8C-83A1-F6EECF244321}">
                <p14:modId xmlns:p14="http://schemas.microsoft.com/office/powerpoint/2010/main" val="841515400"/>
              </p:ext>
            </p:extLst>
          </p:nvPr>
        </p:nvGraphicFramePr>
        <p:xfrm>
          <a:off x="318702" y="659063"/>
          <a:ext cx="2178700" cy="2124980"/>
        </p:xfrm>
        <a:graphic>
          <a:graphicData uri="http://schemas.openxmlformats.org/drawingml/2006/table">
            <a:tbl>
              <a:tblPr bandRow="1">
                <a:noFill/>
                <a:tableStyleId>{46409119-0364-41FD-8744-DC8955837773}</a:tableStyleId>
              </a:tblPr>
              <a:tblGrid>
                <a:gridCol w="2178700">
                  <a:extLst>
                    <a:ext uri="{9D8B030D-6E8A-4147-A177-3AD203B41FA5}">
                      <a16:colId xmlns:a16="http://schemas.microsoft.com/office/drawing/2014/main" val="20000"/>
                    </a:ext>
                  </a:extLst>
                </a:gridCol>
              </a:tblGrid>
              <a:tr h="203325">
                <a:tc>
                  <a:txBody>
                    <a:bodyPr/>
                    <a:lstStyle/>
                    <a:p>
                      <a:pPr marL="0" marR="0" lvl="0" indent="0" algn="l" rtl="0">
                        <a:lnSpc>
                          <a:spcPct val="100000"/>
                        </a:lnSpc>
                        <a:spcBef>
                          <a:spcPts val="0"/>
                        </a:spcBef>
                        <a:spcAft>
                          <a:spcPts val="0"/>
                        </a:spcAft>
                        <a:buClr>
                          <a:schemeClr val="dk1"/>
                        </a:buClr>
                        <a:buSzPts val="500"/>
                        <a:buFont typeface="Helvetica Neue"/>
                        <a:buNone/>
                      </a:pPr>
                      <a:r>
                        <a:rPr lang="en-US" altLang="zh-CN" sz="800" u="none" strike="noStrike" cap="none"/>
                        <a:t>Like being able to drag the vector without inputting values</a:t>
                      </a:r>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203325">
                <a:tc>
                  <a:txBody>
                    <a:bodyPr/>
                    <a:lstStyle/>
                    <a:p>
                      <a:pPr marL="0" marR="0" lvl="0" indent="0" algn="l" rtl="0">
                        <a:lnSpc>
                          <a:spcPct val="100000"/>
                        </a:lnSpc>
                        <a:spcBef>
                          <a:spcPts val="0"/>
                        </a:spcBef>
                        <a:spcAft>
                          <a:spcPts val="0"/>
                        </a:spcAft>
                        <a:buClr>
                          <a:schemeClr val="dk1"/>
                        </a:buClr>
                        <a:buSzPts val="500"/>
                        <a:buFont typeface="Helvetica Neue"/>
                        <a:buNone/>
                      </a:pPr>
                      <a:r>
                        <a:rPr lang="en-US" sz="800" u="none" strike="noStrike" cap="none"/>
                        <a:t>Changing colors and making lines solid/dashed/makes It easier to distinguish different vectors </a:t>
                      </a: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extLst>
                  <a:ext uri="{0D108BD9-81ED-4DB2-BD59-A6C34878D82A}">
                    <a16:rowId xmlns:a16="http://schemas.microsoft.com/office/drawing/2014/main" val="10001"/>
                  </a:ext>
                </a:extLst>
              </a:tr>
              <a:tr h="203325">
                <a:tc>
                  <a:txBody>
                    <a:bodyPr/>
                    <a:lstStyle/>
                    <a:p>
                      <a:pPr marL="0" marR="0" lvl="0" indent="0" algn="l" rtl="0">
                        <a:lnSpc>
                          <a:spcPct val="100000"/>
                        </a:lnSpc>
                        <a:spcBef>
                          <a:spcPts val="0"/>
                        </a:spcBef>
                        <a:spcAft>
                          <a:spcPts val="0"/>
                        </a:spcAft>
                        <a:buClr>
                          <a:schemeClr val="dk1"/>
                        </a:buClr>
                        <a:buSzPts val="500"/>
                        <a:buFont typeface="Helvetica Neue"/>
                        <a:buNone/>
                      </a:pPr>
                      <a:r>
                        <a:rPr lang="en-US" sz="800" u="none" strike="noStrike" cap="none"/>
                        <a:t>It is great and powerful to do the vector operation calculations by inputting numbers.</a:t>
                      </a:r>
                      <a:endParaRPr sz="800" u="none" strike="noStrike" cap="none" err="1"/>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203325">
                <a:tc>
                  <a:txBody>
                    <a:bodyPr/>
                    <a:lstStyle/>
                    <a:p>
                      <a:pPr marL="0" marR="0" lvl="0" indent="0" algn="l" rtl="0">
                        <a:lnSpc>
                          <a:spcPct val="100000"/>
                        </a:lnSpc>
                        <a:spcBef>
                          <a:spcPts val="0"/>
                        </a:spcBef>
                        <a:spcAft>
                          <a:spcPts val="0"/>
                        </a:spcAft>
                        <a:buClr>
                          <a:schemeClr val="dk1"/>
                        </a:buClr>
                        <a:buSzPts val="500"/>
                        <a:buFont typeface="Helvetica Neue"/>
                        <a:buNone/>
                      </a:pPr>
                      <a:r>
                        <a:rPr lang="en-US" sz="800" u="none" strike="noStrike" cap="none"/>
                        <a:t>The calculation function is useful to show the user each detailed step of calculation.</a:t>
                      </a: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extLst>
                  <a:ext uri="{0D108BD9-81ED-4DB2-BD59-A6C34878D82A}">
                    <a16:rowId xmlns:a16="http://schemas.microsoft.com/office/drawing/2014/main" val="10003"/>
                  </a:ext>
                </a:extLst>
              </a:tr>
              <a:tr h="203325">
                <a:tc>
                  <a:txBody>
                    <a:bodyPr/>
                    <a:lstStyle/>
                    <a:p>
                      <a:pPr marL="0" marR="0" lvl="0" indent="0" algn="l" rtl="0">
                        <a:lnSpc>
                          <a:spcPct val="100000"/>
                        </a:lnSpc>
                        <a:spcBef>
                          <a:spcPts val="0"/>
                        </a:spcBef>
                        <a:spcAft>
                          <a:spcPts val="0"/>
                        </a:spcAft>
                        <a:buClr>
                          <a:schemeClr val="dk1"/>
                        </a:buClr>
                        <a:buSzPts val="500"/>
                        <a:buFont typeface="Helvetica Neue"/>
                        <a:buNone/>
                      </a:pPr>
                      <a:endParaRPr lang="en-US" altLang="zh-CN"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203325">
                <a:tc>
                  <a:txBody>
                    <a:bodyPr/>
                    <a:lstStyle/>
                    <a:p>
                      <a:pPr marL="0" marR="0" lvl="0" indent="0" algn="l" rtl="0">
                        <a:lnSpc>
                          <a:spcPct val="100000"/>
                        </a:lnSpc>
                        <a:spcBef>
                          <a:spcPts val="0"/>
                        </a:spcBef>
                        <a:spcAft>
                          <a:spcPts val="0"/>
                        </a:spcAft>
                        <a:buClr>
                          <a:schemeClr val="dk1"/>
                        </a:buClr>
                        <a:buSzPts val="500"/>
                        <a:buFont typeface="Helvetica Neue"/>
                        <a:buNone/>
                      </a:pP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extLst>
                  <a:ext uri="{0D108BD9-81ED-4DB2-BD59-A6C34878D82A}">
                    <a16:rowId xmlns:a16="http://schemas.microsoft.com/office/drawing/2014/main" val="10005"/>
                  </a:ext>
                </a:extLst>
              </a:tr>
              <a:tr h="203325">
                <a:tc>
                  <a:txBody>
                    <a:bodyPr/>
                    <a:lstStyle/>
                    <a:p>
                      <a:pPr marL="0" marR="0" lvl="0" indent="0" algn="l" rtl="0">
                        <a:lnSpc>
                          <a:spcPct val="100000"/>
                        </a:lnSpc>
                        <a:spcBef>
                          <a:spcPts val="0"/>
                        </a:spcBef>
                        <a:spcAft>
                          <a:spcPts val="0"/>
                        </a:spcAft>
                        <a:buClr>
                          <a:schemeClr val="dk1"/>
                        </a:buClr>
                        <a:buSzPts val="500"/>
                        <a:buFont typeface="Helvetica Neue"/>
                        <a:buNone/>
                      </a:pP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r h="203325">
                <a:tc>
                  <a:txBody>
                    <a:bodyPr/>
                    <a:lstStyle/>
                    <a:p>
                      <a:pPr marL="0" marR="0" lvl="0" indent="0" algn="l" rtl="0">
                        <a:lnSpc>
                          <a:spcPct val="100000"/>
                        </a:lnSpc>
                        <a:spcBef>
                          <a:spcPts val="0"/>
                        </a:spcBef>
                        <a:spcAft>
                          <a:spcPts val="0"/>
                        </a:spcAft>
                        <a:buClr>
                          <a:schemeClr val="dk1"/>
                        </a:buClr>
                        <a:buSzPts val="500"/>
                        <a:buFont typeface="Helvetica Neue"/>
                        <a:buNone/>
                      </a:pP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extLst>
                  <a:ext uri="{0D108BD9-81ED-4DB2-BD59-A6C34878D82A}">
                    <a16:rowId xmlns:a16="http://schemas.microsoft.com/office/drawing/2014/main" val="10007"/>
                  </a:ext>
                </a:extLst>
              </a:tr>
            </a:tbl>
          </a:graphicData>
        </a:graphic>
      </p:graphicFrame>
      <p:graphicFrame>
        <p:nvGraphicFramePr>
          <p:cNvPr id="275" name="Google Shape;275;p39"/>
          <p:cNvGraphicFramePr/>
          <p:nvPr>
            <p:extLst>
              <p:ext uri="{D42A27DB-BD31-4B8C-83A1-F6EECF244321}">
                <p14:modId xmlns:p14="http://schemas.microsoft.com/office/powerpoint/2010/main" val="1653686628"/>
              </p:ext>
            </p:extLst>
          </p:nvPr>
        </p:nvGraphicFramePr>
        <p:xfrm>
          <a:off x="3482652" y="659063"/>
          <a:ext cx="2255325" cy="2180590"/>
        </p:xfrm>
        <a:graphic>
          <a:graphicData uri="http://schemas.openxmlformats.org/drawingml/2006/table">
            <a:tbl>
              <a:tblPr bandRow="1">
                <a:noFill/>
                <a:tableStyleId>{46409119-0364-41FD-8744-DC8955837773}</a:tableStyleId>
              </a:tblPr>
              <a:tblGrid>
                <a:gridCol w="2255325">
                  <a:extLst>
                    <a:ext uri="{9D8B030D-6E8A-4147-A177-3AD203B41FA5}">
                      <a16:colId xmlns:a16="http://schemas.microsoft.com/office/drawing/2014/main" val="20000"/>
                    </a:ext>
                  </a:extLst>
                </a:gridCol>
              </a:tblGrid>
              <a:tr h="203325">
                <a:tc>
                  <a:txBody>
                    <a:bodyPr/>
                    <a:lstStyle/>
                    <a:p>
                      <a:pPr marL="0" marR="0" lvl="0" indent="0" algn="l" rtl="0">
                        <a:lnSpc>
                          <a:spcPct val="100000"/>
                        </a:lnSpc>
                        <a:spcBef>
                          <a:spcPts val="0"/>
                        </a:spcBef>
                        <a:spcAft>
                          <a:spcPts val="0"/>
                        </a:spcAft>
                        <a:buClr>
                          <a:schemeClr val="dk1"/>
                        </a:buClr>
                        <a:buSzPts val="500"/>
                        <a:buFont typeface="Helvetica Neue"/>
                        <a:buNone/>
                      </a:pPr>
                      <a:r>
                        <a:rPr lang="en-US" sz="800" u="none" strike="noStrike" cap="none"/>
                        <a:t>It's not necessary to add the scalar value since it's already convenient to drag or modify the vector through operations</a:t>
                      </a: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203325">
                <a:tc>
                  <a:txBody>
                    <a:bodyPr/>
                    <a:lstStyle/>
                    <a:p>
                      <a:pPr marL="0" marR="0" lvl="0" indent="0" algn="l" rtl="0">
                        <a:lnSpc>
                          <a:spcPct val="100000"/>
                        </a:lnSpc>
                        <a:spcBef>
                          <a:spcPts val="0"/>
                        </a:spcBef>
                        <a:spcAft>
                          <a:spcPts val="0"/>
                        </a:spcAft>
                        <a:buClr>
                          <a:schemeClr val="dk1"/>
                        </a:buClr>
                        <a:buSzPts val="500"/>
                        <a:buFont typeface="Helvetica Neue"/>
                        <a:buNone/>
                      </a:pPr>
                      <a:r>
                        <a:rPr lang="en-US" sz="800" u="none" strike="noStrike" cap="none"/>
                        <a:t>Would change the rotate thing from a box to a list of options, like rotate through the origin, rotate 45 degrees clockwise, rotate about the x-axis...</a:t>
                      </a: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extLst>
                  <a:ext uri="{0D108BD9-81ED-4DB2-BD59-A6C34878D82A}">
                    <a16:rowId xmlns:a16="http://schemas.microsoft.com/office/drawing/2014/main" val="10001"/>
                  </a:ext>
                </a:extLst>
              </a:tr>
              <a:tr h="203325">
                <a:tc>
                  <a:txBody>
                    <a:bodyPr/>
                    <a:lstStyle/>
                    <a:p>
                      <a:pPr marL="0" marR="0" lvl="0" indent="0" algn="l" rtl="0">
                        <a:lnSpc>
                          <a:spcPct val="100000"/>
                        </a:lnSpc>
                        <a:spcBef>
                          <a:spcPts val="0"/>
                        </a:spcBef>
                        <a:spcAft>
                          <a:spcPts val="0"/>
                        </a:spcAft>
                        <a:buClr>
                          <a:schemeClr val="dk1"/>
                        </a:buClr>
                        <a:buSzPts val="500"/>
                        <a:buFont typeface="Helvetica Neue"/>
                        <a:buNone/>
                      </a:pP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203325">
                <a:tc>
                  <a:txBody>
                    <a:bodyPr/>
                    <a:lstStyle/>
                    <a:p>
                      <a:pPr marL="0" marR="0" lvl="0" indent="0" algn="l" rtl="0">
                        <a:lnSpc>
                          <a:spcPct val="100000"/>
                        </a:lnSpc>
                        <a:spcBef>
                          <a:spcPts val="0"/>
                        </a:spcBef>
                        <a:spcAft>
                          <a:spcPts val="0"/>
                        </a:spcAft>
                        <a:buClr>
                          <a:schemeClr val="dk1"/>
                        </a:buClr>
                        <a:buSzPts val="500"/>
                        <a:buFont typeface="Helvetica Neue"/>
                        <a:buNone/>
                      </a:pP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extLst>
                  <a:ext uri="{0D108BD9-81ED-4DB2-BD59-A6C34878D82A}">
                    <a16:rowId xmlns:a16="http://schemas.microsoft.com/office/drawing/2014/main" val="10003"/>
                  </a:ext>
                </a:extLst>
              </a:tr>
              <a:tr h="203325">
                <a:tc>
                  <a:txBody>
                    <a:bodyPr/>
                    <a:lstStyle/>
                    <a:p>
                      <a:pPr marL="0" marR="0" lvl="0" indent="0" algn="l" rtl="0">
                        <a:lnSpc>
                          <a:spcPct val="100000"/>
                        </a:lnSpc>
                        <a:spcBef>
                          <a:spcPts val="0"/>
                        </a:spcBef>
                        <a:spcAft>
                          <a:spcPts val="0"/>
                        </a:spcAft>
                        <a:buClr>
                          <a:schemeClr val="dk1"/>
                        </a:buClr>
                        <a:buSzPts val="500"/>
                        <a:buFont typeface="Helvetica Neue"/>
                        <a:buNone/>
                      </a:pP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203325">
                <a:tc>
                  <a:txBody>
                    <a:bodyPr/>
                    <a:lstStyle/>
                    <a:p>
                      <a:pPr marL="0" marR="0" lvl="0" indent="0" algn="l" rtl="0">
                        <a:lnSpc>
                          <a:spcPct val="100000"/>
                        </a:lnSpc>
                        <a:spcBef>
                          <a:spcPts val="0"/>
                        </a:spcBef>
                        <a:spcAft>
                          <a:spcPts val="0"/>
                        </a:spcAft>
                        <a:buClr>
                          <a:schemeClr val="dk1"/>
                        </a:buClr>
                        <a:buSzPts val="500"/>
                        <a:buFont typeface="Helvetica Neue"/>
                        <a:buNone/>
                      </a:pP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extLst>
                  <a:ext uri="{0D108BD9-81ED-4DB2-BD59-A6C34878D82A}">
                    <a16:rowId xmlns:a16="http://schemas.microsoft.com/office/drawing/2014/main" val="10005"/>
                  </a:ext>
                </a:extLst>
              </a:tr>
              <a:tr h="203325">
                <a:tc>
                  <a:txBody>
                    <a:bodyPr/>
                    <a:lstStyle/>
                    <a:p>
                      <a:pPr marL="0" marR="0" lvl="0" indent="0" algn="l" rtl="0">
                        <a:lnSpc>
                          <a:spcPct val="100000"/>
                        </a:lnSpc>
                        <a:spcBef>
                          <a:spcPts val="0"/>
                        </a:spcBef>
                        <a:spcAft>
                          <a:spcPts val="0"/>
                        </a:spcAft>
                        <a:buClr>
                          <a:schemeClr val="dk1"/>
                        </a:buClr>
                        <a:buSzPts val="500"/>
                        <a:buFont typeface="Helvetica Neue"/>
                        <a:buNone/>
                      </a:pP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r h="203325">
                <a:tc>
                  <a:txBody>
                    <a:bodyPr/>
                    <a:lstStyle/>
                    <a:p>
                      <a:pPr marL="0" marR="0" lvl="0" indent="0" algn="l" rtl="0">
                        <a:lnSpc>
                          <a:spcPct val="100000"/>
                        </a:lnSpc>
                        <a:spcBef>
                          <a:spcPts val="0"/>
                        </a:spcBef>
                        <a:spcAft>
                          <a:spcPts val="0"/>
                        </a:spcAft>
                        <a:buClr>
                          <a:schemeClr val="dk1"/>
                        </a:buClr>
                        <a:buSzPts val="500"/>
                        <a:buFont typeface="Helvetica Neue"/>
                        <a:buNone/>
                      </a:pP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extLst>
                  <a:ext uri="{0D108BD9-81ED-4DB2-BD59-A6C34878D82A}">
                    <a16:rowId xmlns:a16="http://schemas.microsoft.com/office/drawing/2014/main" val="10007"/>
                  </a:ext>
                </a:extLst>
              </a:tr>
            </a:tbl>
          </a:graphicData>
        </a:graphic>
      </p:graphicFrame>
      <p:graphicFrame>
        <p:nvGraphicFramePr>
          <p:cNvPr id="276" name="Google Shape;276;p39"/>
          <p:cNvGraphicFramePr/>
          <p:nvPr>
            <p:extLst>
              <p:ext uri="{D42A27DB-BD31-4B8C-83A1-F6EECF244321}">
                <p14:modId xmlns:p14="http://schemas.microsoft.com/office/powerpoint/2010/main" val="1017929449"/>
              </p:ext>
            </p:extLst>
          </p:nvPr>
        </p:nvGraphicFramePr>
        <p:xfrm>
          <a:off x="318702" y="2951663"/>
          <a:ext cx="2092775" cy="1994490"/>
        </p:xfrm>
        <a:graphic>
          <a:graphicData uri="http://schemas.openxmlformats.org/drawingml/2006/table">
            <a:tbl>
              <a:tblPr bandRow="1">
                <a:noFill/>
                <a:tableStyleId>{46409119-0364-41FD-8744-DC8955837773}</a:tableStyleId>
              </a:tblPr>
              <a:tblGrid>
                <a:gridCol w="2092775">
                  <a:extLst>
                    <a:ext uri="{9D8B030D-6E8A-4147-A177-3AD203B41FA5}">
                      <a16:colId xmlns:a16="http://schemas.microsoft.com/office/drawing/2014/main" val="20000"/>
                    </a:ext>
                  </a:extLst>
                </a:gridCol>
              </a:tblGrid>
              <a:tr h="196050">
                <a:tc>
                  <a:txBody>
                    <a:bodyPr/>
                    <a:lstStyle/>
                    <a:p>
                      <a:pPr marL="0" marR="0" lvl="0" indent="0" algn="l" rtl="0">
                        <a:lnSpc>
                          <a:spcPct val="100000"/>
                        </a:lnSpc>
                        <a:spcBef>
                          <a:spcPts val="0"/>
                        </a:spcBef>
                        <a:spcAft>
                          <a:spcPts val="0"/>
                        </a:spcAft>
                        <a:buClr>
                          <a:schemeClr val="dk1"/>
                        </a:buClr>
                        <a:buSzPts val="500"/>
                        <a:buFont typeface="Helvetica Neue"/>
                        <a:buNone/>
                      </a:pPr>
                      <a:r>
                        <a:rPr lang="en-US" sz="800" u="none" strike="noStrike" cap="none"/>
                        <a:t>Do</a:t>
                      </a:r>
                      <a:r>
                        <a:rPr lang="zh-CN" sz="800" u="none" strike="noStrike" cap="none"/>
                        <a:t> </a:t>
                      </a:r>
                      <a:r>
                        <a:rPr lang="en-US" altLang="zh-CN" sz="800" u="none" strike="noStrike" cap="none"/>
                        <a:t>the</a:t>
                      </a:r>
                      <a:r>
                        <a:rPr lang="zh-CN" altLang="en-US" sz="800" u="none" strike="noStrike" cap="none"/>
                        <a:t> axis contain numebers?</a:t>
                      </a: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196050">
                <a:tc>
                  <a:txBody>
                    <a:bodyPr/>
                    <a:lstStyle/>
                    <a:p>
                      <a:pPr marL="0" marR="0" lvl="0" indent="0" algn="l" rtl="0">
                        <a:lnSpc>
                          <a:spcPct val="100000"/>
                        </a:lnSpc>
                        <a:spcBef>
                          <a:spcPts val="0"/>
                        </a:spcBef>
                        <a:spcAft>
                          <a:spcPts val="0"/>
                        </a:spcAft>
                        <a:buClr>
                          <a:schemeClr val="dk1"/>
                        </a:buClr>
                        <a:buSzPts val="500"/>
                        <a:buFont typeface="Helvetica Neue"/>
                        <a:buNone/>
                      </a:pPr>
                      <a:r>
                        <a:rPr lang="en-US" sz="800" u="none" strike="noStrike" cap="none"/>
                        <a:t>What does the scalar do?</a:t>
                      </a: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extLst>
                  <a:ext uri="{0D108BD9-81ED-4DB2-BD59-A6C34878D82A}">
                    <a16:rowId xmlns:a16="http://schemas.microsoft.com/office/drawing/2014/main" val="10001"/>
                  </a:ext>
                </a:extLst>
              </a:tr>
              <a:tr h="196050">
                <a:tc>
                  <a:txBody>
                    <a:bodyPr/>
                    <a:lstStyle/>
                    <a:p>
                      <a:pPr marL="0" marR="0" lvl="0" indent="0" algn="l" rtl="0">
                        <a:lnSpc>
                          <a:spcPct val="100000"/>
                        </a:lnSpc>
                        <a:spcBef>
                          <a:spcPts val="0"/>
                        </a:spcBef>
                        <a:spcAft>
                          <a:spcPts val="0"/>
                        </a:spcAft>
                        <a:buClr>
                          <a:schemeClr val="dk1"/>
                        </a:buClr>
                        <a:buSzPts val="500"/>
                        <a:buFont typeface="Helvetica Neue"/>
                        <a:buNone/>
                      </a:pPr>
                      <a:r>
                        <a:rPr lang="en-US" sz="800" u="none" strike="noStrike" cap="none"/>
                        <a:t>Can this visualizer handle more than 3 vectors?</a:t>
                      </a: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196050">
                <a:tc>
                  <a:txBody>
                    <a:bodyPr/>
                    <a:lstStyle/>
                    <a:p>
                      <a:pPr marL="0" marR="0" lvl="0" indent="0" algn="l" rtl="0">
                        <a:lnSpc>
                          <a:spcPct val="100000"/>
                        </a:lnSpc>
                        <a:spcBef>
                          <a:spcPts val="0"/>
                        </a:spcBef>
                        <a:spcAft>
                          <a:spcPts val="0"/>
                        </a:spcAft>
                        <a:buClr>
                          <a:schemeClr val="dk1"/>
                        </a:buClr>
                        <a:buSzPts val="500"/>
                        <a:buFont typeface="Helvetica Neue"/>
                        <a:buNone/>
                      </a:pPr>
                      <a:r>
                        <a:rPr lang="en-US" sz="800" u="none" strike="noStrike" cap="none"/>
                        <a:t>Why have a function to clear/open grids?</a:t>
                      </a: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extLst>
                  <a:ext uri="{0D108BD9-81ED-4DB2-BD59-A6C34878D82A}">
                    <a16:rowId xmlns:a16="http://schemas.microsoft.com/office/drawing/2014/main" val="10003"/>
                  </a:ext>
                </a:extLst>
              </a:tr>
              <a:tr h="196050">
                <a:tc>
                  <a:txBody>
                    <a:bodyPr/>
                    <a:lstStyle/>
                    <a:p>
                      <a:pPr marL="0" marR="0" lvl="0" indent="0" algn="l" rtl="0">
                        <a:lnSpc>
                          <a:spcPct val="100000"/>
                        </a:lnSpc>
                        <a:spcBef>
                          <a:spcPts val="0"/>
                        </a:spcBef>
                        <a:spcAft>
                          <a:spcPts val="0"/>
                        </a:spcAft>
                        <a:buClr>
                          <a:schemeClr val="dk1"/>
                        </a:buClr>
                        <a:buSzPts val="500"/>
                        <a:buFont typeface="Helvetica Neue"/>
                        <a:buNone/>
                      </a:pPr>
                      <a:r>
                        <a:rPr lang="en-US" sz="800" u="none" strike="noStrike" cap="none"/>
                        <a:t>Can u drag the point not only from the point that the arrow points to, and also from the origin?</a:t>
                      </a: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196050">
                <a:tc>
                  <a:txBody>
                    <a:bodyPr/>
                    <a:lstStyle/>
                    <a:p>
                      <a:pPr marL="0" marR="0" lvl="0" indent="0" algn="l" rtl="0">
                        <a:lnSpc>
                          <a:spcPct val="100000"/>
                        </a:lnSpc>
                        <a:spcBef>
                          <a:spcPts val="0"/>
                        </a:spcBef>
                        <a:spcAft>
                          <a:spcPts val="0"/>
                        </a:spcAft>
                        <a:buClr>
                          <a:schemeClr val="dk1"/>
                        </a:buClr>
                        <a:buSzPts val="500"/>
                        <a:buFont typeface="Helvetica Neue"/>
                        <a:buNone/>
                      </a:pPr>
                      <a:r>
                        <a:rPr lang="en-US" sz="800" u="none" strike="noStrike" cap="none"/>
                        <a:t>Will</a:t>
                      </a:r>
                      <a:r>
                        <a:rPr lang="zh-CN" sz="800" u="none" strike="noStrike" cap="none"/>
                        <a:t> the </a:t>
                      </a:r>
                      <a:r>
                        <a:rPr lang="en-US" sz="800" u="none" strike="noStrike" cap="none"/>
                        <a:t>eigenvalue box show more than one result since it has only one box?</a:t>
                      </a: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extLst>
                  <a:ext uri="{0D108BD9-81ED-4DB2-BD59-A6C34878D82A}">
                    <a16:rowId xmlns:a16="http://schemas.microsoft.com/office/drawing/2014/main" val="10005"/>
                  </a:ext>
                </a:extLst>
              </a:tr>
              <a:tr h="196050">
                <a:tc>
                  <a:txBody>
                    <a:bodyPr/>
                    <a:lstStyle/>
                    <a:p>
                      <a:pPr marL="0" marR="0" lvl="0" indent="0" algn="l" rtl="0">
                        <a:lnSpc>
                          <a:spcPct val="100000"/>
                        </a:lnSpc>
                        <a:spcBef>
                          <a:spcPts val="0"/>
                        </a:spcBef>
                        <a:spcAft>
                          <a:spcPts val="0"/>
                        </a:spcAft>
                        <a:buClr>
                          <a:schemeClr val="dk1"/>
                        </a:buClr>
                        <a:buSzPts val="500"/>
                        <a:buFont typeface="Helvetica Neue"/>
                        <a:buNone/>
                      </a:pPr>
                      <a:r>
                        <a:rPr lang="en-US" sz="800" u="none" strike="noStrike" cap="none"/>
                        <a:t>What does instructions button actually do?</a:t>
                      </a: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r h="196050">
                <a:tc>
                  <a:txBody>
                    <a:bodyPr/>
                    <a:lstStyle/>
                    <a:p>
                      <a:pPr marL="0" marR="0" lvl="0" indent="0" algn="l" rtl="0">
                        <a:lnSpc>
                          <a:spcPct val="100000"/>
                        </a:lnSpc>
                        <a:spcBef>
                          <a:spcPts val="0"/>
                        </a:spcBef>
                        <a:spcAft>
                          <a:spcPts val="0"/>
                        </a:spcAft>
                        <a:buClr>
                          <a:schemeClr val="dk1"/>
                        </a:buClr>
                        <a:buSzPts val="500"/>
                        <a:buFont typeface="Helvetica Neue"/>
                        <a:buNone/>
                      </a:pPr>
                      <a:r>
                        <a:rPr lang="en-US" sz="800" u="none" strike="noStrike" cap="none"/>
                        <a:t>What is in the </a:t>
                      </a:r>
                      <a:r>
                        <a:rPr lang="en-US" sz="800" u="none" strike="noStrike" cap="none" err="1"/>
                        <a:t>cheatsheet</a:t>
                      </a:r>
                      <a:r>
                        <a:rPr lang="en-US" sz="800" u="none" strike="noStrike" cap="none"/>
                        <a:t>?</a:t>
                      </a: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extLst>
                  <a:ext uri="{0D108BD9-81ED-4DB2-BD59-A6C34878D82A}">
                    <a16:rowId xmlns:a16="http://schemas.microsoft.com/office/drawing/2014/main" val="10007"/>
                  </a:ext>
                </a:extLst>
              </a:tr>
            </a:tbl>
          </a:graphicData>
        </a:graphic>
      </p:graphicFrame>
      <p:graphicFrame>
        <p:nvGraphicFramePr>
          <p:cNvPr id="277" name="Google Shape;277;p39"/>
          <p:cNvGraphicFramePr/>
          <p:nvPr>
            <p:extLst>
              <p:ext uri="{D42A27DB-BD31-4B8C-83A1-F6EECF244321}">
                <p14:modId xmlns:p14="http://schemas.microsoft.com/office/powerpoint/2010/main" val="996974445"/>
              </p:ext>
            </p:extLst>
          </p:nvPr>
        </p:nvGraphicFramePr>
        <p:xfrm>
          <a:off x="3568565" y="2951663"/>
          <a:ext cx="2169400" cy="1771180"/>
        </p:xfrm>
        <a:graphic>
          <a:graphicData uri="http://schemas.openxmlformats.org/drawingml/2006/table">
            <a:tbl>
              <a:tblPr bandRow="1">
                <a:noFill/>
                <a:tableStyleId>{46409119-0364-41FD-8744-DC8955837773}</a:tableStyleId>
              </a:tblPr>
              <a:tblGrid>
                <a:gridCol w="2169400">
                  <a:extLst>
                    <a:ext uri="{9D8B030D-6E8A-4147-A177-3AD203B41FA5}">
                      <a16:colId xmlns:a16="http://schemas.microsoft.com/office/drawing/2014/main" val="20000"/>
                    </a:ext>
                  </a:extLst>
                </a:gridCol>
              </a:tblGrid>
              <a:tr h="196050">
                <a:tc>
                  <a:txBody>
                    <a:bodyPr/>
                    <a:lstStyle/>
                    <a:p>
                      <a:pPr marL="0" marR="0" lvl="0" indent="0" algn="l" rtl="0">
                        <a:lnSpc>
                          <a:spcPct val="100000"/>
                        </a:lnSpc>
                        <a:spcBef>
                          <a:spcPts val="0"/>
                        </a:spcBef>
                        <a:spcAft>
                          <a:spcPts val="0"/>
                        </a:spcAft>
                        <a:buClr>
                          <a:schemeClr val="dk1"/>
                        </a:buClr>
                        <a:buSzPts val="500"/>
                        <a:buFont typeface="Helvetica Neue"/>
                        <a:buNone/>
                      </a:pPr>
                      <a:r>
                        <a:rPr lang="en-US" sz="800" u="none" strike="noStrike" cap="none"/>
                        <a:t>Create numbers along the axis to make it clear </a:t>
                      </a: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196050">
                <a:tc>
                  <a:txBody>
                    <a:bodyPr/>
                    <a:lstStyle/>
                    <a:p>
                      <a:pPr marL="0" marR="0" lvl="0" indent="0" algn="l" rtl="0">
                        <a:lnSpc>
                          <a:spcPct val="100000"/>
                        </a:lnSpc>
                        <a:spcBef>
                          <a:spcPts val="0"/>
                        </a:spcBef>
                        <a:spcAft>
                          <a:spcPts val="0"/>
                        </a:spcAft>
                        <a:buClr>
                          <a:schemeClr val="dk1"/>
                        </a:buClr>
                        <a:buSzPts val="500"/>
                        <a:buFont typeface="Helvetica Neue"/>
                        <a:buNone/>
                      </a:pPr>
                      <a:r>
                        <a:rPr lang="en-US" sz="800" u="none" strike="noStrike" cap="none"/>
                        <a:t>Can actually scale down the grid rather than just scaling up</a:t>
                      </a: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extLst>
                  <a:ext uri="{0D108BD9-81ED-4DB2-BD59-A6C34878D82A}">
                    <a16:rowId xmlns:a16="http://schemas.microsoft.com/office/drawing/2014/main" val="10001"/>
                  </a:ext>
                </a:extLst>
              </a:tr>
              <a:tr h="196050">
                <a:tc>
                  <a:txBody>
                    <a:bodyPr/>
                    <a:lstStyle/>
                    <a:p>
                      <a:pPr marL="0" marR="0" lvl="0" indent="0" algn="l" rtl="0">
                        <a:lnSpc>
                          <a:spcPct val="100000"/>
                        </a:lnSpc>
                        <a:spcBef>
                          <a:spcPts val="0"/>
                        </a:spcBef>
                        <a:spcAft>
                          <a:spcPts val="0"/>
                        </a:spcAft>
                        <a:buClr>
                          <a:schemeClr val="dk1"/>
                        </a:buClr>
                        <a:buSzPts val="500"/>
                        <a:buFont typeface="Helvetica Neue"/>
                        <a:buNone/>
                      </a:pP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196050">
                <a:tc>
                  <a:txBody>
                    <a:bodyPr/>
                    <a:lstStyle/>
                    <a:p>
                      <a:pPr marL="0" marR="0" lvl="0" indent="0" algn="l" rtl="0">
                        <a:lnSpc>
                          <a:spcPct val="100000"/>
                        </a:lnSpc>
                        <a:spcBef>
                          <a:spcPts val="0"/>
                        </a:spcBef>
                        <a:spcAft>
                          <a:spcPts val="0"/>
                        </a:spcAft>
                        <a:buClr>
                          <a:schemeClr val="dk1"/>
                        </a:buClr>
                        <a:buSzPts val="500"/>
                        <a:buFont typeface="Helvetica Neue"/>
                        <a:buNone/>
                      </a:pP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extLst>
                  <a:ext uri="{0D108BD9-81ED-4DB2-BD59-A6C34878D82A}">
                    <a16:rowId xmlns:a16="http://schemas.microsoft.com/office/drawing/2014/main" val="10003"/>
                  </a:ext>
                </a:extLst>
              </a:tr>
              <a:tr h="196050">
                <a:tc>
                  <a:txBody>
                    <a:bodyPr/>
                    <a:lstStyle/>
                    <a:p>
                      <a:pPr marL="0" marR="0" lvl="0" indent="0" algn="l" rtl="0">
                        <a:lnSpc>
                          <a:spcPct val="100000"/>
                        </a:lnSpc>
                        <a:spcBef>
                          <a:spcPts val="0"/>
                        </a:spcBef>
                        <a:spcAft>
                          <a:spcPts val="0"/>
                        </a:spcAft>
                        <a:buClr>
                          <a:schemeClr val="dk1"/>
                        </a:buClr>
                        <a:buSzPts val="500"/>
                        <a:buFont typeface="Helvetica Neue"/>
                        <a:buNone/>
                      </a:pP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196050">
                <a:tc>
                  <a:txBody>
                    <a:bodyPr/>
                    <a:lstStyle/>
                    <a:p>
                      <a:pPr marL="0" marR="0" lvl="0" indent="0" algn="l" rtl="0">
                        <a:lnSpc>
                          <a:spcPct val="100000"/>
                        </a:lnSpc>
                        <a:spcBef>
                          <a:spcPts val="0"/>
                        </a:spcBef>
                        <a:spcAft>
                          <a:spcPts val="0"/>
                        </a:spcAft>
                        <a:buClr>
                          <a:schemeClr val="dk1"/>
                        </a:buClr>
                        <a:buSzPts val="500"/>
                        <a:buFont typeface="Helvetica Neue"/>
                        <a:buNone/>
                      </a:pP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extLst>
                  <a:ext uri="{0D108BD9-81ED-4DB2-BD59-A6C34878D82A}">
                    <a16:rowId xmlns:a16="http://schemas.microsoft.com/office/drawing/2014/main" val="10005"/>
                  </a:ext>
                </a:extLst>
              </a:tr>
              <a:tr h="196050">
                <a:tc>
                  <a:txBody>
                    <a:bodyPr/>
                    <a:lstStyle/>
                    <a:p>
                      <a:pPr marL="0" marR="0" lvl="0" indent="0" algn="l" rtl="0">
                        <a:lnSpc>
                          <a:spcPct val="100000"/>
                        </a:lnSpc>
                        <a:spcBef>
                          <a:spcPts val="0"/>
                        </a:spcBef>
                        <a:spcAft>
                          <a:spcPts val="0"/>
                        </a:spcAft>
                        <a:buClr>
                          <a:schemeClr val="dk1"/>
                        </a:buClr>
                        <a:buSzPts val="500"/>
                        <a:buFont typeface="Helvetica Neue"/>
                        <a:buNone/>
                      </a:pP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r h="196050">
                <a:tc>
                  <a:txBody>
                    <a:bodyPr/>
                    <a:lstStyle/>
                    <a:p>
                      <a:pPr marL="0" marR="0" lvl="0" indent="0" algn="l" rtl="0">
                        <a:lnSpc>
                          <a:spcPct val="100000"/>
                        </a:lnSpc>
                        <a:spcBef>
                          <a:spcPts val="0"/>
                        </a:spcBef>
                        <a:spcAft>
                          <a:spcPts val="0"/>
                        </a:spcAft>
                        <a:buClr>
                          <a:schemeClr val="dk1"/>
                        </a:buClr>
                        <a:buSzPts val="500"/>
                        <a:buFont typeface="Helvetica Neue"/>
                        <a:buNone/>
                      </a:pPr>
                      <a:endParaRPr sz="800" u="none" strike="noStrike" cap="none"/>
                    </a:p>
                  </a:txBody>
                  <a:tcPr marL="35725" marR="35725" marT="26800" marB="2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extLst>
                  <a:ext uri="{0D108BD9-81ED-4DB2-BD59-A6C34878D82A}">
                    <a16:rowId xmlns:a16="http://schemas.microsoft.com/office/drawing/2014/main" val="10007"/>
                  </a:ext>
                </a:extLst>
              </a:tr>
            </a:tbl>
          </a:graphicData>
        </a:graphic>
      </p:graphicFrame>
      <p:sp>
        <p:nvSpPr>
          <p:cNvPr id="278" name="Google Shape;278;p39"/>
          <p:cNvSpPr txBox="1"/>
          <p:nvPr/>
        </p:nvSpPr>
        <p:spPr>
          <a:xfrm>
            <a:off x="2673375" y="2869925"/>
            <a:ext cx="633300" cy="277800"/>
          </a:xfrm>
          <a:prstGeom prst="rect">
            <a:avLst/>
          </a:prstGeom>
          <a:noFill/>
          <a:ln>
            <a:noFill/>
          </a:ln>
        </p:spPr>
        <p:txBody>
          <a:bodyPr spcFirstLastPara="1" wrap="square" lIns="91425" tIns="91425" rIns="91425" bIns="91425" anchor="t" anchorCtr="0">
            <a:noAutofit/>
          </a:bodyPr>
          <a:lstStyle/>
          <a:p>
            <a:r>
              <a:rPr lang="af-ZA" err="1">
                <a:latin typeface="Helvetica Neue"/>
                <a:ea typeface="Helvetica Neue"/>
                <a:cs typeface="Helvetica Neue"/>
              </a:rPr>
              <a:t>Fan</a:t>
            </a:r>
            <a:r>
              <a:rPr lang="af-ZA" altLang="zh-CN">
                <a:latin typeface="Helvetica Neue"/>
                <a:ea typeface="Helvetica Neue"/>
                <a:cs typeface="Helvetica Neue"/>
              </a:rPr>
              <a:t> </a:t>
            </a:r>
            <a:endParaRPr>
              <a:latin typeface="Helvetica Neue"/>
              <a:ea typeface="Helvetica Neue"/>
              <a:cs typeface="Helvetica Neue"/>
              <a:sym typeface="Helvetica Neue"/>
            </a:endParaRPr>
          </a:p>
        </p:txBody>
      </p:sp>
      <p:pic>
        <p:nvPicPr>
          <p:cNvPr id="279" name="Google Shape;279;p39"/>
          <p:cNvPicPr preferRelativeResize="0"/>
          <p:nvPr/>
        </p:nvPicPr>
        <p:blipFill>
          <a:blip r:embed="rId5">
            <a:alphaModFix/>
          </a:blip>
          <a:stretch>
            <a:fillRect/>
          </a:stretch>
        </p:blipFill>
        <p:spPr>
          <a:xfrm>
            <a:off x="6005589" y="3411475"/>
            <a:ext cx="186756" cy="210100"/>
          </a:xfrm>
          <a:prstGeom prst="rect">
            <a:avLst/>
          </a:prstGeom>
          <a:noFill/>
          <a:ln>
            <a:noFill/>
          </a:ln>
        </p:spPr>
      </p:pic>
      <p:sp>
        <p:nvSpPr>
          <p:cNvPr id="280" name="Google Shape;280;p39"/>
          <p:cNvSpPr txBox="1"/>
          <p:nvPr/>
        </p:nvSpPr>
        <p:spPr>
          <a:xfrm rot="214836">
            <a:off x="5369637" y="4776037"/>
            <a:ext cx="2007920" cy="228136"/>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700"/>
              <a:t>https://www.svgrepo.com/svg/120932/light-bulb</a:t>
            </a:r>
            <a:endParaRPr sz="700"/>
          </a:p>
        </p:txBody>
      </p:sp>
      <p:pic>
        <p:nvPicPr>
          <p:cNvPr id="281" name="Google Shape;281;p39"/>
          <p:cNvPicPr preferRelativeResize="0"/>
          <p:nvPr/>
        </p:nvPicPr>
        <p:blipFill>
          <a:blip r:embed="rId6">
            <a:alphaModFix/>
          </a:blip>
          <a:stretch>
            <a:fillRect/>
          </a:stretch>
        </p:blipFill>
        <p:spPr>
          <a:xfrm>
            <a:off x="7762875" y="0"/>
            <a:ext cx="1381125" cy="1000125"/>
          </a:xfrm>
          <a:prstGeom prst="rect">
            <a:avLst/>
          </a:prstGeom>
          <a:noFill/>
          <a:ln>
            <a:noFill/>
          </a:ln>
        </p:spPr>
      </p:pic>
      <p:sp>
        <p:nvSpPr>
          <p:cNvPr id="2" name="TextBox 1">
            <a:extLst>
              <a:ext uri="{FF2B5EF4-FFF2-40B4-BE49-F238E27FC236}">
                <a16:creationId xmlns:a16="http://schemas.microsoft.com/office/drawing/2014/main" id="{FFA10961-2516-DF43-BC52-55F397DD5B7B}"/>
              </a:ext>
            </a:extLst>
          </p:cNvPr>
          <p:cNvSpPr txBox="1"/>
          <p:nvPr/>
        </p:nvSpPr>
        <p:spPr>
          <a:xfrm>
            <a:off x="6192345" y="175665"/>
            <a:ext cx="1023037" cy="923330"/>
          </a:xfrm>
          <a:prstGeom prst="rect">
            <a:avLst/>
          </a:prstGeom>
          <a:solidFill>
            <a:schemeClr val="accent4"/>
          </a:solidFill>
        </p:spPr>
        <p:txBody>
          <a:bodyPr wrap="square" rtlCol="0">
            <a:spAutoFit/>
          </a:bodyPr>
          <a:lstStyle/>
          <a:p>
            <a:r>
              <a:rPr lang="en-US"/>
              <a:t>Prototype</a:t>
            </a:r>
            <a:endParaRPr lang="en-US" sz="4000"/>
          </a:p>
          <a:p>
            <a:r>
              <a:rPr lang="en-US" sz="4000"/>
              <a:t>6</a:t>
            </a:r>
          </a:p>
        </p:txBody>
      </p:sp>
    </p:spTree>
    <p:extLst>
      <p:ext uri="{BB962C8B-B14F-4D97-AF65-F5344CB8AC3E}">
        <p14:creationId xmlns:p14="http://schemas.microsoft.com/office/powerpoint/2010/main" val="2332428900"/>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hapesVTI">
  <a:themeElements>
    <a:clrScheme name="Shapes">
      <a:dk1>
        <a:sysClr val="windowText" lastClr="000000"/>
      </a:dk1>
      <a:lt1>
        <a:sysClr val="window" lastClr="FFFFFF"/>
      </a:lt1>
      <a:dk2>
        <a:srgbClr val="281B10"/>
      </a:dk2>
      <a:lt2>
        <a:srgbClr val="FFF9F5"/>
      </a:lt2>
      <a:accent1>
        <a:srgbClr val="EE7661"/>
      </a:accent1>
      <a:accent2>
        <a:srgbClr val="4E91F0"/>
      </a:accent2>
      <a:accent3>
        <a:srgbClr val="5B5260"/>
      </a:accent3>
      <a:accent4>
        <a:srgbClr val="2CC3B4"/>
      </a:accent4>
      <a:accent5>
        <a:srgbClr val="C097F8"/>
      </a:accent5>
      <a:accent6>
        <a:srgbClr val="FF9514"/>
      </a:accent6>
      <a:hlink>
        <a:srgbClr val="E50CBC"/>
      </a:hlink>
      <a:folHlink>
        <a:srgbClr val="6257FF"/>
      </a:folHlink>
    </a:clrScheme>
    <a:fontScheme name="Festival">
      <a:majorFont>
        <a:latin typeface="Tw Cen MT"/>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hapesVTI" id="{C78D20FD-A872-4243-8597-B534C62538FF}" vid="{7CAFCCF9-7834-41D6-B6AB-7D225A18A4E9}"/>
    </a:ext>
  </a:ext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0182927AAE5BD44AB3F5DCDE7478558" ma:contentTypeVersion="7" ma:contentTypeDescription="Create a new document." ma:contentTypeScope="" ma:versionID="8e0f0c8934dcad53a46670fda70dc3fe">
  <xsd:schema xmlns:xsd="http://www.w3.org/2001/XMLSchema" xmlns:xs="http://www.w3.org/2001/XMLSchema" xmlns:p="http://schemas.microsoft.com/office/2006/metadata/properties" xmlns:ns2="ee260bd1-7362-4e50-b1cc-92b9ccd0b0f4" targetNamespace="http://schemas.microsoft.com/office/2006/metadata/properties" ma:root="true" ma:fieldsID="ff0735b6497b16586affee3793aaac0d" ns2:_="">
    <xsd:import namespace="ee260bd1-7362-4e50-b1cc-92b9ccd0b0f4"/>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ServiceAutoTags"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e260bd1-7362-4e50-b1cc-92b9ccd0b0f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LengthInSeconds" ma:index="14"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C9DA70DC-5761-41C5-BD73-52FF9C9FFB5D}">
  <ds:schemaRefs>
    <ds:schemaRef ds:uri="http://schemas.microsoft.com/sharepoint/v3/contenttype/forms"/>
  </ds:schemaRefs>
</ds:datastoreItem>
</file>

<file path=customXml/itemProps2.xml><?xml version="1.0" encoding="utf-8"?>
<ds:datastoreItem xmlns:ds="http://schemas.openxmlformats.org/officeDocument/2006/customXml" ds:itemID="{9AD3275B-1F05-4C9F-A010-47D9DA325977}">
  <ds:schemaRefs>
    <ds:schemaRef ds:uri="ee260bd1-7362-4e50-b1cc-92b9ccd0b0f4"/>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BFEE94FD-507A-4508-BC75-D705D551E021}">
  <ds:schemaRefs>
    <ds:schemaRef ds:uri="fc47c320-e2b7-49de-bfd5-77deffd54be6"/>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On-screen Show (16:9)</PresentationFormat>
  <Slides>173</Slides>
  <Notes>137</Notes>
  <HiddenSlides>21</HiddenSlides>
  <ScaleCrop>false</ScaleCrop>
  <HeadingPairs>
    <vt:vector size="4" baseType="variant">
      <vt:variant>
        <vt:lpstr>Theme</vt:lpstr>
      </vt:variant>
      <vt:variant>
        <vt:i4>3</vt:i4>
      </vt:variant>
      <vt:variant>
        <vt:lpstr>Slide Titles</vt:lpstr>
      </vt:variant>
      <vt:variant>
        <vt:i4>173</vt:i4>
      </vt:variant>
    </vt:vector>
  </HeadingPairs>
  <TitlesOfParts>
    <vt:vector size="176" baseType="lpstr">
      <vt:lpstr>Simple Light</vt:lpstr>
      <vt:lpstr>White</vt:lpstr>
      <vt:lpstr>ShapesVTI</vt:lpstr>
      <vt:lpstr>DT Slide Worksheets</vt:lpstr>
      <vt:lpstr>Watch the DT video</vt:lpstr>
      <vt:lpstr>PowerPoint Presentation</vt:lpstr>
      <vt:lpstr>Possible Project Areas</vt:lpstr>
      <vt:lpstr>Option 1 Research</vt:lpstr>
      <vt:lpstr>Option 2 Research</vt:lpstr>
      <vt:lpstr>Option 3 Research</vt:lpstr>
      <vt:lpstr>Our Focus</vt:lpstr>
      <vt:lpstr>Questions to Ask</vt:lpstr>
      <vt:lpstr>PowerPoint Presentation</vt:lpstr>
      <vt:lpstr>PowerPoint Presentation</vt:lpstr>
      <vt:lpstr>Revised Questions</vt:lpstr>
      <vt:lpstr>Questions for TA</vt:lpstr>
      <vt:lpstr>Week 2 Feedback</vt:lpstr>
      <vt:lpstr>PowerPoint Presentation</vt:lpstr>
      <vt:lpstr>PowerPoint Presentation</vt:lpstr>
      <vt:lpstr>PowerPoint Presentation</vt:lpstr>
      <vt:lpstr>PowerPoint Presentation</vt:lpstr>
      <vt:lpstr>PowerPoint Presentation</vt:lpstr>
      <vt:lpstr>PowerPoint Presentation</vt:lpstr>
      <vt:lpstr>Pivot or Not?</vt:lpstr>
      <vt:lpstr>PowerPoint Presentation</vt:lpstr>
      <vt:lpstr>Q&amp;A</vt:lpstr>
      <vt:lpstr>Questions for TA</vt:lpstr>
      <vt:lpstr>Week 3 Feedback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Action Plan</vt:lpstr>
      <vt:lpstr>Questions for TA</vt:lpstr>
      <vt:lpstr>Week 4 Feedback</vt:lpstr>
      <vt:lpstr>Week 4 Feedback</vt:lpstr>
      <vt:lpstr>PowerPoint Presentation</vt:lpstr>
      <vt:lpstr>PowerPoint Presentation</vt:lpstr>
      <vt:lpstr>PowerPoint Presentation</vt:lpstr>
      <vt:lpstr>Pros and Cons</vt:lpstr>
      <vt:lpstr>Action Plan</vt:lpstr>
      <vt:lpstr>PowerPoint Presentation</vt:lpstr>
      <vt:lpstr>PowerPoint Presentation</vt:lpstr>
      <vt:lpstr>PowerPoint Presentation</vt:lpstr>
      <vt:lpstr>PowerPoint Presentation</vt:lpstr>
      <vt:lpstr>Technical challenges</vt:lpstr>
      <vt:lpstr>PowerPoint Presentation</vt:lpstr>
      <vt:lpstr>Peer Feedback</vt:lpstr>
      <vt:lpstr>Questions for TA</vt:lpstr>
      <vt:lpstr>Week 5 Feedback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Action Plan</vt:lpstr>
      <vt:lpstr>PowerPoint Presentation</vt:lpstr>
      <vt:lpstr>PowerPoint Presentation</vt:lpstr>
      <vt:lpstr>PowerPoint Presentation</vt:lpstr>
      <vt:lpstr>PowerPoint Presentation</vt:lpstr>
      <vt:lpstr>PowerPoint Presentation</vt:lpstr>
      <vt:lpstr>PowerPoint Presentation</vt:lpstr>
      <vt:lpstr>Risks</vt:lpstr>
      <vt:lpstr>Questions for TA</vt:lpstr>
      <vt:lpstr>Week 6 Feedback</vt:lpstr>
      <vt:lpstr>PowerPoint Presentation</vt:lpstr>
      <vt:lpstr>PowerPoint Presentation</vt:lpstr>
      <vt:lpstr>Action Plan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Peer Feedback</vt:lpstr>
      <vt:lpstr>Questions for TA</vt:lpstr>
      <vt:lpstr>Week 7 Feedback</vt:lpstr>
      <vt:lpstr>Week 7 Feedback</vt:lpstr>
      <vt:lpstr>Week 7 TA Feedback</vt:lpstr>
      <vt:lpstr>PowerPoint Presentation</vt:lpstr>
      <vt:lpstr>PowerPoint Presentation</vt:lpstr>
      <vt:lpstr>Action Plan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Questions for TA</vt:lpstr>
      <vt:lpstr>Week 8 Feedback</vt:lpstr>
      <vt:lpstr>PowerPoint Presentation</vt:lpstr>
      <vt:lpstr>PowerPoint Presentation</vt:lpstr>
      <vt:lpstr>Action Plan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Questions for TA</vt:lpstr>
      <vt:lpstr>Week 9 Feedback</vt:lpstr>
      <vt:lpstr>PowerPoint Presentation</vt:lpstr>
      <vt:lpstr>PowerPoint Presentation</vt:lpstr>
      <vt:lpstr>Action Plan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Questions for TA</vt:lpstr>
      <vt:lpstr>Week 10 Feedback</vt:lpstr>
      <vt:lpstr>Pitch Component</vt:lpstr>
      <vt:lpstr>Linear Algebra  2D Vector Visualizer</vt:lpstr>
      <vt:lpstr>Meet  Bob Daniel!</vt:lpstr>
      <vt:lpstr>Bob Daniel</vt:lpstr>
      <vt:lpstr>Who we are</vt:lpstr>
      <vt:lpstr>Our Solution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Allow the user to understand concepts theoretically and physically</vt:lpstr>
      <vt:lpstr>Design Thinking Process</vt:lpstr>
      <vt:lpstr>Emphasize</vt:lpstr>
      <vt:lpstr>PowerPoint Presentation</vt:lpstr>
      <vt:lpstr>PowerPoint Presentation</vt:lpstr>
      <vt:lpstr>Define</vt:lpstr>
      <vt:lpstr>Ideate</vt:lpstr>
      <vt:lpstr>Prototype</vt:lpstr>
      <vt:lpstr>PowerPoint Presentation</vt:lpstr>
      <vt:lpstr>PowerPoint Presentation</vt:lpstr>
      <vt:lpstr>PowerPoint Presentation</vt:lpstr>
      <vt:lpstr>PowerPoint Presentation</vt:lpstr>
      <vt:lpstr>PowerPoint Presentation</vt:lpstr>
      <vt:lpstr>Norman's Principles</vt:lpstr>
      <vt:lpstr>Validate </vt:lpstr>
      <vt:lpstr>Next Steps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DT SLIDE TEMPLATES</dc:title>
  <cp:revision>106</cp:revision>
  <dcterms:modified xsi:type="dcterms:W3CDTF">2022-04-25T12:09:36Z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0x010100E0182927AAE5BD44AB3F5DCDE7478558</vt:lpwstr>
  </property>
</Properties>
</file>